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7"/>
  </p:notesMasterIdLst>
  <p:handoutMasterIdLst>
    <p:handoutMasterId r:id="rId28"/>
  </p:handoutMasterIdLst>
  <p:sldIdLst>
    <p:sldId id="45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42" r:id="rId15"/>
    <p:sldId id="443" r:id="rId16"/>
    <p:sldId id="444" r:id="rId17"/>
    <p:sldId id="451" r:id="rId18"/>
    <p:sldId id="445" r:id="rId19"/>
    <p:sldId id="446" r:id="rId20"/>
    <p:sldId id="440" r:id="rId21"/>
    <p:sldId id="441" r:id="rId22"/>
    <p:sldId id="448" r:id="rId23"/>
    <p:sldId id="427" r:id="rId24"/>
    <p:sldId id="452" r:id="rId25"/>
    <p:sldId id="48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FA59304-908B-4F5D-A026-084F307D2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5296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0956D53-FA36-4D03-943A-2CB4C4D10A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9832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5E657D2-A64F-428E-A73F-E96446502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03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572812E-4C0D-43ED-B2E4-BADBD475F8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9524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75E87F8-797D-46D0-86AA-41437F64AB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2590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2D4A0B-66DD-4B13-9370-3C101371B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4818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A587DE-8EEA-4826-8B98-86E071801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9110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8E5457B-095C-4A3A-8637-F161589D8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037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52FE54F-C3F4-44FD-9767-3D9DC93F93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2491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повторения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4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61F19D84-831E-4830-82B5-E50397B3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E862DDB-DE90-4D20-B46C-D6092AEFC3D2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D778EA1-FFA3-4C5B-91E8-F73AE14194CE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25EC0C9D-C054-435E-9183-51B1388C091F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7"/>
              </a:rPr>
              <a:t>https://it-kariera.mon.bg/e-learning/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F3E0CE-0D6D-406C-994D-6650EA3DE713}"/>
              </a:ext>
            </a:extLst>
          </p:cNvPr>
          <p:cNvSpPr txBox="1"/>
          <p:nvPr/>
        </p:nvSpPr>
        <p:spPr>
          <a:xfrm rot="537995">
            <a:off x="5144812" y="3416262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D532F5B-EDB2-43C1-A51F-2BC05C4D33C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0931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8B94B5B5-0E35-4ACB-B658-FFFFE63A4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9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C1E0CAD-DF88-4982-A511-F2880D6D0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string('*',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n -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29902D1-0D50-47BB-8DBB-A94AA655D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7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D82E4C6-6E81-4AD0-9519-2277E493725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2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7DF07CF-83D9-47CC-BA57-CC5EF995C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CC12789-114A-47E9-A77D-184E2FF56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7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34400F7-4BD9-4EA4-8B8E-20C7F7A72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6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BC2078D-E413-4A0C-B97F-9FABA6CC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0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string('*', stars));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5B0EF2B-3FC7-4944-91FC-557755E59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1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ECB74C04-3D71-4ACB-B883-D6E8C331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фигури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r>
              <a:rPr lang="en-US" dirty="0"/>
              <a:t> (</a:t>
            </a:r>
            <a:r>
              <a:rPr lang="bg-BG" dirty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Задачи за чертане: правоъгълници, квадрати, триъгълници, ромбове, …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по-сложни фигури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48559" y="1524000"/>
            <a:ext cx="2013358" cy="1671809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A26C9-9C06-41ED-B577-FF0974621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957680"/>
            <a:ext cx="4453022" cy="459551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2DEAE80A-B789-4562-8575-28D5D91B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30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leftRight 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mid = n - 2 * leftRight - 2;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string('-', mid));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5A0338C-1B84-4DE3-8844-3140D1185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3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BBCE1D-E891-4666-9410-400CA450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359300" y="1661746"/>
            <a:ext cx="2269823" cy="2009343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7896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BD3BCDE5-821B-4E99-9AF9-A268FE6484F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70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7240" y="3166791"/>
            <a:ext cx="3404921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28104D0B-3F5F-4EF4-B685-DAD06C24A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7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повторения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B8EED09-F949-4422-B8FE-96ECEBA2C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E6BD8D2-7643-4BFF-AC4B-9AB5D83EAFE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стринг,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Правоъгълник от 10 X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AC3D9A4-7E5D-4A96-A089-2B04BD40E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Правоъгълник от N X N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A75F3ED-0651-4A0C-B2BF-5252014E4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1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/>
              <a:t>== цикъл съдържа в себе си друг цикъл</a:t>
            </a:r>
          </a:p>
          <a:p>
            <a:pPr lvl="1"/>
            <a:r>
              <a:rPr lang="bg-BG" dirty="0"/>
              <a:t>Двата цикъла въртят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F6DA286-581E-4F2F-8BFC-5F68D4430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5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4B5EFD7-8B0B-43AC-A47D-CA841D848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2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D9BD199-7C35-473E-947D-F6695B45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5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F18306D-6D9D-43C9-A768-D63F2C7F0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179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7139</TotalTime>
  <Words>1907</Words>
  <Application>Microsoft Office PowerPoint</Application>
  <PresentationFormat>Custom</PresentationFormat>
  <Paragraphs>378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Чертане с повторения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фигури</vt:lpstr>
      <vt:lpstr>Какво научихме днес?</vt:lpstr>
      <vt:lpstr>Чертане с повторения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повторения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2019-12-16T18:41:08Z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