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64" r:id="rId5"/>
    <p:sldId id="265" r:id="rId6"/>
    <p:sldId id="266" r:id="rId7"/>
    <p:sldId id="263" r:id="rId8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808080"/>
    <a:srgbClr val="000000"/>
    <a:srgbClr val="141E64"/>
    <a:srgbClr val="DDDDDD"/>
    <a:srgbClr val="25256F"/>
    <a:srgbClr val="7E002F"/>
    <a:srgbClr val="003D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2787"/>
    <p:restoredTop sz="80729" autoAdjust="0"/>
  </p:normalViewPr>
  <p:slideViewPr>
    <p:cSldViewPr>
      <p:cViewPr varScale="1">
        <p:scale>
          <a:sx n="92" d="100"/>
          <a:sy n="92" d="100"/>
        </p:scale>
        <p:origin x="17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B94469F4-C1F7-42F8-B37A-C3284E13F5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endParaRPr lang="en-US" altLang="nl-BE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509A31E-1FDB-4E9D-851F-50CC6017595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endParaRPr lang="en-US" altLang="nl-BE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90F0B4DA-C206-4C32-8977-100748E6F98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2425A85C-79E8-43A3-B2DA-679A7E928B6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BE"/>
              <a:t>Click to edit Master text styles</a:t>
            </a:r>
          </a:p>
          <a:p>
            <a:pPr lvl="1"/>
            <a:r>
              <a:rPr lang="en-US" altLang="nl-BE"/>
              <a:t>Second level</a:t>
            </a:r>
          </a:p>
          <a:p>
            <a:pPr lvl="2"/>
            <a:r>
              <a:rPr lang="en-US" altLang="nl-BE"/>
              <a:t>Third level</a:t>
            </a:r>
          </a:p>
          <a:p>
            <a:pPr lvl="3"/>
            <a:r>
              <a:rPr lang="en-US" altLang="nl-BE"/>
              <a:t>Fourth level</a:t>
            </a:r>
          </a:p>
          <a:p>
            <a:pPr lvl="4"/>
            <a:r>
              <a:rPr lang="en-US" altLang="nl-BE"/>
              <a:t>Fifth level</a:t>
            </a: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50159080-8977-40A3-A03A-0165653573A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endParaRPr lang="en-US" altLang="nl-BE"/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E36F872D-35D1-4E7B-A45B-3F38134142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fld id="{365DD907-81AD-4829-B07C-3D53188DBF73}" type="slidenum">
              <a:rPr lang="en-US" altLang="nl-BE"/>
              <a:pPr/>
              <a:t>‹nr.›</a:t>
            </a:fld>
            <a:endParaRPr lang="en-US" alt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5C6BEE3-9023-4BA3-91C5-1C85E7F9FF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BA0E9-5E2E-4501-B84D-5E49F6BFD948}" type="slidenum">
              <a:rPr lang="en-US" altLang="nl-BE"/>
              <a:pPr/>
              <a:t>0</a:t>
            </a:fld>
            <a:endParaRPr lang="en-US" altLang="nl-BE"/>
          </a:p>
        </p:txBody>
      </p:sp>
      <p:sp>
        <p:nvSpPr>
          <p:cNvPr id="176130" name="Rectangle 2">
            <a:extLst>
              <a:ext uri="{FF2B5EF4-FFF2-40B4-BE49-F238E27FC236}">
                <a16:creationId xmlns:a16="http://schemas.microsoft.com/office/drawing/2014/main" id="{F55C5A28-B95B-47B1-8E59-6D54D2BD53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7F8736C3-273A-4046-A0DB-286904F562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9B5617A-0815-46FE-A219-60FDBF474D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35753D-9ED9-470E-B374-6B5B992ACCC3}" type="slidenum">
              <a:rPr lang="en-US" altLang="nl-BE"/>
              <a:pPr/>
              <a:t>1</a:t>
            </a:fld>
            <a:endParaRPr lang="en-US" altLang="nl-BE"/>
          </a:p>
        </p:txBody>
      </p:sp>
      <p:sp>
        <p:nvSpPr>
          <p:cNvPr id="177154" name="Rectangle 2">
            <a:extLst>
              <a:ext uri="{FF2B5EF4-FFF2-40B4-BE49-F238E27FC236}">
                <a16:creationId xmlns:a16="http://schemas.microsoft.com/office/drawing/2014/main" id="{5A442C88-8569-4F18-A2A6-F44FC5987F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908379E0-8CEC-4D84-A86F-A3EA458A0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D0780DE-6032-4BDB-9347-994D5E8512E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33413" y="1458913"/>
            <a:ext cx="7870825" cy="1524000"/>
          </a:xfrm>
        </p:spPr>
        <p:txBody>
          <a:bodyPr anchor="b"/>
          <a:lstStyle>
            <a:lvl1pPr algn="l">
              <a:defRPr sz="4500" b="1"/>
            </a:lvl1pPr>
          </a:lstStyle>
          <a:p>
            <a:pPr lvl="0"/>
            <a:r>
              <a:rPr lang="nl-NL" altLang="nl-BE" noProof="0"/>
              <a:t>Klik om stijl te bewerken</a:t>
            </a:r>
            <a:endParaRPr lang="en-US" altLang="nl-BE" noProof="0"/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407D5AAC-11A2-4D6E-94AC-E17233C41D6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33413" y="3173413"/>
            <a:ext cx="7870825" cy="12700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7E002F"/>
                </a:solidFill>
              </a:defRPr>
            </a:lvl1pPr>
          </a:lstStyle>
          <a:p>
            <a:pPr lvl="0"/>
            <a:r>
              <a:rPr lang="nl-NL" altLang="nl-BE" noProof="0"/>
              <a:t>Klikken om de ondertitelstijl van het model te bewerken</a:t>
            </a:r>
            <a:endParaRPr lang="en-US" altLang="nl-BE" noProof="0"/>
          </a:p>
        </p:txBody>
      </p:sp>
      <p:pic>
        <p:nvPicPr>
          <p:cNvPr id="18490" name="Picture 58" descr="logo_u">
            <a:extLst>
              <a:ext uri="{FF2B5EF4-FFF2-40B4-BE49-F238E27FC236}">
                <a16:creationId xmlns:a16="http://schemas.microsoft.com/office/drawing/2014/main" id="{140AFDDE-A9CF-4733-82E0-EBF399F44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506413"/>
            <a:ext cx="79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91" name="Picture 59" descr="golf">
            <a:extLst>
              <a:ext uri="{FF2B5EF4-FFF2-40B4-BE49-F238E27FC236}">
                <a16:creationId xmlns:a16="http://schemas.microsoft.com/office/drawing/2014/main" id="{D5246EB3-8F32-4534-B81D-3B4C17D0D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6286500"/>
            <a:ext cx="83153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92" name="Picture 60" descr="logo_ua">
            <a:extLst>
              <a:ext uri="{FF2B5EF4-FFF2-40B4-BE49-F238E27FC236}">
                <a16:creationId xmlns:a16="http://schemas.microsoft.com/office/drawing/2014/main" id="{30154526-4269-4E3C-B7F4-605DE9561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6219825"/>
            <a:ext cx="285115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0342B1-C9F6-472C-B622-EECD5643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4882D24-A80A-4AB6-8D1E-385D9B9C6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286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950117C-06BC-4826-AFE1-BFE126312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37325" y="1395413"/>
            <a:ext cx="1966913" cy="4570412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1D17EDA-F6A0-476A-95F5-3B77A1CF4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33413" y="1395413"/>
            <a:ext cx="5751512" cy="4570412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1625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048D6C-4A66-4E1B-B1CA-0C87A65E3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3" y="1395413"/>
            <a:ext cx="7870825" cy="63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grafiek 2">
            <a:extLst>
              <a:ext uri="{FF2B5EF4-FFF2-40B4-BE49-F238E27FC236}">
                <a16:creationId xmlns:a16="http://schemas.microsoft.com/office/drawing/2014/main" id="{CF4ED7CA-C8D4-4629-975A-0214A317EE1A}"/>
              </a:ext>
            </a:extLst>
          </p:cNvPr>
          <p:cNvSpPr>
            <a:spLocks noGrp="1"/>
          </p:cNvSpPr>
          <p:nvPr>
            <p:ph type="chart" idx="1"/>
          </p:nvPr>
        </p:nvSpPr>
        <p:spPr>
          <a:xfrm>
            <a:off x="633413" y="2411413"/>
            <a:ext cx="7870825" cy="3554412"/>
          </a:xfrm>
        </p:spPr>
        <p:txBody>
          <a:bodyPr/>
          <a:lstStyle/>
          <a:p>
            <a:r>
              <a:rPr lang="nl-NL"/>
              <a:t>Klik op het pictogram als u een grafiek wilt toevoegen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8089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D0780DE-6032-4BDB-9347-994D5E8512E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33413" y="1458913"/>
            <a:ext cx="7870825" cy="1524000"/>
          </a:xfrm>
        </p:spPr>
        <p:txBody>
          <a:bodyPr anchor="b"/>
          <a:lstStyle>
            <a:lvl1pPr algn="l">
              <a:defRPr sz="4500" b="1"/>
            </a:lvl1pPr>
          </a:lstStyle>
          <a:p>
            <a:pPr lvl="0"/>
            <a:r>
              <a:rPr lang="nl-NL" altLang="nl-BE" noProof="0"/>
              <a:t>Klik om stijl te bewerken</a:t>
            </a:r>
            <a:endParaRPr lang="en-US" altLang="nl-BE" noProof="0"/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407D5AAC-11A2-4D6E-94AC-E17233C41D6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33413" y="3173413"/>
            <a:ext cx="7870825" cy="12700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7E002F"/>
                </a:solidFill>
              </a:defRPr>
            </a:lvl1pPr>
          </a:lstStyle>
          <a:p>
            <a:pPr lvl="0"/>
            <a:r>
              <a:rPr lang="nl-NL" altLang="nl-BE" noProof="0"/>
              <a:t>Klikken om de ondertitelstijl van het model te bewerken</a:t>
            </a:r>
            <a:endParaRPr lang="en-US" altLang="nl-BE" noProof="0"/>
          </a:p>
        </p:txBody>
      </p:sp>
      <p:pic>
        <p:nvPicPr>
          <p:cNvPr id="18490" name="Picture 58" descr="logo_u">
            <a:extLst>
              <a:ext uri="{FF2B5EF4-FFF2-40B4-BE49-F238E27FC236}">
                <a16:creationId xmlns:a16="http://schemas.microsoft.com/office/drawing/2014/main" id="{140AFDDE-A9CF-4733-82E0-EBF399F44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506413"/>
            <a:ext cx="79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91" name="Picture 59" descr="golf">
            <a:extLst>
              <a:ext uri="{FF2B5EF4-FFF2-40B4-BE49-F238E27FC236}">
                <a16:creationId xmlns:a16="http://schemas.microsoft.com/office/drawing/2014/main" id="{D5246EB3-8F32-4534-B81D-3B4C17D0D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6286500"/>
            <a:ext cx="83153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92" name="Picture 60" descr="logo_ua">
            <a:extLst>
              <a:ext uri="{FF2B5EF4-FFF2-40B4-BE49-F238E27FC236}">
                <a16:creationId xmlns:a16="http://schemas.microsoft.com/office/drawing/2014/main" id="{30154526-4269-4E3C-B7F4-605DE9561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6219825"/>
            <a:ext cx="285115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028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D42220-A9B0-420F-BFBA-7B2D618C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75939F-2195-4C3E-A769-365E2A339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1864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642F63-D0A4-463A-B80E-5524E95C0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0B6A1B1-9C1F-4739-AB46-67FCFBA69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844761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99B4C-F12F-40BB-AB10-92A98537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D7A7A33-7539-4ECD-AB5D-8734299CA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413" y="2411413"/>
            <a:ext cx="3859212" cy="355441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707E9C2-5715-4375-89A7-17285FF89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2411413"/>
            <a:ext cx="3859213" cy="355441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8389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2B3CF-B898-4C49-A900-29021320C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CBC454B-87A0-426B-9EBD-12C6710B6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8B004D0-612D-4C7C-8C74-C2B5461C3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89C6973-DC3E-4F90-9391-520DBAD43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ABAEA96-5DA6-44E7-AA93-292803F57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4178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5F5E8-F053-4021-8150-ABCA56E1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38415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906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D42220-A9B0-420F-BFBA-7B2D618C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75939F-2195-4C3E-A769-365E2A339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6318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B61C8-FD7D-4FB4-A343-08447D480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538490-AA85-49CF-9E78-2E1804AC7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114A056-6759-468E-A9F0-5A3DC1470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8696447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998B6-954E-4983-A133-54F12A00B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6FA5C2C-9CE6-4966-91D2-861E2177E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253C358-9696-4EE4-BE56-E6F130E0F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946803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0342B1-C9F6-472C-B622-EECD5643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4882D24-A80A-4AB6-8D1E-385D9B9C6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3364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950117C-06BC-4826-AFE1-BFE126312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37325" y="1395413"/>
            <a:ext cx="1966913" cy="4570412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1D17EDA-F6A0-476A-95F5-3B77A1CF4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33413" y="1395413"/>
            <a:ext cx="5751512" cy="4570412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8064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048D6C-4A66-4E1B-B1CA-0C87A65E3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3" y="1395413"/>
            <a:ext cx="7870825" cy="63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grafiek 2">
            <a:extLst>
              <a:ext uri="{FF2B5EF4-FFF2-40B4-BE49-F238E27FC236}">
                <a16:creationId xmlns:a16="http://schemas.microsoft.com/office/drawing/2014/main" id="{CF4ED7CA-C8D4-4629-975A-0214A317EE1A}"/>
              </a:ext>
            </a:extLst>
          </p:cNvPr>
          <p:cNvSpPr>
            <a:spLocks noGrp="1"/>
          </p:cNvSpPr>
          <p:nvPr>
            <p:ph type="chart" idx="1"/>
          </p:nvPr>
        </p:nvSpPr>
        <p:spPr>
          <a:xfrm>
            <a:off x="633413" y="2411413"/>
            <a:ext cx="7870825" cy="3554412"/>
          </a:xfrm>
        </p:spPr>
        <p:txBody>
          <a:bodyPr/>
          <a:lstStyle/>
          <a:p>
            <a:r>
              <a:rPr lang="nl-NL"/>
              <a:t>Klik op het pictogram als u een grafiek wilt toevoegen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349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642F63-D0A4-463A-B80E-5524E95C0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0B6A1B1-9C1F-4739-AB46-67FCFBA69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1288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99B4C-F12F-40BB-AB10-92A98537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D7A7A33-7539-4ECD-AB5D-8734299CA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413" y="2411413"/>
            <a:ext cx="3859212" cy="355441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707E9C2-5715-4375-89A7-17285FF89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2411413"/>
            <a:ext cx="3859213" cy="355441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35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2B3CF-B898-4C49-A900-29021320C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CBC454B-87A0-426B-9EBD-12C6710B6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8B004D0-612D-4C7C-8C74-C2B5461C3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89C6973-DC3E-4F90-9391-520DBAD43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ABAEA96-5DA6-44E7-AA93-292803F57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199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5F5E8-F053-4021-8150-ABCA56E1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39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082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B61C8-FD7D-4FB4-A343-08447D480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538490-AA85-49CF-9E78-2E1804AC7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114A056-6759-468E-A9F0-5A3DC1470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30164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998B6-954E-4983-A133-54F12A00B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6FA5C2C-9CE6-4966-91D2-861E2177E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253C358-9696-4EE4-BE56-E6F130E0F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26216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1" name="Picture 77" descr="golf">
            <a:extLst>
              <a:ext uri="{FF2B5EF4-FFF2-40B4-BE49-F238E27FC236}">
                <a16:creationId xmlns:a16="http://schemas.microsoft.com/office/drawing/2014/main" id="{815F9B8F-BFE7-40BB-872F-AB81B6574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6286500"/>
            <a:ext cx="83153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>
            <a:extLst>
              <a:ext uri="{FF2B5EF4-FFF2-40B4-BE49-F238E27FC236}">
                <a16:creationId xmlns:a16="http://schemas.microsoft.com/office/drawing/2014/main" id="{5E15D257-2C28-4A79-B2E0-0F3A4CA23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33413" y="1395413"/>
            <a:ext cx="7870825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BE"/>
              <a:t>Klik om stijl te bewerken</a:t>
            </a:r>
            <a:endParaRPr lang="en-US" altLang="nl-BE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F77891B6-C385-4357-BAA6-1FD9D3B4FC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33413" y="2411413"/>
            <a:ext cx="7870825" cy="355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BE"/>
              <a:t>Klikken om de tekststijl van het model te bewerken</a:t>
            </a:r>
          </a:p>
          <a:p>
            <a:pPr lvl="1"/>
            <a:r>
              <a:rPr lang="nl-NL" altLang="nl-BE"/>
              <a:t>Tweede niveau</a:t>
            </a:r>
          </a:p>
          <a:p>
            <a:pPr lvl="2"/>
            <a:r>
              <a:rPr lang="nl-NL" altLang="nl-BE"/>
              <a:t>Derde niveau</a:t>
            </a:r>
          </a:p>
          <a:p>
            <a:pPr lvl="3"/>
            <a:r>
              <a:rPr lang="nl-NL" altLang="nl-BE"/>
              <a:t>Vierde niveau</a:t>
            </a:r>
          </a:p>
          <a:p>
            <a:pPr lvl="4"/>
            <a:r>
              <a:rPr lang="nl-NL" altLang="nl-BE"/>
              <a:t>Vijfde niveau</a:t>
            </a:r>
            <a:endParaRPr lang="en-US" altLang="nl-BE"/>
          </a:p>
        </p:txBody>
      </p:sp>
      <p:sp>
        <p:nvSpPr>
          <p:cNvPr id="1098" name="Rectangle 74">
            <a:extLst>
              <a:ext uri="{FF2B5EF4-FFF2-40B4-BE49-F238E27FC236}">
                <a16:creationId xmlns:a16="http://schemas.microsoft.com/office/drawing/2014/main" id="{44FD4955-8E37-4772-8684-086B4A9F2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0450" y="648335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nl-BE"/>
          </a:p>
        </p:txBody>
      </p:sp>
      <p:sp>
        <p:nvSpPr>
          <p:cNvPr id="1099" name="Text Box 75">
            <a:extLst>
              <a:ext uri="{FF2B5EF4-FFF2-40B4-BE49-F238E27FC236}">
                <a16:creationId xmlns:a16="http://schemas.microsoft.com/office/drawing/2014/main" id="{BB0E1716-4313-472E-AB3F-C137D5A53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6825" y="6372225"/>
            <a:ext cx="889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fld id="{82168439-A2BA-4587-BA5D-8F1678AA1F15}" type="slidenum">
              <a:rPr lang="en-US" altLang="nl-BE">
                <a:solidFill>
                  <a:schemeClr val="bg1"/>
                </a:solidFill>
                <a:latin typeface="Verdana" panose="020B0604030504040204" pitchFamily="34" charset="0"/>
              </a:rPr>
              <a:pPr algn="r">
                <a:spcBef>
                  <a:spcPct val="50000"/>
                </a:spcBef>
              </a:pPr>
              <a:t>‹nr.›</a:t>
            </a:fld>
            <a:endParaRPr lang="en-US" altLang="nl-BE"/>
          </a:p>
        </p:txBody>
      </p:sp>
      <p:pic>
        <p:nvPicPr>
          <p:cNvPr id="1100" name="Picture 76" descr="logo_u">
            <a:extLst>
              <a:ext uri="{FF2B5EF4-FFF2-40B4-BE49-F238E27FC236}">
                <a16:creationId xmlns:a16="http://schemas.microsoft.com/office/drawing/2014/main" id="{EDF02D54-C671-4D9F-AB7A-F1A9A5A3C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506413"/>
            <a:ext cx="79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 descr="logo_ua">
            <a:extLst>
              <a:ext uri="{FF2B5EF4-FFF2-40B4-BE49-F238E27FC236}">
                <a16:creationId xmlns:a16="http://schemas.microsoft.com/office/drawing/2014/main" id="{DD2F3647-C13C-4C1C-9BAA-50274A35F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6219825"/>
            <a:ext cx="285115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500" kern="1200">
          <a:solidFill>
            <a:srgbClr val="003D6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anose="020B0604030504040204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anose="020B0604030504040204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anose="020B0604030504040204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anose="020B0604030504040204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anose="020B0604030504040204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anose="020B0604030504040204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anose="020B0604030504040204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500" kern="1200">
          <a:solidFill>
            <a:srgbClr val="003D6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-"/>
        <a:defRPr sz="2200" kern="1200">
          <a:solidFill>
            <a:srgbClr val="003D62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ern="1200">
          <a:solidFill>
            <a:srgbClr val="003D62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-"/>
        <a:defRPr sz="1600" kern="1200">
          <a:solidFill>
            <a:srgbClr val="003D62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 kern="1200">
          <a:solidFill>
            <a:srgbClr val="003D6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1" name="Picture 77" descr="golf">
            <a:extLst>
              <a:ext uri="{FF2B5EF4-FFF2-40B4-BE49-F238E27FC236}">
                <a16:creationId xmlns:a16="http://schemas.microsoft.com/office/drawing/2014/main" id="{815F9B8F-BFE7-40BB-872F-AB81B6574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6286500"/>
            <a:ext cx="83153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>
            <a:extLst>
              <a:ext uri="{FF2B5EF4-FFF2-40B4-BE49-F238E27FC236}">
                <a16:creationId xmlns:a16="http://schemas.microsoft.com/office/drawing/2014/main" id="{5E15D257-2C28-4A79-B2E0-0F3A4CA23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33413" y="1395413"/>
            <a:ext cx="7870825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BE"/>
              <a:t>Klik om stijl te bewerken</a:t>
            </a:r>
            <a:endParaRPr lang="en-US" altLang="nl-BE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F77891B6-C385-4357-BAA6-1FD9D3B4FC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33413" y="2411413"/>
            <a:ext cx="7870825" cy="355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BE"/>
              <a:t>Klikken om de tekststijl van het model te bewerken</a:t>
            </a:r>
          </a:p>
          <a:p>
            <a:pPr lvl="1"/>
            <a:r>
              <a:rPr lang="nl-NL" altLang="nl-BE"/>
              <a:t>Tweede niveau</a:t>
            </a:r>
          </a:p>
          <a:p>
            <a:pPr lvl="2"/>
            <a:r>
              <a:rPr lang="nl-NL" altLang="nl-BE"/>
              <a:t>Derde niveau</a:t>
            </a:r>
          </a:p>
          <a:p>
            <a:pPr lvl="3"/>
            <a:r>
              <a:rPr lang="nl-NL" altLang="nl-BE"/>
              <a:t>Vierde niveau</a:t>
            </a:r>
          </a:p>
          <a:p>
            <a:pPr lvl="4"/>
            <a:r>
              <a:rPr lang="nl-NL" altLang="nl-BE"/>
              <a:t>Vijfde niveau</a:t>
            </a:r>
            <a:endParaRPr lang="en-US" altLang="nl-BE"/>
          </a:p>
        </p:txBody>
      </p:sp>
      <p:sp>
        <p:nvSpPr>
          <p:cNvPr id="1098" name="Rectangle 74">
            <a:extLst>
              <a:ext uri="{FF2B5EF4-FFF2-40B4-BE49-F238E27FC236}">
                <a16:creationId xmlns:a16="http://schemas.microsoft.com/office/drawing/2014/main" id="{44FD4955-8E37-4772-8684-086B4A9F2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0450" y="648335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nl-BE"/>
          </a:p>
        </p:txBody>
      </p:sp>
      <p:sp>
        <p:nvSpPr>
          <p:cNvPr id="1099" name="Text Box 75">
            <a:extLst>
              <a:ext uri="{FF2B5EF4-FFF2-40B4-BE49-F238E27FC236}">
                <a16:creationId xmlns:a16="http://schemas.microsoft.com/office/drawing/2014/main" id="{BB0E1716-4313-472E-AB3F-C137D5A53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6825" y="6372225"/>
            <a:ext cx="889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fld id="{82168439-A2BA-4587-BA5D-8F1678AA1F15}" type="slidenum">
              <a:rPr lang="en-US" altLang="nl-BE">
                <a:solidFill>
                  <a:schemeClr val="bg1"/>
                </a:solidFill>
                <a:latin typeface="Verdana" panose="020B0604030504040204" pitchFamily="34" charset="0"/>
              </a:rPr>
              <a:pPr algn="r">
                <a:spcBef>
                  <a:spcPct val="50000"/>
                </a:spcBef>
              </a:pPr>
              <a:t>‹nr.›</a:t>
            </a:fld>
            <a:endParaRPr lang="en-US" altLang="nl-BE"/>
          </a:p>
        </p:txBody>
      </p:sp>
      <p:pic>
        <p:nvPicPr>
          <p:cNvPr id="1100" name="Picture 76" descr="logo_u">
            <a:extLst>
              <a:ext uri="{FF2B5EF4-FFF2-40B4-BE49-F238E27FC236}">
                <a16:creationId xmlns:a16="http://schemas.microsoft.com/office/drawing/2014/main" id="{EDF02D54-C671-4D9F-AB7A-F1A9A5A3C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506413"/>
            <a:ext cx="79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 descr="logo_ua">
            <a:extLst>
              <a:ext uri="{FF2B5EF4-FFF2-40B4-BE49-F238E27FC236}">
                <a16:creationId xmlns:a16="http://schemas.microsoft.com/office/drawing/2014/main" id="{DD2F3647-C13C-4C1C-9BAA-50274A35F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6219825"/>
            <a:ext cx="285115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60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500" kern="1200">
          <a:solidFill>
            <a:srgbClr val="003D6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anose="020B0604030504040204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anose="020B0604030504040204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anose="020B0604030504040204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anose="020B0604030504040204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anose="020B0604030504040204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anose="020B0604030504040204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anose="020B0604030504040204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500" kern="1200">
          <a:solidFill>
            <a:srgbClr val="003D6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-"/>
        <a:defRPr sz="2200" kern="1200">
          <a:solidFill>
            <a:srgbClr val="003D62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ern="1200">
          <a:solidFill>
            <a:srgbClr val="003D62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-"/>
        <a:defRPr sz="1600" kern="1200">
          <a:solidFill>
            <a:srgbClr val="003D62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 kern="1200">
          <a:solidFill>
            <a:srgbClr val="003D6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82F9A3AE-2BED-4E27-86BC-B56F6C8A21B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nl-BE" dirty="0"/>
              <a:t>Capita Selecta SE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BB9DDDB7-C4A0-4432-AFB7-42E9D400ED0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nl-BE" dirty="0"/>
              <a:t>Online ticketing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2A440722-6AB0-4C32-AF5D-EDF4A3C97E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/>
              <a:t>Modelling of the system</a:t>
            </a: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E3972F82-56DB-4852-B52A-3F57290623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nl-B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C1B39-352B-4234-9D1A-AFD4722BB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Tijdelijke aanduiding voor inhoud 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E575ADDA-E723-4270-8637-8FEE01D37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92430"/>
            <a:ext cx="7387693" cy="5263732"/>
          </a:xfrm>
        </p:spPr>
      </p:pic>
    </p:spTree>
    <p:extLst>
      <p:ext uri="{BB962C8B-B14F-4D97-AF65-F5344CB8AC3E}">
        <p14:creationId xmlns:p14="http://schemas.microsoft.com/office/powerpoint/2010/main" val="269509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DF6057-C9F3-4C25-AE31-45959C8D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Differences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E9987A-8956-4F8A-9FA6-6B988FCE0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Added</a:t>
            </a:r>
            <a:r>
              <a:rPr lang="nl-BE" dirty="0"/>
              <a:t> Tickets service</a:t>
            </a:r>
          </a:p>
          <a:p>
            <a:r>
              <a:rPr lang="nl-BE" dirty="0" err="1"/>
              <a:t>Changed</a:t>
            </a:r>
            <a:r>
              <a:rPr lang="nl-BE" dirty="0"/>
              <a:t> </a:t>
            </a:r>
            <a:r>
              <a:rPr lang="nl-BE" dirty="0" err="1"/>
              <a:t>working</a:t>
            </a:r>
            <a:r>
              <a:rPr lang="nl-BE" dirty="0"/>
              <a:t> logic</a:t>
            </a:r>
          </a:p>
        </p:txBody>
      </p:sp>
    </p:spTree>
    <p:extLst>
      <p:ext uri="{BB962C8B-B14F-4D97-AF65-F5344CB8AC3E}">
        <p14:creationId xmlns:p14="http://schemas.microsoft.com/office/powerpoint/2010/main" val="360221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D56C5-0510-4AC8-9837-9460E0934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Sequence</a:t>
            </a:r>
            <a:r>
              <a:rPr lang="nl-BE" dirty="0"/>
              <a:t> </a:t>
            </a:r>
            <a:r>
              <a:rPr lang="nl-BE" dirty="0" err="1"/>
              <a:t>diagrams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57B236-86AA-4210-9B11-37DA40C81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See blackboard</a:t>
            </a:r>
          </a:p>
        </p:txBody>
      </p:sp>
    </p:spTree>
    <p:extLst>
      <p:ext uri="{BB962C8B-B14F-4D97-AF65-F5344CB8AC3E}">
        <p14:creationId xmlns:p14="http://schemas.microsoft.com/office/powerpoint/2010/main" val="1891227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B54270-B0A0-4FC4-B22F-6C4800A8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 </a:t>
            </a:r>
            <a:r>
              <a:rPr lang="nl-BE" dirty="0" err="1"/>
              <a:t>callibration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444722A-832C-40F5-800E-FFE5AAEDF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Banking </a:t>
            </a:r>
            <a:r>
              <a:rPr lang="nl-BE" dirty="0" err="1"/>
              <a:t>duration</a:t>
            </a:r>
            <a:r>
              <a:rPr lang="nl-BE" dirty="0"/>
              <a:t>: </a:t>
            </a:r>
            <a:r>
              <a:rPr lang="nl-BE" dirty="0" err="1"/>
              <a:t>use</a:t>
            </a:r>
            <a:r>
              <a:rPr lang="nl-BE" dirty="0"/>
              <a:t> random </a:t>
            </a:r>
            <a:r>
              <a:rPr lang="nl-BE" dirty="0" err="1"/>
              <a:t>numbers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determine</a:t>
            </a:r>
            <a:r>
              <a:rPr lang="nl-BE" dirty="0"/>
              <a:t> </a:t>
            </a:r>
            <a:r>
              <a:rPr lang="nl-BE" dirty="0" err="1"/>
              <a:t>success</a:t>
            </a:r>
            <a:endParaRPr lang="nl-BE" dirty="0"/>
          </a:p>
          <a:p>
            <a:r>
              <a:rPr lang="nl-BE" dirty="0" err="1"/>
              <a:t>Keyvault</a:t>
            </a:r>
            <a:r>
              <a:rPr lang="nl-BE" dirty="0"/>
              <a:t> </a:t>
            </a:r>
            <a:r>
              <a:rPr lang="nl-BE" dirty="0" err="1"/>
              <a:t>duration</a:t>
            </a:r>
            <a:r>
              <a:rPr lang="nl-BE" dirty="0"/>
              <a:t>: constant factor (</a:t>
            </a:r>
            <a:r>
              <a:rPr lang="nl-BE" dirty="0" err="1"/>
              <a:t>potential</a:t>
            </a:r>
            <a:r>
              <a:rPr lang="nl-BE" dirty="0"/>
              <a:t> bottleneck)</a:t>
            </a:r>
          </a:p>
        </p:txBody>
      </p:sp>
    </p:spTree>
    <p:extLst>
      <p:ext uri="{BB962C8B-B14F-4D97-AF65-F5344CB8AC3E}">
        <p14:creationId xmlns:p14="http://schemas.microsoft.com/office/powerpoint/2010/main" val="193482244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3D62"/>
      </a:dk2>
      <a:lt2>
        <a:srgbClr val="DDDDDD"/>
      </a:lt2>
      <a:accent1>
        <a:srgbClr val="B6C4D8"/>
      </a:accent1>
      <a:accent2>
        <a:srgbClr val="003D62"/>
      </a:accent2>
      <a:accent3>
        <a:srgbClr val="FFFFFF"/>
      </a:accent3>
      <a:accent4>
        <a:srgbClr val="000000"/>
      </a:accent4>
      <a:accent5>
        <a:srgbClr val="D7DEE9"/>
      </a:accent5>
      <a:accent6>
        <a:srgbClr val="003658"/>
      </a:accent6>
      <a:hlink>
        <a:srgbClr val="7E002F"/>
      </a:hlink>
      <a:folHlink>
        <a:srgbClr val="D9BDBD"/>
      </a:folHlink>
    </a:clrScheme>
    <a:fontScheme name="Kantoorthem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nl-BE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nl-BE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Kantoorth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oorth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oorth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oorth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oorth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oorth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oorth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oorthema 8">
        <a:dk1>
          <a:srgbClr val="003D62"/>
        </a:dk1>
        <a:lt1>
          <a:srgbClr val="FFFFFF"/>
        </a:lt1>
        <a:dk2>
          <a:srgbClr val="003D62"/>
        </a:dk2>
        <a:lt2>
          <a:srgbClr val="DDDDDD"/>
        </a:lt2>
        <a:accent1>
          <a:srgbClr val="B6C4D8"/>
        </a:accent1>
        <a:accent2>
          <a:srgbClr val="003D62"/>
        </a:accent2>
        <a:accent3>
          <a:srgbClr val="FFFFFF"/>
        </a:accent3>
        <a:accent4>
          <a:srgbClr val="003353"/>
        </a:accent4>
        <a:accent5>
          <a:srgbClr val="D7DEE9"/>
        </a:accent5>
        <a:accent6>
          <a:srgbClr val="003658"/>
        </a:accent6>
        <a:hlink>
          <a:srgbClr val="7E002F"/>
        </a:hlink>
        <a:folHlink>
          <a:srgbClr val="D9BDB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Kantoorthema">
  <a:themeElements>
    <a:clrScheme name="">
      <a:dk1>
        <a:srgbClr val="000000"/>
      </a:dk1>
      <a:lt1>
        <a:srgbClr val="FFFFFF"/>
      </a:lt1>
      <a:dk2>
        <a:srgbClr val="003D62"/>
      </a:dk2>
      <a:lt2>
        <a:srgbClr val="DDDDDD"/>
      </a:lt2>
      <a:accent1>
        <a:srgbClr val="B6C4D8"/>
      </a:accent1>
      <a:accent2>
        <a:srgbClr val="003D62"/>
      </a:accent2>
      <a:accent3>
        <a:srgbClr val="FFFFFF"/>
      </a:accent3>
      <a:accent4>
        <a:srgbClr val="000000"/>
      </a:accent4>
      <a:accent5>
        <a:srgbClr val="D7DEE9"/>
      </a:accent5>
      <a:accent6>
        <a:srgbClr val="003658"/>
      </a:accent6>
      <a:hlink>
        <a:srgbClr val="7E002F"/>
      </a:hlink>
      <a:folHlink>
        <a:srgbClr val="D9BDBD"/>
      </a:folHlink>
    </a:clrScheme>
    <a:fontScheme name="Kantoorthem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nl-BE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nl-BE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Kantoorth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oorth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oorth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oorth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oorth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oorth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oorth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oorthema 8">
        <a:dk1>
          <a:srgbClr val="003D62"/>
        </a:dk1>
        <a:lt1>
          <a:srgbClr val="FFFFFF"/>
        </a:lt1>
        <a:dk2>
          <a:srgbClr val="003D62"/>
        </a:dk2>
        <a:lt2>
          <a:srgbClr val="DDDDDD"/>
        </a:lt2>
        <a:accent1>
          <a:srgbClr val="B6C4D8"/>
        </a:accent1>
        <a:accent2>
          <a:srgbClr val="003D62"/>
        </a:accent2>
        <a:accent3>
          <a:srgbClr val="FFFFFF"/>
        </a:accent3>
        <a:accent4>
          <a:srgbClr val="003353"/>
        </a:accent4>
        <a:accent5>
          <a:srgbClr val="D7DEE9"/>
        </a:accent5>
        <a:accent6>
          <a:srgbClr val="003658"/>
        </a:accent6>
        <a:hlink>
          <a:srgbClr val="7E002F"/>
        </a:hlink>
        <a:folHlink>
          <a:srgbClr val="D9BDB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ppt_licht</Template>
  <TotalTime>137</TotalTime>
  <Words>42</Words>
  <Application>Microsoft Office PowerPoint</Application>
  <PresentationFormat>Diavoorstelling (4:3)</PresentationFormat>
  <Paragraphs>13</Paragraphs>
  <Slides>6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2</vt:i4>
      </vt:variant>
      <vt:variant>
        <vt:lpstr>Diatitels</vt:lpstr>
      </vt:variant>
      <vt:variant>
        <vt:i4>6</vt:i4>
      </vt:variant>
    </vt:vector>
  </HeadingPairs>
  <TitlesOfParts>
    <vt:vector size="12" baseType="lpstr">
      <vt:lpstr>Arial</vt:lpstr>
      <vt:lpstr>Arial Narrow</vt:lpstr>
      <vt:lpstr>Times New Roman</vt:lpstr>
      <vt:lpstr>Verdana</vt:lpstr>
      <vt:lpstr>Kantoorthema</vt:lpstr>
      <vt:lpstr>1_Kantoorthema</vt:lpstr>
      <vt:lpstr>Capita Selecta SE</vt:lpstr>
      <vt:lpstr>Modelling of the system</vt:lpstr>
      <vt:lpstr>PowerPoint-presentatie</vt:lpstr>
      <vt:lpstr>Differences</vt:lpstr>
      <vt:lpstr>Sequence diagrams</vt:lpstr>
      <vt:lpstr>Model callibration</vt:lpstr>
    </vt:vector>
  </TitlesOfParts>
  <Company>Kandesign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 Selecta SE</dc:title>
  <dc:subject>none</dc:subject>
  <dc:creator>beau de clercq</dc:creator>
  <cp:lastModifiedBy>beau de clercq</cp:lastModifiedBy>
  <cp:revision>8</cp:revision>
  <cp:lastPrinted>2002-08-19T07:41:52Z</cp:lastPrinted>
  <dcterms:created xsi:type="dcterms:W3CDTF">2019-11-06T10:22:10Z</dcterms:created>
  <dcterms:modified xsi:type="dcterms:W3CDTF">2019-12-11T12:39:41Z</dcterms:modified>
</cp:coreProperties>
</file>