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D675D3-6F3D-436D-9B7D-1C8BA4E53F36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84EA83-7388-40E8-8695-201D30A18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642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ELASTICSEARCH-HADOOP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200928" cy="3352808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ARCHITECTURE:</a:t>
            </a: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the core, 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elasticsearch-hadoop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integrates two </a:t>
            </a:r>
            <a:r>
              <a:rPr lang="en-IN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systems: </a:t>
            </a:r>
            <a:r>
              <a:rPr lang="en-IN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distributed computing platform and </a:t>
            </a:r>
            <a:r>
              <a:rPr lang="en-IN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real-time search and analytics engine.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ElasticSearch</a:t>
            </a:r>
            <a:r>
              <a:rPr lang="en-US" dirty="0" smtClean="0"/>
              <a:t> natively in </a:t>
            </a:r>
            <a:r>
              <a:rPr lang="en-US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(By using ES-</a:t>
            </a:r>
            <a:r>
              <a:rPr lang="en-US" dirty="0" err="1" smtClean="0"/>
              <a:t>hadoop,thr</a:t>
            </a:r>
            <a:r>
              <a:rPr lang="en-US" dirty="0" smtClean="0"/>
              <a:t> is no need to use  these software)</a:t>
            </a:r>
          </a:p>
          <a:p>
            <a:r>
              <a:rPr lang="en-US" dirty="0" smtClean="0"/>
              <a:t>Apache-spark-input/output format</a:t>
            </a:r>
          </a:p>
          <a:p>
            <a:r>
              <a:rPr lang="en-US" dirty="0" smtClean="0"/>
              <a:t>Apache pig-Storage</a:t>
            </a:r>
          </a:p>
          <a:p>
            <a:r>
              <a:rPr lang="en-US" dirty="0" smtClean="0"/>
              <a:t>Apache hive- External table</a:t>
            </a:r>
          </a:p>
          <a:p>
            <a:r>
              <a:rPr lang="en-US" dirty="0" smtClean="0"/>
              <a:t>Cascading – Tap/sink</a:t>
            </a:r>
          </a:p>
          <a:p>
            <a:r>
              <a:rPr lang="en-US" dirty="0" smtClean="0"/>
              <a:t>Storm- spout/bolt</a:t>
            </a:r>
          </a:p>
          <a:p>
            <a:pPr>
              <a:buNone/>
            </a:pPr>
            <a:r>
              <a:rPr lang="en-US" dirty="0" smtClean="0"/>
              <a:t>All Operations (read/write) are </a:t>
            </a:r>
            <a:r>
              <a:rPr lang="en-US" dirty="0" err="1" smtClean="0"/>
              <a:t>paralised</a:t>
            </a:r>
            <a:r>
              <a:rPr lang="en-US" dirty="0" smtClean="0"/>
              <a:t>(apache spark).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ES-HADOOP can easily READ/WRITE data from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nd</a:t>
            </a:r>
            <a:r>
              <a:rPr lang="en-US" sz="2800" dirty="0" smtClean="0"/>
              <a:t> to ES transparently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  Reading from </a:t>
            </a:r>
            <a:r>
              <a:rPr lang="en-IN" dirty="0" err="1" smtClean="0">
                <a:solidFill>
                  <a:srgbClr val="FF0000"/>
                </a:solidFill>
              </a:rPr>
              <a:t>Elasticsearch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Shards play a critical role when reading information from </a:t>
            </a:r>
            <a:r>
              <a:rPr lang="en-IN" dirty="0" err="1" smtClean="0"/>
              <a:t>Elasticsearch</a:t>
            </a:r>
            <a:r>
              <a:rPr lang="en-IN" dirty="0" smtClean="0"/>
              <a:t>. Since it acts as a source, </a:t>
            </a:r>
            <a:r>
              <a:rPr lang="en-IN" dirty="0" err="1" smtClean="0"/>
              <a:t>elasticsearch-hadoop</a:t>
            </a:r>
            <a:r>
              <a:rPr lang="en-IN" dirty="0" smtClean="0"/>
              <a:t> will create one </a:t>
            </a:r>
            <a:r>
              <a:rPr lang="en-IN" dirty="0" err="1" smtClean="0"/>
              <a:t>Hadoop</a:t>
            </a:r>
            <a:r>
              <a:rPr lang="en-IN" dirty="0" smtClean="0"/>
              <a:t> </a:t>
            </a:r>
            <a:r>
              <a:rPr lang="en-IN" dirty="0" err="1" smtClean="0"/>
              <a:t>InputSplit</a:t>
            </a:r>
            <a:r>
              <a:rPr lang="en-IN" dirty="0" smtClean="0"/>
              <a:t> per </a:t>
            </a:r>
            <a:r>
              <a:rPr lang="en-IN" dirty="0" err="1" smtClean="0"/>
              <a:t>Elasticsearch</a:t>
            </a:r>
            <a:r>
              <a:rPr lang="en-IN" dirty="0" smtClean="0"/>
              <a:t> shard.</a:t>
            </a:r>
          </a:p>
          <a:p>
            <a:r>
              <a:rPr lang="en-IN" dirty="0" smtClean="0"/>
              <a:t>In case of Apache Spark one Partition, that is given a query that works against index I. </a:t>
            </a:r>
            <a:r>
              <a:rPr lang="en-IN" dirty="0" err="1" smtClean="0"/>
              <a:t>elasticsearch-hadoop</a:t>
            </a:r>
            <a:r>
              <a:rPr lang="en-IN" dirty="0" smtClean="0"/>
              <a:t> will dynamically discover the number of shards backing I and then for each shard will create, in case of </a:t>
            </a:r>
            <a:r>
              <a:rPr lang="en-IN" dirty="0" err="1" smtClean="0"/>
              <a:t>Hadoop</a:t>
            </a:r>
            <a:r>
              <a:rPr lang="en-IN" dirty="0" smtClean="0"/>
              <a:t> an input split (which will determine the maximum number of </a:t>
            </a:r>
            <a:r>
              <a:rPr lang="en-IN" dirty="0" err="1" smtClean="0"/>
              <a:t>Hadoop</a:t>
            </a:r>
            <a:r>
              <a:rPr lang="en-IN" dirty="0" smtClean="0"/>
              <a:t> tasks to be executed) or in case of Spark a partition which will determine the RDD(resilient Distributed Datasets) maximum parallelism.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ew folder (4)\flowchart-im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55514" y="0"/>
            <a:ext cx="919951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to </a:t>
            </a:r>
            <a:r>
              <a:rPr lang="en-IN" dirty="0" err="1" smtClean="0"/>
              <a:t>Elasticsearch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Writing to </a:t>
            </a:r>
            <a:r>
              <a:rPr lang="en-IN" dirty="0" err="1" smtClean="0"/>
              <a:t>Elasticsearch</a:t>
            </a:r>
            <a:r>
              <a:rPr lang="en-IN" dirty="0" smtClean="0"/>
              <a:t> is driven by the number of </a:t>
            </a:r>
            <a:r>
              <a:rPr lang="en-IN" dirty="0" err="1" smtClean="0"/>
              <a:t>Hadoop</a:t>
            </a:r>
            <a:r>
              <a:rPr lang="en-IN" dirty="0" smtClean="0"/>
              <a:t> input splits (or tasks) or Spark partitions available. </a:t>
            </a:r>
            <a:r>
              <a:rPr lang="en-IN" dirty="0" err="1" smtClean="0"/>
              <a:t>elasticsearch-hadoop</a:t>
            </a:r>
            <a:r>
              <a:rPr lang="en-IN" dirty="0" smtClean="0"/>
              <a:t> detects the number of (primary) shards where the write will occur and distributes the writes between these. The more splits/partitions available, the more </a:t>
            </a:r>
            <a:r>
              <a:rPr lang="en-IN" dirty="0" err="1" smtClean="0"/>
              <a:t>mappers</a:t>
            </a:r>
            <a:r>
              <a:rPr lang="en-IN" dirty="0" smtClean="0"/>
              <a:t>/reducers can write data in parallel to </a:t>
            </a:r>
            <a:r>
              <a:rPr lang="en-IN" dirty="0" err="1" smtClean="0"/>
              <a:t>Elasticsearch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ew folder (4)\realtime_batch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480"/>
            <a:ext cx="8229600" cy="5514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149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ELASTICSEARCH-HADOOP</vt:lpstr>
      <vt:lpstr>Use of ElasticSearch natively in hadoop</vt:lpstr>
      <vt:lpstr>ES-HADOOP can easily READ/WRITE data from hadoop nd to ES transparently </vt:lpstr>
      <vt:lpstr>Slide 4</vt:lpstr>
      <vt:lpstr>Writing to Elasticsearch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ELASTICSEARCH-HADOOP</dc:title>
  <dc:creator>Nikki</dc:creator>
  <cp:lastModifiedBy>Nikki</cp:lastModifiedBy>
  <cp:revision>7</cp:revision>
  <dcterms:created xsi:type="dcterms:W3CDTF">2017-09-04T17:24:44Z</dcterms:created>
  <dcterms:modified xsi:type="dcterms:W3CDTF">2017-09-04T18:21:27Z</dcterms:modified>
</cp:coreProperties>
</file>