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1470025"/>
          </a:xfrm>
        </p:spPr>
        <p:txBody>
          <a:bodyPr/>
          <a:lstStyle/>
          <a:p>
            <a:r>
              <a:rPr lang="da-DK" dirty="0" smtClean="0"/>
              <a:t>Install environment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48006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Sublime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Google chrome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Git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Node js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Install Browser Sync(CMD ”</a:t>
            </a:r>
            <a:r>
              <a:rPr lang="da-DK" sz="1800" dirty="0" smtClean="0"/>
              <a:t>npm </a:t>
            </a:r>
            <a:r>
              <a:rPr lang="da-DK" sz="1800" dirty="0"/>
              <a:t>install -g </a:t>
            </a:r>
            <a:r>
              <a:rPr lang="da-DK" sz="1800" dirty="0" smtClean="0"/>
              <a:t>browser-sync</a:t>
            </a:r>
            <a:r>
              <a:rPr lang="da-DK" sz="1800" dirty="0" smtClean="0"/>
              <a:t>”</a:t>
            </a:r>
            <a:r>
              <a:rPr lang="da-DK" sz="18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”browser-sync start –server –directory –files ”**/*””</a:t>
            </a:r>
            <a:endParaRPr lang="da-DK" sz="1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Clone</a:t>
            </a:r>
          </a:p>
          <a:p>
            <a:pPr marL="514350" indent="-514350"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30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012825"/>
          </a:xfrm>
        </p:spPr>
        <p:txBody>
          <a:bodyPr/>
          <a:lstStyle/>
          <a:p>
            <a:r>
              <a:rPr lang="da-DK" dirty="0" smtClean="0"/>
              <a:t>Git command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752600"/>
            <a:ext cx="6400800" cy="28956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Cmd ”go to repository”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Add and edit directory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To see status ”git status”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”git add .”</a:t>
            </a:r>
          </a:p>
          <a:p>
            <a:pPr marL="514350" indent="-514350" algn="l">
              <a:buAutoNum type="arabicPeriod"/>
            </a:pPr>
            <a:r>
              <a:rPr lang="da-DK" sz="1800" dirty="0">
                <a:solidFill>
                  <a:schemeClr val="tx1"/>
                </a:solidFill>
              </a:rPr>
              <a:t>To see status ”git status”</a:t>
            </a:r>
          </a:p>
          <a:p>
            <a:pPr marL="514350" indent="-514350" algn="l">
              <a:buAutoNum type="arabicPeriod"/>
            </a:pPr>
            <a:r>
              <a:rPr lang="en-GB" sz="1800" dirty="0">
                <a:solidFill>
                  <a:schemeClr val="tx1"/>
                </a:solidFill>
              </a:rPr>
              <a:t>git commit -m "Assignment </a:t>
            </a:r>
            <a:r>
              <a:rPr lang="en-GB" sz="1800" dirty="0" smtClean="0">
                <a:solidFill>
                  <a:schemeClr val="tx1"/>
                </a:solidFill>
              </a:rPr>
              <a:t>upload“</a:t>
            </a:r>
          </a:p>
          <a:p>
            <a:pPr marL="514350" indent="-514350" algn="l">
              <a:buAutoNum type="arabicPeriod"/>
            </a:pPr>
            <a:r>
              <a:rPr lang="en-GB" sz="1800" dirty="0" smtClean="0">
                <a:solidFill>
                  <a:schemeClr val="tx1"/>
                </a:solidFill>
              </a:rPr>
              <a:t>Push “</a:t>
            </a:r>
            <a:r>
              <a:rPr lang="en-GB" sz="1800" smtClean="0">
                <a:solidFill>
                  <a:schemeClr val="tx1"/>
                </a:solidFill>
              </a:rPr>
              <a:t>git push”</a:t>
            </a:r>
            <a:endParaRPr lang="da-DK" sz="18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696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</TotalTime>
  <Words>72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Install environment</vt:lpstr>
      <vt:lpstr>Git command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environment</dc:title>
  <dc:creator>lims</dc:creator>
  <cp:lastModifiedBy>ilma</cp:lastModifiedBy>
  <cp:revision>7</cp:revision>
  <dcterms:created xsi:type="dcterms:W3CDTF">2006-08-16T00:00:00Z</dcterms:created>
  <dcterms:modified xsi:type="dcterms:W3CDTF">2016-06-25T18:12:18Z</dcterms:modified>
</cp:coreProperties>
</file>