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95" d="100"/>
          <a:sy n="95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EE0F-5398-7042-A0BC-4AE98ED72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Automating Client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61E5F-BA27-5B47-BDAF-87E302A16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B94D-BC75-3B4E-AFE5-D5384A6D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152135"/>
            <a:ext cx="5513237" cy="12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70CE-7CF9-1C4B-BC21-01E4F07B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2851-551D-EC47-BCE9-7AF16DC7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myself with the current systems</a:t>
            </a:r>
          </a:p>
          <a:p>
            <a:r>
              <a:rPr lang="en-US" dirty="0"/>
              <a:t>Migrate data location from </a:t>
            </a:r>
            <a:r>
              <a:rPr lang="en-US" dirty="0" err="1"/>
              <a:t>Airtables</a:t>
            </a:r>
            <a:r>
              <a:rPr lang="en-US" dirty="0"/>
              <a:t> to Google Sheets</a:t>
            </a:r>
          </a:p>
          <a:p>
            <a:r>
              <a:rPr lang="en-US" dirty="0"/>
              <a:t>Recreate model using new data and by referencing the data directly from Google Sheets</a:t>
            </a:r>
          </a:p>
          <a:p>
            <a:r>
              <a:rPr lang="en-US" dirty="0"/>
              <a:t>Create a method for the ”</a:t>
            </a:r>
            <a:r>
              <a:rPr lang="en-US" dirty="0" err="1"/>
              <a:t>Qscore</a:t>
            </a:r>
            <a:r>
              <a:rPr lang="en-US" dirty="0"/>
              <a:t>” to be automatically generated on an existing Google Sheet, creating a fully autonomous client selection process</a:t>
            </a:r>
          </a:p>
          <a:p>
            <a:endParaRPr lang="en-US" dirty="0"/>
          </a:p>
          <a:p>
            <a:r>
              <a:rPr lang="en-US" dirty="0"/>
              <a:t>So… how does this look?</a:t>
            </a:r>
          </a:p>
        </p:txBody>
      </p:sp>
    </p:spTree>
    <p:extLst>
      <p:ext uri="{BB962C8B-B14F-4D97-AF65-F5344CB8AC3E}">
        <p14:creationId xmlns:p14="http://schemas.microsoft.com/office/powerpoint/2010/main" val="70935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7B3B58C-6A9E-4241-A0BF-35FD34CA8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"/>
          <a:stretch/>
        </p:blipFill>
        <p:spPr>
          <a:xfrm>
            <a:off x="477085" y="466162"/>
            <a:ext cx="11237832" cy="3937502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6B46-C885-3643-BA12-88867CD9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601B4E-1130-4285-90E6-6848656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0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1606-98BD-7A45-936C-F1164E5B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Step 2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614759-7020-CD42-AC4B-7CD8A7CB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92" y="803751"/>
            <a:ext cx="6017763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D80252-5336-4BFD-9BD1-615C451B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displayed </a:t>
            </a:r>
            <a:r>
              <a:rPr lang="en-US" dirty="0" err="1">
                <a:solidFill>
                  <a:srgbClr val="FFFFFF"/>
                </a:solidFill>
              </a:rPr>
              <a:t>Qscore</a:t>
            </a:r>
            <a:r>
              <a:rPr lang="en-US" dirty="0">
                <a:solidFill>
                  <a:srgbClr val="FFFFFF"/>
                </a:solidFill>
              </a:rPr>
              <a:t> will be run through a background model, retrieve the </a:t>
            </a:r>
            <a:r>
              <a:rPr lang="en-US" dirty="0" err="1">
                <a:solidFill>
                  <a:srgbClr val="FFFFFF"/>
                </a:solidFill>
              </a:rPr>
              <a:t>Qscore</a:t>
            </a:r>
            <a:r>
              <a:rPr lang="en-US" dirty="0">
                <a:solidFill>
                  <a:srgbClr val="FFFFFF"/>
                </a:solidFill>
              </a:rPr>
              <a:t> and then post it into its respective row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782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29E9-B4B0-F445-84DB-94BBBD46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A773-77EF-364F-BEBA-AE6B8042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Properly placing </a:t>
            </a:r>
            <a:r>
              <a:rPr lang="en-US" dirty="0" err="1"/>
              <a:t>Qscores</a:t>
            </a:r>
            <a:r>
              <a:rPr lang="en-US" dirty="0"/>
              <a:t> into correct rows on Google Sheets</a:t>
            </a:r>
          </a:p>
          <a:p>
            <a:r>
              <a:rPr lang="en-US" dirty="0"/>
              <a:t>Sending only the rows without </a:t>
            </a:r>
            <a:r>
              <a:rPr lang="en-US" dirty="0" err="1"/>
              <a:t>Qscores</a:t>
            </a:r>
            <a:r>
              <a:rPr lang="en-US" dirty="0"/>
              <a:t> to the model to avoid having to clean all of the data each time data is run</a:t>
            </a:r>
          </a:p>
          <a:p>
            <a:r>
              <a:rPr lang="en-US" dirty="0"/>
              <a:t>Methods of automating a Python script within a Google Sheet</a:t>
            </a:r>
          </a:p>
        </p:txBody>
      </p:sp>
    </p:spTree>
    <p:extLst>
      <p:ext uri="{BB962C8B-B14F-4D97-AF65-F5344CB8AC3E}">
        <p14:creationId xmlns:p14="http://schemas.microsoft.com/office/powerpoint/2010/main" val="28263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C194-5333-1646-982A-8AFAF90E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D8C2B-DDF4-F44B-9490-06E4ADAB8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23" y="2474059"/>
            <a:ext cx="1638627" cy="16386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A99D5-E9C7-8441-B383-3C40ADCD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14" y="2487086"/>
            <a:ext cx="16256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4D061-4F0D-264F-B584-4ACE3345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182" y="3893671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31124-A206-3744-B9A9-36DE0F9B2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704" y="3753971"/>
            <a:ext cx="190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04952-B79F-A542-804A-A4F04C34E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714" y="5150971"/>
            <a:ext cx="10160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39100-7B20-A746-891B-DCD6329E1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894" y="247405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6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Automating Client Selection</vt:lpstr>
      <vt:lpstr>Step to Achieve</vt:lpstr>
      <vt:lpstr>Step 1</vt:lpstr>
      <vt:lpstr>Step 2</vt:lpstr>
      <vt:lpstr>Potential 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Client Selection</dc:title>
  <dc:creator>Brandon DeAvilla</dc:creator>
  <cp:lastModifiedBy>Brandon DeAvilla</cp:lastModifiedBy>
  <cp:revision>2</cp:revision>
  <dcterms:created xsi:type="dcterms:W3CDTF">2019-11-17T23:45:52Z</dcterms:created>
  <dcterms:modified xsi:type="dcterms:W3CDTF">2019-11-17T23:52:21Z</dcterms:modified>
</cp:coreProperties>
</file>