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70" r:id="rId4"/>
    <p:sldId id="286" r:id="rId5"/>
    <p:sldId id="277" r:id="rId6"/>
    <p:sldId id="271" r:id="rId7"/>
    <p:sldId id="279" r:id="rId8"/>
    <p:sldId id="274" r:id="rId9"/>
    <p:sldId id="280" r:id="rId10"/>
    <p:sldId id="281" r:id="rId11"/>
    <p:sldId id="282" r:id="rId12"/>
    <p:sldId id="272" r:id="rId13"/>
    <p:sldId id="276" r:id="rId14"/>
    <p:sldId id="283" r:id="rId15"/>
    <p:sldId id="273" r:id="rId16"/>
    <p:sldId id="275" r:id="rId17"/>
    <p:sldId id="284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529" autoAdjust="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debe\OneDrive\TAMIDS%20DataScience%20Competition\TAMIDS\test_ride_occurrences\ride_occurrences_community_0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a2e86d66e66da43/TAMIDS%20DataScience%20Competition/TAMIDS/Example%20of%20Metrics%20on%20Community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a2e86d66e66da43/TAMIDS%20DataScience%20Competition/TAMIDS/Example%20of%20Metrics%20on%20Community%20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debe\OneDrive\TAMIDS%20DataScience%20Competition\TAMIDS\ride_revenues\ride_revenues_community_02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debe\OneDrive\TAMIDS%20DataScience%20Competition\TAMIDS\results\community_03_a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debe\OneDrive\TAMIDS%20DataScience%20Competition\TAMIDS\results\community_01_a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a2e86d66e66da43/TAMIDS%20DataScience%20Competition/TAMIDS/OverallResul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Chicago Community 1: Taxi Rides Per Day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ride_occurrences_community_01!$C$1</c:f>
              <c:strCache>
                <c:ptCount val="1"/>
                <c:pt idx="0">
                  <c:v>Rides</c:v>
                </c:pt>
              </c:strCache>
            </c:strRef>
          </c:tx>
          <c:spPr>
            <a:ln w="25400" cap="flat" cmpd="dbl" algn="ctr">
              <a:noFill/>
              <a:round/>
            </a:ln>
            <a:effectLst/>
          </c:spPr>
          <c:marker>
            <c:symbol val="circle"/>
            <c:size val="6"/>
            <c:spPr>
              <a:noFill/>
              <a:ln w="34925" cap="flat" cmpd="dbl" algn="ctr">
                <a:solidFill>
                  <a:schemeClr val="accent1">
                    <a:lumMod val="75000"/>
                    <a:alpha val="70000"/>
                  </a:schemeClr>
                </a:solidFill>
                <a:round/>
              </a:ln>
              <a:effectLst/>
            </c:spPr>
          </c:marker>
          <c:xVal>
            <c:numRef>
              <c:f>ride_occurrences_community_01!$B$2:$B$211</c:f>
              <c:numCache>
                <c:formatCode>mm/dd/yyyy</c:formatCode>
                <c:ptCount val="210"/>
                <c:pt idx="0">
                  <c:v>42737</c:v>
                </c:pt>
                <c:pt idx="1">
                  <c:v>42738</c:v>
                </c:pt>
                <c:pt idx="2">
                  <c:v>42739</c:v>
                </c:pt>
                <c:pt idx="3">
                  <c:v>42740</c:v>
                </c:pt>
                <c:pt idx="4">
                  <c:v>42741</c:v>
                </c:pt>
                <c:pt idx="5">
                  <c:v>42742</c:v>
                </c:pt>
                <c:pt idx="6">
                  <c:v>42743</c:v>
                </c:pt>
                <c:pt idx="7">
                  <c:v>42744</c:v>
                </c:pt>
                <c:pt idx="8">
                  <c:v>42745</c:v>
                </c:pt>
                <c:pt idx="9">
                  <c:v>42746</c:v>
                </c:pt>
                <c:pt idx="10">
                  <c:v>42747</c:v>
                </c:pt>
                <c:pt idx="11">
                  <c:v>42748</c:v>
                </c:pt>
                <c:pt idx="12">
                  <c:v>42749</c:v>
                </c:pt>
                <c:pt idx="13">
                  <c:v>42750</c:v>
                </c:pt>
                <c:pt idx="14">
                  <c:v>42751</c:v>
                </c:pt>
                <c:pt idx="15">
                  <c:v>42752</c:v>
                </c:pt>
                <c:pt idx="16">
                  <c:v>42753</c:v>
                </c:pt>
                <c:pt idx="17">
                  <c:v>42754</c:v>
                </c:pt>
                <c:pt idx="18">
                  <c:v>42755</c:v>
                </c:pt>
                <c:pt idx="19">
                  <c:v>42756</c:v>
                </c:pt>
                <c:pt idx="20">
                  <c:v>42757</c:v>
                </c:pt>
                <c:pt idx="21">
                  <c:v>42758</c:v>
                </c:pt>
                <c:pt idx="22">
                  <c:v>42759</c:v>
                </c:pt>
                <c:pt idx="23">
                  <c:v>42760</c:v>
                </c:pt>
                <c:pt idx="24">
                  <c:v>42761</c:v>
                </c:pt>
                <c:pt idx="25">
                  <c:v>42762</c:v>
                </c:pt>
                <c:pt idx="26">
                  <c:v>42763</c:v>
                </c:pt>
                <c:pt idx="27">
                  <c:v>42764</c:v>
                </c:pt>
                <c:pt idx="28">
                  <c:v>42765</c:v>
                </c:pt>
                <c:pt idx="29">
                  <c:v>42766</c:v>
                </c:pt>
                <c:pt idx="30">
                  <c:v>42767</c:v>
                </c:pt>
                <c:pt idx="31">
                  <c:v>42768</c:v>
                </c:pt>
                <c:pt idx="32">
                  <c:v>42769</c:v>
                </c:pt>
                <c:pt idx="33">
                  <c:v>42770</c:v>
                </c:pt>
                <c:pt idx="34">
                  <c:v>42771</c:v>
                </c:pt>
                <c:pt idx="35">
                  <c:v>42772</c:v>
                </c:pt>
                <c:pt idx="36">
                  <c:v>42773</c:v>
                </c:pt>
                <c:pt idx="37">
                  <c:v>42774</c:v>
                </c:pt>
                <c:pt idx="38">
                  <c:v>42775</c:v>
                </c:pt>
                <c:pt idx="39">
                  <c:v>42776</c:v>
                </c:pt>
                <c:pt idx="40">
                  <c:v>42777</c:v>
                </c:pt>
                <c:pt idx="41">
                  <c:v>42778</c:v>
                </c:pt>
                <c:pt idx="42">
                  <c:v>42779</c:v>
                </c:pt>
                <c:pt idx="43">
                  <c:v>42780</c:v>
                </c:pt>
                <c:pt idx="44">
                  <c:v>42781</c:v>
                </c:pt>
                <c:pt idx="45">
                  <c:v>42782</c:v>
                </c:pt>
                <c:pt idx="46">
                  <c:v>42783</c:v>
                </c:pt>
                <c:pt idx="47">
                  <c:v>42784</c:v>
                </c:pt>
                <c:pt idx="48">
                  <c:v>42785</c:v>
                </c:pt>
                <c:pt idx="49">
                  <c:v>42786</c:v>
                </c:pt>
                <c:pt idx="50">
                  <c:v>42787</c:v>
                </c:pt>
                <c:pt idx="51">
                  <c:v>42788</c:v>
                </c:pt>
                <c:pt idx="52">
                  <c:v>42789</c:v>
                </c:pt>
                <c:pt idx="53">
                  <c:v>42790</c:v>
                </c:pt>
                <c:pt idx="54">
                  <c:v>42791</c:v>
                </c:pt>
                <c:pt idx="55">
                  <c:v>42792</c:v>
                </c:pt>
                <c:pt idx="56">
                  <c:v>42793</c:v>
                </c:pt>
                <c:pt idx="57">
                  <c:v>42794</c:v>
                </c:pt>
                <c:pt idx="58">
                  <c:v>42795</c:v>
                </c:pt>
                <c:pt idx="59">
                  <c:v>42796</c:v>
                </c:pt>
                <c:pt idx="60">
                  <c:v>42797</c:v>
                </c:pt>
                <c:pt idx="61">
                  <c:v>42798</c:v>
                </c:pt>
                <c:pt idx="62">
                  <c:v>42799</c:v>
                </c:pt>
                <c:pt idx="63">
                  <c:v>42800</c:v>
                </c:pt>
                <c:pt idx="64">
                  <c:v>42801</c:v>
                </c:pt>
                <c:pt idx="65">
                  <c:v>42802</c:v>
                </c:pt>
                <c:pt idx="66">
                  <c:v>42803</c:v>
                </c:pt>
                <c:pt idx="67">
                  <c:v>42804</c:v>
                </c:pt>
                <c:pt idx="68">
                  <c:v>42805</c:v>
                </c:pt>
                <c:pt idx="69">
                  <c:v>42806</c:v>
                </c:pt>
                <c:pt idx="70">
                  <c:v>42807</c:v>
                </c:pt>
                <c:pt idx="71">
                  <c:v>42808</c:v>
                </c:pt>
                <c:pt idx="72">
                  <c:v>42809</c:v>
                </c:pt>
                <c:pt idx="73">
                  <c:v>42810</c:v>
                </c:pt>
                <c:pt idx="74">
                  <c:v>42811</c:v>
                </c:pt>
                <c:pt idx="75">
                  <c:v>42812</c:v>
                </c:pt>
                <c:pt idx="76">
                  <c:v>42813</c:v>
                </c:pt>
                <c:pt idx="77">
                  <c:v>42814</c:v>
                </c:pt>
                <c:pt idx="78">
                  <c:v>42815</c:v>
                </c:pt>
                <c:pt idx="79">
                  <c:v>42816</c:v>
                </c:pt>
                <c:pt idx="80">
                  <c:v>42817</c:v>
                </c:pt>
                <c:pt idx="81">
                  <c:v>42818</c:v>
                </c:pt>
                <c:pt idx="82">
                  <c:v>42819</c:v>
                </c:pt>
                <c:pt idx="83">
                  <c:v>42820</c:v>
                </c:pt>
                <c:pt idx="84">
                  <c:v>42821</c:v>
                </c:pt>
                <c:pt idx="85">
                  <c:v>42822</c:v>
                </c:pt>
                <c:pt idx="86">
                  <c:v>42823</c:v>
                </c:pt>
                <c:pt idx="87">
                  <c:v>42824</c:v>
                </c:pt>
                <c:pt idx="88">
                  <c:v>42825</c:v>
                </c:pt>
                <c:pt idx="89">
                  <c:v>42826</c:v>
                </c:pt>
                <c:pt idx="90">
                  <c:v>42827</c:v>
                </c:pt>
                <c:pt idx="91">
                  <c:v>42828</c:v>
                </c:pt>
                <c:pt idx="92">
                  <c:v>42829</c:v>
                </c:pt>
                <c:pt idx="93">
                  <c:v>42830</c:v>
                </c:pt>
                <c:pt idx="94">
                  <c:v>42831</c:v>
                </c:pt>
                <c:pt idx="95">
                  <c:v>42832</c:v>
                </c:pt>
                <c:pt idx="96">
                  <c:v>42833</c:v>
                </c:pt>
                <c:pt idx="97">
                  <c:v>42834</c:v>
                </c:pt>
                <c:pt idx="98">
                  <c:v>42835</c:v>
                </c:pt>
                <c:pt idx="99">
                  <c:v>42836</c:v>
                </c:pt>
                <c:pt idx="100">
                  <c:v>42837</c:v>
                </c:pt>
                <c:pt idx="101">
                  <c:v>42838</c:v>
                </c:pt>
                <c:pt idx="102">
                  <c:v>42839</c:v>
                </c:pt>
                <c:pt idx="103">
                  <c:v>42840</c:v>
                </c:pt>
                <c:pt idx="104">
                  <c:v>42841</c:v>
                </c:pt>
                <c:pt idx="105">
                  <c:v>42842</c:v>
                </c:pt>
                <c:pt idx="106">
                  <c:v>42843</c:v>
                </c:pt>
                <c:pt idx="107">
                  <c:v>42844</c:v>
                </c:pt>
                <c:pt idx="108">
                  <c:v>42845</c:v>
                </c:pt>
                <c:pt idx="109">
                  <c:v>42846</c:v>
                </c:pt>
                <c:pt idx="110">
                  <c:v>42847</c:v>
                </c:pt>
                <c:pt idx="111">
                  <c:v>42848</c:v>
                </c:pt>
                <c:pt idx="112">
                  <c:v>42849</c:v>
                </c:pt>
                <c:pt idx="113">
                  <c:v>42850</c:v>
                </c:pt>
                <c:pt idx="114">
                  <c:v>42851</c:v>
                </c:pt>
                <c:pt idx="115">
                  <c:v>42852</c:v>
                </c:pt>
                <c:pt idx="116">
                  <c:v>42853</c:v>
                </c:pt>
                <c:pt idx="117">
                  <c:v>42854</c:v>
                </c:pt>
                <c:pt idx="118">
                  <c:v>42855</c:v>
                </c:pt>
                <c:pt idx="119">
                  <c:v>42856</c:v>
                </c:pt>
                <c:pt idx="120">
                  <c:v>42857</c:v>
                </c:pt>
                <c:pt idx="121">
                  <c:v>42858</c:v>
                </c:pt>
                <c:pt idx="122">
                  <c:v>42859</c:v>
                </c:pt>
                <c:pt idx="123">
                  <c:v>42860</c:v>
                </c:pt>
                <c:pt idx="124">
                  <c:v>42861</c:v>
                </c:pt>
                <c:pt idx="125">
                  <c:v>42862</c:v>
                </c:pt>
                <c:pt idx="126">
                  <c:v>42863</c:v>
                </c:pt>
                <c:pt idx="127">
                  <c:v>42864</c:v>
                </c:pt>
                <c:pt idx="128">
                  <c:v>42865</c:v>
                </c:pt>
                <c:pt idx="129">
                  <c:v>42866</c:v>
                </c:pt>
                <c:pt idx="130">
                  <c:v>42867</c:v>
                </c:pt>
                <c:pt idx="131">
                  <c:v>42868</c:v>
                </c:pt>
                <c:pt idx="132">
                  <c:v>42869</c:v>
                </c:pt>
                <c:pt idx="133">
                  <c:v>42870</c:v>
                </c:pt>
                <c:pt idx="134">
                  <c:v>42871</c:v>
                </c:pt>
                <c:pt idx="135">
                  <c:v>42872</c:v>
                </c:pt>
                <c:pt idx="136">
                  <c:v>42873</c:v>
                </c:pt>
                <c:pt idx="137">
                  <c:v>42874</c:v>
                </c:pt>
                <c:pt idx="138">
                  <c:v>42875</c:v>
                </c:pt>
                <c:pt idx="139">
                  <c:v>42876</c:v>
                </c:pt>
                <c:pt idx="140">
                  <c:v>42877</c:v>
                </c:pt>
                <c:pt idx="141">
                  <c:v>42878</c:v>
                </c:pt>
                <c:pt idx="142">
                  <c:v>42879</c:v>
                </c:pt>
                <c:pt idx="143">
                  <c:v>42880</c:v>
                </c:pt>
                <c:pt idx="144">
                  <c:v>42881</c:v>
                </c:pt>
                <c:pt idx="145">
                  <c:v>42883</c:v>
                </c:pt>
                <c:pt idx="146">
                  <c:v>42884</c:v>
                </c:pt>
                <c:pt idx="147">
                  <c:v>42885</c:v>
                </c:pt>
                <c:pt idx="148">
                  <c:v>42886</c:v>
                </c:pt>
                <c:pt idx="149">
                  <c:v>42887</c:v>
                </c:pt>
                <c:pt idx="150">
                  <c:v>42888</c:v>
                </c:pt>
                <c:pt idx="151">
                  <c:v>42889</c:v>
                </c:pt>
                <c:pt idx="152">
                  <c:v>42890</c:v>
                </c:pt>
                <c:pt idx="153">
                  <c:v>42891</c:v>
                </c:pt>
                <c:pt idx="154">
                  <c:v>42892</c:v>
                </c:pt>
                <c:pt idx="155">
                  <c:v>42893</c:v>
                </c:pt>
                <c:pt idx="156">
                  <c:v>42894</c:v>
                </c:pt>
                <c:pt idx="157">
                  <c:v>42895</c:v>
                </c:pt>
                <c:pt idx="158">
                  <c:v>42896</c:v>
                </c:pt>
                <c:pt idx="159">
                  <c:v>42897</c:v>
                </c:pt>
                <c:pt idx="160">
                  <c:v>42898</c:v>
                </c:pt>
                <c:pt idx="161">
                  <c:v>42899</c:v>
                </c:pt>
                <c:pt idx="162">
                  <c:v>42900</c:v>
                </c:pt>
                <c:pt idx="163">
                  <c:v>42901</c:v>
                </c:pt>
                <c:pt idx="164">
                  <c:v>42902</c:v>
                </c:pt>
                <c:pt idx="165">
                  <c:v>42903</c:v>
                </c:pt>
                <c:pt idx="166">
                  <c:v>42904</c:v>
                </c:pt>
                <c:pt idx="167">
                  <c:v>42905</c:v>
                </c:pt>
                <c:pt idx="168">
                  <c:v>42906</c:v>
                </c:pt>
                <c:pt idx="169">
                  <c:v>42907</c:v>
                </c:pt>
                <c:pt idx="170">
                  <c:v>42908</c:v>
                </c:pt>
                <c:pt idx="171">
                  <c:v>42909</c:v>
                </c:pt>
                <c:pt idx="172">
                  <c:v>42910</c:v>
                </c:pt>
                <c:pt idx="173">
                  <c:v>42911</c:v>
                </c:pt>
                <c:pt idx="174">
                  <c:v>42912</c:v>
                </c:pt>
                <c:pt idx="175">
                  <c:v>42913</c:v>
                </c:pt>
                <c:pt idx="176">
                  <c:v>42914</c:v>
                </c:pt>
                <c:pt idx="177">
                  <c:v>42915</c:v>
                </c:pt>
                <c:pt idx="178">
                  <c:v>42916</c:v>
                </c:pt>
                <c:pt idx="179">
                  <c:v>42917</c:v>
                </c:pt>
                <c:pt idx="180">
                  <c:v>42918</c:v>
                </c:pt>
                <c:pt idx="181">
                  <c:v>42919</c:v>
                </c:pt>
                <c:pt idx="182">
                  <c:v>42920</c:v>
                </c:pt>
                <c:pt idx="183">
                  <c:v>42921</c:v>
                </c:pt>
                <c:pt idx="184">
                  <c:v>42922</c:v>
                </c:pt>
                <c:pt idx="185">
                  <c:v>42923</c:v>
                </c:pt>
                <c:pt idx="186">
                  <c:v>42924</c:v>
                </c:pt>
                <c:pt idx="187">
                  <c:v>42925</c:v>
                </c:pt>
                <c:pt idx="188">
                  <c:v>42926</c:v>
                </c:pt>
                <c:pt idx="189">
                  <c:v>42927</c:v>
                </c:pt>
                <c:pt idx="190">
                  <c:v>42928</c:v>
                </c:pt>
                <c:pt idx="191">
                  <c:v>42929</c:v>
                </c:pt>
                <c:pt idx="192">
                  <c:v>42930</c:v>
                </c:pt>
                <c:pt idx="193">
                  <c:v>42931</c:v>
                </c:pt>
                <c:pt idx="194">
                  <c:v>42932</c:v>
                </c:pt>
                <c:pt idx="195">
                  <c:v>42933</c:v>
                </c:pt>
                <c:pt idx="196">
                  <c:v>42934</c:v>
                </c:pt>
                <c:pt idx="197">
                  <c:v>42935</c:v>
                </c:pt>
                <c:pt idx="198">
                  <c:v>42936</c:v>
                </c:pt>
                <c:pt idx="199">
                  <c:v>42937</c:v>
                </c:pt>
                <c:pt idx="200">
                  <c:v>42938</c:v>
                </c:pt>
                <c:pt idx="201">
                  <c:v>42939</c:v>
                </c:pt>
                <c:pt idx="202">
                  <c:v>42940</c:v>
                </c:pt>
                <c:pt idx="203">
                  <c:v>42941</c:v>
                </c:pt>
                <c:pt idx="204">
                  <c:v>42942</c:v>
                </c:pt>
                <c:pt idx="205">
                  <c:v>42943</c:v>
                </c:pt>
                <c:pt idx="206">
                  <c:v>42944</c:v>
                </c:pt>
                <c:pt idx="207">
                  <c:v>42945</c:v>
                </c:pt>
                <c:pt idx="208">
                  <c:v>42946</c:v>
                </c:pt>
                <c:pt idx="209">
                  <c:v>42947</c:v>
                </c:pt>
              </c:numCache>
            </c:numRef>
          </c:xVal>
          <c:yVal>
            <c:numRef>
              <c:f>ride_occurrences_community_01!$C$2:$C$211</c:f>
              <c:numCache>
                <c:formatCode>General</c:formatCode>
                <c:ptCount val="210"/>
                <c:pt idx="0">
                  <c:v>85</c:v>
                </c:pt>
                <c:pt idx="1">
                  <c:v>107</c:v>
                </c:pt>
                <c:pt idx="2">
                  <c:v>102</c:v>
                </c:pt>
                <c:pt idx="3">
                  <c:v>109</c:v>
                </c:pt>
                <c:pt idx="4">
                  <c:v>134</c:v>
                </c:pt>
                <c:pt idx="5">
                  <c:v>103</c:v>
                </c:pt>
                <c:pt idx="6">
                  <c:v>115</c:v>
                </c:pt>
                <c:pt idx="7">
                  <c:v>100</c:v>
                </c:pt>
                <c:pt idx="8">
                  <c:v>88</c:v>
                </c:pt>
                <c:pt idx="9">
                  <c:v>91</c:v>
                </c:pt>
                <c:pt idx="10">
                  <c:v>97</c:v>
                </c:pt>
                <c:pt idx="11">
                  <c:v>101</c:v>
                </c:pt>
                <c:pt idx="12">
                  <c:v>157</c:v>
                </c:pt>
                <c:pt idx="13">
                  <c:v>154</c:v>
                </c:pt>
                <c:pt idx="14">
                  <c:v>67</c:v>
                </c:pt>
                <c:pt idx="15">
                  <c:v>96</c:v>
                </c:pt>
                <c:pt idx="16">
                  <c:v>103</c:v>
                </c:pt>
                <c:pt idx="17">
                  <c:v>99</c:v>
                </c:pt>
                <c:pt idx="18">
                  <c:v>122</c:v>
                </c:pt>
                <c:pt idx="19">
                  <c:v>116</c:v>
                </c:pt>
                <c:pt idx="20">
                  <c:v>117</c:v>
                </c:pt>
                <c:pt idx="21">
                  <c:v>80</c:v>
                </c:pt>
                <c:pt idx="22">
                  <c:v>91</c:v>
                </c:pt>
                <c:pt idx="23">
                  <c:v>76</c:v>
                </c:pt>
                <c:pt idx="24">
                  <c:v>92</c:v>
                </c:pt>
                <c:pt idx="25">
                  <c:v>135</c:v>
                </c:pt>
                <c:pt idx="26">
                  <c:v>146</c:v>
                </c:pt>
                <c:pt idx="27">
                  <c:v>146</c:v>
                </c:pt>
                <c:pt idx="28">
                  <c:v>85</c:v>
                </c:pt>
                <c:pt idx="29">
                  <c:v>87</c:v>
                </c:pt>
                <c:pt idx="30">
                  <c:v>112</c:v>
                </c:pt>
                <c:pt idx="31">
                  <c:v>105</c:v>
                </c:pt>
                <c:pt idx="32">
                  <c:v>117</c:v>
                </c:pt>
                <c:pt idx="33">
                  <c:v>111</c:v>
                </c:pt>
                <c:pt idx="34">
                  <c:v>124</c:v>
                </c:pt>
                <c:pt idx="35">
                  <c:v>111</c:v>
                </c:pt>
                <c:pt idx="36">
                  <c:v>78</c:v>
                </c:pt>
                <c:pt idx="37">
                  <c:v>96</c:v>
                </c:pt>
                <c:pt idx="38">
                  <c:v>76</c:v>
                </c:pt>
                <c:pt idx="39">
                  <c:v>107</c:v>
                </c:pt>
                <c:pt idx="40">
                  <c:v>144</c:v>
                </c:pt>
                <c:pt idx="41">
                  <c:v>110</c:v>
                </c:pt>
                <c:pt idx="42">
                  <c:v>113</c:v>
                </c:pt>
                <c:pt idx="43">
                  <c:v>89</c:v>
                </c:pt>
                <c:pt idx="44">
                  <c:v>86</c:v>
                </c:pt>
                <c:pt idx="45">
                  <c:v>95</c:v>
                </c:pt>
                <c:pt idx="46">
                  <c:v>104</c:v>
                </c:pt>
                <c:pt idx="47">
                  <c:v>143</c:v>
                </c:pt>
                <c:pt idx="48">
                  <c:v>135</c:v>
                </c:pt>
                <c:pt idx="49">
                  <c:v>113</c:v>
                </c:pt>
                <c:pt idx="50">
                  <c:v>120</c:v>
                </c:pt>
                <c:pt idx="51">
                  <c:v>99</c:v>
                </c:pt>
                <c:pt idx="52">
                  <c:v>99</c:v>
                </c:pt>
                <c:pt idx="53">
                  <c:v>110</c:v>
                </c:pt>
                <c:pt idx="54">
                  <c:v>156</c:v>
                </c:pt>
                <c:pt idx="55">
                  <c:v>129</c:v>
                </c:pt>
                <c:pt idx="56">
                  <c:v>137</c:v>
                </c:pt>
                <c:pt idx="57">
                  <c:v>90</c:v>
                </c:pt>
                <c:pt idx="58">
                  <c:v>102</c:v>
                </c:pt>
                <c:pt idx="59">
                  <c:v>128</c:v>
                </c:pt>
                <c:pt idx="60">
                  <c:v>117</c:v>
                </c:pt>
                <c:pt idx="61">
                  <c:v>130</c:v>
                </c:pt>
                <c:pt idx="62">
                  <c:v>176</c:v>
                </c:pt>
                <c:pt idx="63">
                  <c:v>121</c:v>
                </c:pt>
                <c:pt idx="64">
                  <c:v>75</c:v>
                </c:pt>
                <c:pt idx="65">
                  <c:v>105</c:v>
                </c:pt>
                <c:pt idx="66">
                  <c:v>111</c:v>
                </c:pt>
                <c:pt idx="67">
                  <c:v>133</c:v>
                </c:pt>
                <c:pt idx="68">
                  <c:v>169</c:v>
                </c:pt>
                <c:pt idx="69">
                  <c:v>165</c:v>
                </c:pt>
                <c:pt idx="70">
                  <c:v>129</c:v>
                </c:pt>
                <c:pt idx="71">
                  <c:v>130</c:v>
                </c:pt>
                <c:pt idx="72">
                  <c:v>106</c:v>
                </c:pt>
                <c:pt idx="73">
                  <c:v>122</c:v>
                </c:pt>
                <c:pt idx="74">
                  <c:v>146</c:v>
                </c:pt>
                <c:pt idx="75">
                  <c:v>145</c:v>
                </c:pt>
                <c:pt idx="76">
                  <c:v>144</c:v>
                </c:pt>
                <c:pt idx="77">
                  <c:v>114</c:v>
                </c:pt>
                <c:pt idx="78">
                  <c:v>119</c:v>
                </c:pt>
                <c:pt idx="79">
                  <c:v>99</c:v>
                </c:pt>
                <c:pt idx="80">
                  <c:v>132</c:v>
                </c:pt>
                <c:pt idx="81">
                  <c:v>106</c:v>
                </c:pt>
                <c:pt idx="82">
                  <c:v>129</c:v>
                </c:pt>
                <c:pt idx="83">
                  <c:v>159</c:v>
                </c:pt>
                <c:pt idx="84">
                  <c:v>109</c:v>
                </c:pt>
                <c:pt idx="85">
                  <c:v>120</c:v>
                </c:pt>
                <c:pt idx="86">
                  <c:v>101</c:v>
                </c:pt>
                <c:pt idx="87">
                  <c:v>115</c:v>
                </c:pt>
                <c:pt idx="88">
                  <c:v>123</c:v>
                </c:pt>
                <c:pt idx="89">
                  <c:v>153</c:v>
                </c:pt>
                <c:pt idx="90">
                  <c:v>154</c:v>
                </c:pt>
                <c:pt idx="91">
                  <c:v>108</c:v>
                </c:pt>
                <c:pt idx="92">
                  <c:v>94</c:v>
                </c:pt>
                <c:pt idx="93">
                  <c:v>102</c:v>
                </c:pt>
                <c:pt idx="94">
                  <c:v>103</c:v>
                </c:pt>
                <c:pt idx="95">
                  <c:v>127</c:v>
                </c:pt>
                <c:pt idx="96">
                  <c:v>143</c:v>
                </c:pt>
                <c:pt idx="97">
                  <c:v>151</c:v>
                </c:pt>
                <c:pt idx="98">
                  <c:v>96</c:v>
                </c:pt>
                <c:pt idx="99">
                  <c:v>94</c:v>
                </c:pt>
                <c:pt idx="100">
                  <c:v>85</c:v>
                </c:pt>
                <c:pt idx="101">
                  <c:v>80</c:v>
                </c:pt>
                <c:pt idx="102">
                  <c:v>117</c:v>
                </c:pt>
                <c:pt idx="103">
                  <c:v>138</c:v>
                </c:pt>
                <c:pt idx="104">
                  <c:v>145</c:v>
                </c:pt>
                <c:pt idx="105">
                  <c:v>102</c:v>
                </c:pt>
                <c:pt idx="106">
                  <c:v>117</c:v>
                </c:pt>
                <c:pt idx="107">
                  <c:v>90</c:v>
                </c:pt>
                <c:pt idx="108">
                  <c:v>82</c:v>
                </c:pt>
                <c:pt idx="109">
                  <c:v>113</c:v>
                </c:pt>
                <c:pt idx="110">
                  <c:v>114</c:v>
                </c:pt>
                <c:pt idx="111">
                  <c:v>155</c:v>
                </c:pt>
                <c:pt idx="112">
                  <c:v>83</c:v>
                </c:pt>
                <c:pt idx="113">
                  <c:v>81</c:v>
                </c:pt>
                <c:pt idx="114">
                  <c:v>76</c:v>
                </c:pt>
                <c:pt idx="115">
                  <c:v>114</c:v>
                </c:pt>
                <c:pt idx="116">
                  <c:v>109</c:v>
                </c:pt>
                <c:pt idx="117">
                  <c:v>147</c:v>
                </c:pt>
                <c:pt idx="118">
                  <c:v>115</c:v>
                </c:pt>
                <c:pt idx="119">
                  <c:v>131</c:v>
                </c:pt>
                <c:pt idx="120">
                  <c:v>113</c:v>
                </c:pt>
                <c:pt idx="121">
                  <c:v>93</c:v>
                </c:pt>
                <c:pt idx="122">
                  <c:v>91</c:v>
                </c:pt>
                <c:pt idx="123">
                  <c:v>131</c:v>
                </c:pt>
                <c:pt idx="124">
                  <c:v>175</c:v>
                </c:pt>
                <c:pt idx="125">
                  <c:v>118</c:v>
                </c:pt>
                <c:pt idx="126">
                  <c:v>110</c:v>
                </c:pt>
                <c:pt idx="127">
                  <c:v>124</c:v>
                </c:pt>
                <c:pt idx="128">
                  <c:v>99</c:v>
                </c:pt>
                <c:pt idx="129">
                  <c:v>102</c:v>
                </c:pt>
                <c:pt idx="130">
                  <c:v>82</c:v>
                </c:pt>
                <c:pt idx="131">
                  <c:v>104</c:v>
                </c:pt>
                <c:pt idx="132">
                  <c:v>120</c:v>
                </c:pt>
                <c:pt idx="133">
                  <c:v>84</c:v>
                </c:pt>
                <c:pt idx="134">
                  <c:v>76</c:v>
                </c:pt>
                <c:pt idx="135">
                  <c:v>57</c:v>
                </c:pt>
                <c:pt idx="136">
                  <c:v>73</c:v>
                </c:pt>
                <c:pt idx="137">
                  <c:v>95</c:v>
                </c:pt>
                <c:pt idx="138">
                  <c:v>103</c:v>
                </c:pt>
                <c:pt idx="139">
                  <c:v>120</c:v>
                </c:pt>
                <c:pt idx="140">
                  <c:v>73</c:v>
                </c:pt>
                <c:pt idx="141">
                  <c:v>85</c:v>
                </c:pt>
                <c:pt idx="142">
                  <c:v>72</c:v>
                </c:pt>
                <c:pt idx="143">
                  <c:v>72</c:v>
                </c:pt>
                <c:pt idx="144">
                  <c:v>110</c:v>
                </c:pt>
                <c:pt idx="145">
                  <c:v>117</c:v>
                </c:pt>
                <c:pt idx="146">
                  <c:v>92</c:v>
                </c:pt>
                <c:pt idx="147">
                  <c:v>71</c:v>
                </c:pt>
                <c:pt idx="148">
                  <c:v>65</c:v>
                </c:pt>
                <c:pt idx="149">
                  <c:v>100</c:v>
                </c:pt>
                <c:pt idx="150">
                  <c:v>96</c:v>
                </c:pt>
                <c:pt idx="151">
                  <c:v>130</c:v>
                </c:pt>
                <c:pt idx="152">
                  <c:v>100</c:v>
                </c:pt>
                <c:pt idx="153">
                  <c:v>90</c:v>
                </c:pt>
                <c:pt idx="154">
                  <c:v>74</c:v>
                </c:pt>
                <c:pt idx="155">
                  <c:v>77</c:v>
                </c:pt>
                <c:pt idx="156">
                  <c:v>74</c:v>
                </c:pt>
                <c:pt idx="157">
                  <c:v>96</c:v>
                </c:pt>
                <c:pt idx="158">
                  <c:v>127</c:v>
                </c:pt>
                <c:pt idx="159">
                  <c:v>116</c:v>
                </c:pt>
                <c:pt idx="160">
                  <c:v>74</c:v>
                </c:pt>
                <c:pt idx="161">
                  <c:v>64</c:v>
                </c:pt>
                <c:pt idx="162">
                  <c:v>62</c:v>
                </c:pt>
                <c:pt idx="163">
                  <c:v>71</c:v>
                </c:pt>
                <c:pt idx="164">
                  <c:v>89</c:v>
                </c:pt>
                <c:pt idx="165">
                  <c:v>84</c:v>
                </c:pt>
                <c:pt idx="166">
                  <c:v>105</c:v>
                </c:pt>
                <c:pt idx="167">
                  <c:v>58</c:v>
                </c:pt>
                <c:pt idx="168">
                  <c:v>55</c:v>
                </c:pt>
                <c:pt idx="169">
                  <c:v>70</c:v>
                </c:pt>
                <c:pt idx="170">
                  <c:v>71</c:v>
                </c:pt>
                <c:pt idx="171">
                  <c:v>81</c:v>
                </c:pt>
                <c:pt idx="172">
                  <c:v>113</c:v>
                </c:pt>
                <c:pt idx="173">
                  <c:v>130</c:v>
                </c:pt>
                <c:pt idx="174">
                  <c:v>92</c:v>
                </c:pt>
                <c:pt idx="175">
                  <c:v>72</c:v>
                </c:pt>
                <c:pt idx="176">
                  <c:v>64</c:v>
                </c:pt>
                <c:pt idx="177">
                  <c:v>81</c:v>
                </c:pt>
                <c:pt idx="178">
                  <c:v>78</c:v>
                </c:pt>
                <c:pt idx="179">
                  <c:v>122</c:v>
                </c:pt>
                <c:pt idx="180">
                  <c:v>85</c:v>
                </c:pt>
                <c:pt idx="181">
                  <c:v>67</c:v>
                </c:pt>
                <c:pt idx="182">
                  <c:v>60</c:v>
                </c:pt>
                <c:pt idx="183">
                  <c:v>75</c:v>
                </c:pt>
                <c:pt idx="184">
                  <c:v>60</c:v>
                </c:pt>
                <c:pt idx="185">
                  <c:v>63</c:v>
                </c:pt>
                <c:pt idx="186">
                  <c:v>76</c:v>
                </c:pt>
                <c:pt idx="187">
                  <c:v>122</c:v>
                </c:pt>
                <c:pt idx="188">
                  <c:v>65</c:v>
                </c:pt>
                <c:pt idx="189">
                  <c:v>69</c:v>
                </c:pt>
                <c:pt idx="190">
                  <c:v>65</c:v>
                </c:pt>
                <c:pt idx="191">
                  <c:v>60</c:v>
                </c:pt>
                <c:pt idx="192">
                  <c:v>75</c:v>
                </c:pt>
                <c:pt idx="193">
                  <c:v>118</c:v>
                </c:pt>
                <c:pt idx="194">
                  <c:v>93</c:v>
                </c:pt>
                <c:pt idx="195">
                  <c:v>60</c:v>
                </c:pt>
                <c:pt idx="196">
                  <c:v>61</c:v>
                </c:pt>
                <c:pt idx="197">
                  <c:v>51</c:v>
                </c:pt>
                <c:pt idx="198">
                  <c:v>54</c:v>
                </c:pt>
                <c:pt idx="199">
                  <c:v>83</c:v>
                </c:pt>
                <c:pt idx="200">
                  <c:v>98</c:v>
                </c:pt>
                <c:pt idx="201">
                  <c:v>84</c:v>
                </c:pt>
                <c:pt idx="202">
                  <c:v>58</c:v>
                </c:pt>
                <c:pt idx="203">
                  <c:v>79</c:v>
                </c:pt>
                <c:pt idx="204">
                  <c:v>61</c:v>
                </c:pt>
                <c:pt idx="205">
                  <c:v>71</c:v>
                </c:pt>
                <c:pt idx="206">
                  <c:v>77</c:v>
                </c:pt>
                <c:pt idx="207">
                  <c:v>69</c:v>
                </c:pt>
                <c:pt idx="208">
                  <c:v>90</c:v>
                </c:pt>
                <c:pt idx="209">
                  <c:v>70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97B-4B4B-A2FD-67EB44A95A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4457728"/>
        <c:axId val="634459040"/>
      </c:scatterChart>
      <c:valAx>
        <c:axId val="634457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mm/d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459040"/>
        <c:crosses val="autoZero"/>
        <c:crossBetween val="midCat"/>
      </c:valAx>
      <c:valAx>
        <c:axId val="634459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457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Community 2: Exponential</a:t>
            </a:r>
            <a:r>
              <a:rPr lang="en-US" b="1" baseline="0" dirty="0"/>
              <a:t> Moving Average</a:t>
            </a:r>
            <a:endParaRPr lang="en-US" b="1" dirty="0"/>
          </a:p>
        </c:rich>
      </c:tx>
      <c:layout>
        <c:manualLayout>
          <c:xMode val="edge"/>
          <c:yMode val="edge"/>
          <c:x val="0.17029641474010135"/>
          <c:y val="3.900031445922839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787895126829638"/>
          <c:y val="0.14584182946482971"/>
          <c:w val="0.79254317922425122"/>
          <c:h val="0.6791505547257326"/>
        </c:manualLayout>
      </c:layout>
      <c:scatterChart>
        <c:scatterStyle val="lineMarker"/>
        <c:varyColors val="0"/>
        <c:ser>
          <c:idx val="0"/>
          <c:order val="0"/>
          <c:tx>
            <c:v>Training Data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'[Example of Metrics on Community 2.xlsx]dict_02'!$B$2:$B$1445</c:f>
              <c:numCache>
                <c:formatCode>mm/dd/yyyy</c:formatCode>
                <c:ptCount val="1444"/>
                <c:pt idx="0">
                  <c:v>41275</c:v>
                </c:pt>
                <c:pt idx="1">
                  <c:v>41276</c:v>
                </c:pt>
                <c:pt idx="2">
                  <c:v>41277</c:v>
                </c:pt>
                <c:pt idx="3">
                  <c:v>41278</c:v>
                </c:pt>
                <c:pt idx="4">
                  <c:v>41279</c:v>
                </c:pt>
                <c:pt idx="5">
                  <c:v>41280</c:v>
                </c:pt>
                <c:pt idx="6">
                  <c:v>41281</c:v>
                </c:pt>
                <c:pt idx="7">
                  <c:v>41282</c:v>
                </c:pt>
                <c:pt idx="8">
                  <c:v>41283</c:v>
                </c:pt>
                <c:pt idx="9">
                  <c:v>41284</c:v>
                </c:pt>
                <c:pt idx="10">
                  <c:v>41285</c:v>
                </c:pt>
                <c:pt idx="11">
                  <c:v>41286</c:v>
                </c:pt>
                <c:pt idx="12">
                  <c:v>41287</c:v>
                </c:pt>
                <c:pt idx="13">
                  <c:v>41288</c:v>
                </c:pt>
                <c:pt idx="14">
                  <c:v>41289</c:v>
                </c:pt>
                <c:pt idx="15">
                  <c:v>41290</c:v>
                </c:pt>
                <c:pt idx="16">
                  <c:v>41291</c:v>
                </c:pt>
                <c:pt idx="17">
                  <c:v>41292</c:v>
                </c:pt>
                <c:pt idx="18">
                  <c:v>41293</c:v>
                </c:pt>
                <c:pt idx="19">
                  <c:v>41294</c:v>
                </c:pt>
                <c:pt idx="20">
                  <c:v>41295</c:v>
                </c:pt>
                <c:pt idx="21">
                  <c:v>41296</c:v>
                </c:pt>
                <c:pt idx="22">
                  <c:v>41297</c:v>
                </c:pt>
                <c:pt idx="23">
                  <c:v>41298</c:v>
                </c:pt>
                <c:pt idx="24">
                  <c:v>41299</c:v>
                </c:pt>
                <c:pt idx="25">
                  <c:v>41300</c:v>
                </c:pt>
                <c:pt idx="26">
                  <c:v>41301</c:v>
                </c:pt>
                <c:pt idx="27">
                  <c:v>41302</c:v>
                </c:pt>
                <c:pt idx="28">
                  <c:v>41303</c:v>
                </c:pt>
                <c:pt idx="29">
                  <c:v>41304</c:v>
                </c:pt>
                <c:pt idx="30">
                  <c:v>41305</c:v>
                </c:pt>
                <c:pt idx="31">
                  <c:v>41306</c:v>
                </c:pt>
                <c:pt idx="32">
                  <c:v>41307</c:v>
                </c:pt>
                <c:pt idx="33">
                  <c:v>41308</c:v>
                </c:pt>
                <c:pt idx="34">
                  <c:v>41309</c:v>
                </c:pt>
                <c:pt idx="35">
                  <c:v>41310</c:v>
                </c:pt>
                <c:pt idx="36">
                  <c:v>41311</c:v>
                </c:pt>
                <c:pt idx="37">
                  <c:v>41312</c:v>
                </c:pt>
                <c:pt idx="38">
                  <c:v>41313</c:v>
                </c:pt>
                <c:pt idx="39">
                  <c:v>41314</c:v>
                </c:pt>
                <c:pt idx="40">
                  <c:v>41315</c:v>
                </c:pt>
                <c:pt idx="41">
                  <c:v>41316</c:v>
                </c:pt>
                <c:pt idx="42">
                  <c:v>41317</c:v>
                </c:pt>
                <c:pt idx="43">
                  <c:v>41318</c:v>
                </c:pt>
                <c:pt idx="44">
                  <c:v>41319</c:v>
                </c:pt>
                <c:pt idx="45">
                  <c:v>41320</c:v>
                </c:pt>
                <c:pt idx="46">
                  <c:v>41321</c:v>
                </c:pt>
                <c:pt idx="47">
                  <c:v>41322</c:v>
                </c:pt>
                <c:pt idx="48">
                  <c:v>41323</c:v>
                </c:pt>
                <c:pt idx="49">
                  <c:v>41324</c:v>
                </c:pt>
                <c:pt idx="50">
                  <c:v>41325</c:v>
                </c:pt>
                <c:pt idx="51">
                  <c:v>41326</c:v>
                </c:pt>
                <c:pt idx="52">
                  <c:v>41327</c:v>
                </c:pt>
                <c:pt idx="53">
                  <c:v>41328</c:v>
                </c:pt>
                <c:pt idx="54">
                  <c:v>41329</c:v>
                </c:pt>
                <c:pt idx="55">
                  <c:v>41330</c:v>
                </c:pt>
                <c:pt idx="56">
                  <c:v>41331</c:v>
                </c:pt>
                <c:pt idx="57">
                  <c:v>41332</c:v>
                </c:pt>
                <c:pt idx="58">
                  <c:v>41333</c:v>
                </c:pt>
                <c:pt idx="59">
                  <c:v>41334</c:v>
                </c:pt>
                <c:pt idx="60">
                  <c:v>41335</c:v>
                </c:pt>
                <c:pt idx="61">
                  <c:v>41336</c:v>
                </c:pt>
                <c:pt idx="62">
                  <c:v>41337</c:v>
                </c:pt>
                <c:pt idx="63">
                  <c:v>41338</c:v>
                </c:pt>
                <c:pt idx="64">
                  <c:v>41339</c:v>
                </c:pt>
                <c:pt idx="65">
                  <c:v>41340</c:v>
                </c:pt>
                <c:pt idx="66">
                  <c:v>41341</c:v>
                </c:pt>
                <c:pt idx="67">
                  <c:v>41342</c:v>
                </c:pt>
                <c:pt idx="68">
                  <c:v>41343</c:v>
                </c:pt>
                <c:pt idx="69">
                  <c:v>41344</c:v>
                </c:pt>
                <c:pt idx="70">
                  <c:v>41345</c:v>
                </c:pt>
                <c:pt idx="71">
                  <c:v>41346</c:v>
                </c:pt>
                <c:pt idx="72">
                  <c:v>41347</c:v>
                </c:pt>
                <c:pt idx="73">
                  <c:v>41348</c:v>
                </c:pt>
                <c:pt idx="74">
                  <c:v>41349</c:v>
                </c:pt>
                <c:pt idx="75">
                  <c:v>41350</c:v>
                </c:pt>
                <c:pt idx="76">
                  <c:v>41351</c:v>
                </c:pt>
                <c:pt idx="77">
                  <c:v>41352</c:v>
                </c:pt>
                <c:pt idx="78">
                  <c:v>41353</c:v>
                </c:pt>
                <c:pt idx="79">
                  <c:v>41354</c:v>
                </c:pt>
                <c:pt idx="80">
                  <c:v>41355</c:v>
                </c:pt>
                <c:pt idx="81">
                  <c:v>41356</c:v>
                </c:pt>
                <c:pt idx="82">
                  <c:v>41357</c:v>
                </c:pt>
                <c:pt idx="83">
                  <c:v>41358</c:v>
                </c:pt>
                <c:pt idx="84">
                  <c:v>41359</c:v>
                </c:pt>
                <c:pt idx="85">
                  <c:v>41360</c:v>
                </c:pt>
                <c:pt idx="86">
                  <c:v>41361</c:v>
                </c:pt>
                <c:pt idx="87">
                  <c:v>41362</c:v>
                </c:pt>
                <c:pt idx="88">
                  <c:v>41363</c:v>
                </c:pt>
                <c:pt idx="89">
                  <c:v>41364</c:v>
                </c:pt>
                <c:pt idx="90">
                  <c:v>41365</c:v>
                </c:pt>
                <c:pt idx="91">
                  <c:v>41366</c:v>
                </c:pt>
                <c:pt idx="92">
                  <c:v>41367</c:v>
                </c:pt>
                <c:pt idx="93">
                  <c:v>41368</c:v>
                </c:pt>
                <c:pt idx="94">
                  <c:v>41369</c:v>
                </c:pt>
                <c:pt idx="95">
                  <c:v>41370</c:v>
                </c:pt>
                <c:pt idx="96">
                  <c:v>41371</c:v>
                </c:pt>
                <c:pt idx="97">
                  <c:v>41372</c:v>
                </c:pt>
                <c:pt idx="98">
                  <c:v>41373</c:v>
                </c:pt>
                <c:pt idx="99">
                  <c:v>41374</c:v>
                </c:pt>
                <c:pt idx="100">
                  <c:v>41375</c:v>
                </c:pt>
                <c:pt idx="101">
                  <c:v>41376</c:v>
                </c:pt>
                <c:pt idx="102">
                  <c:v>41377</c:v>
                </c:pt>
                <c:pt idx="103">
                  <c:v>41378</c:v>
                </c:pt>
                <c:pt idx="104">
                  <c:v>41379</c:v>
                </c:pt>
                <c:pt idx="105">
                  <c:v>41380</c:v>
                </c:pt>
                <c:pt idx="106">
                  <c:v>41381</c:v>
                </c:pt>
                <c:pt idx="107">
                  <c:v>41382</c:v>
                </c:pt>
                <c:pt idx="108">
                  <c:v>41383</c:v>
                </c:pt>
                <c:pt idx="109">
                  <c:v>41384</c:v>
                </c:pt>
                <c:pt idx="110">
                  <c:v>41385</c:v>
                </c:pt>
                <c:pt idx="111">
                  <c:v>41386</c:v>
                </c:pt>
                <c:pt idx="112">
                  <c:v>41387</c:v>
                </c:pt>
                <c:pt idx="113">
                  <c:v>41388</c:v>
                </c:pt>
                <c:pt idx="114">
                  <c:v>41389</c:v>
                </c:pt>
                <c:pt idx="115">
                  <c:v>41390</c:v>
                </c:pt>
                <c:pt idx="116">
                  <c:v>41391</c:v>
                </c:pt>
                <c:pt idx="117">
                  <c:v>41392</c:v>
                </c:pt>
                <c:pt idx="118">
                  <c:v>41393</c:v>
                </c:pt>
                <c:pt idx="119">
                  <c:v>41394</c:v>
                </c:pt>
                <c:pt idx="120">
                  <c:v>41395</c:v>
                </c:pt>
                <c:pt idx="121">
                  <c:v>41396</c:v>
                </c:pt>
                <c:pt idx="122">
                  <c:v>41397</c:v>
                </c:pt>
                <c:pt idx="123">
                  <c:v>41398</c:v>
                </c:pt>
                <c:pt idx="124">
                  <c:v>41399</c:v>
                </c:pt>
                <c:pt idx="125">
                  <c:v>41400</c:v>
                </c:pt>
                <c:pt idx="126">
                  <c:v>41401</c:v>
                </c:pt>
                <c:pt idx="127">
                  <c:v>41402</c:v>
                </c:pt>
                <c:pt idx="128">
                  <c:v>41403</c:v>
                </c:pt>
                <c:pt idx="129">
                  <c:v>41404</c:v>
                </c:pt>
                <c:pt idx="130">
                  <c:v>41405</c:v>
                </c:pt>
                <c:pt idx="131">
                  <c:v>41406</c:v>
                </c:pt>
                <c:pt idx="132">
                  <c:v>41407</c:v>
                </c:pt>
                <c:pt idx="133">
                  <c:v>41408</c:v>
                </c:pt>
                <c:pt idx="134">
                  <c:v>41409</c:v>
                </c:pt>
                <c:pt idx="135">
                  <c:v>41410</c:v>
                </c:pt>
                <c:pt idx="136">
                  <c:v>41411</c:v>
                </c:pt>
                <c:pt idx="137">
                  <c:v>41412</c:v>
                </c:pt>
                <c:pt idx="138">
                  <c:v>41413</c:v>
                </c:pt>
                <c:pt idx="139">
                  <c:v>41414</c:v>
                </c:pt>
                <c:pt idx="140">
                  <c:v>41415</c:v>
                </c:pt>
                <c:pt idx="141">
                  <c:v>41416</c:v>
                </c:pt>
                <c:pt idx="142">
                  <c:v>41417</c:v>
                </c:pt>
                <c:pt idx="143">
                  <c:v>41418</c:v>
                </c:pt>
                <c:pt idx="144">
                  <c:v>41419</c:v>
                </c:pt>
                <c:pt idx="145">
                  <c:v>41420</c:v>
                </c:pt>
                <c:pt idx="146">
                  <c:v>41421</c:v>
                </c:pt>
                <c:pt idx="147">
                  <c:v>41422</c:v>
                </c:pt>
                <c:pt idx="148">
                  <c:v>41423</c:v>
                </c:pt>
                <c:pt idx="149">
                  <c:v>41424</c:v>
                </c:pt>
                <c:pt idx="150">
                  <c:v>41425</c:v>
                </c:pt>
                <c:pt idx="151">
                  <c:v>41426</c:v>
                </c:pt>
                <c:pt idx="152">
                  <c:v>41427</c:v>
                </c:pt>
                <c:pt idx="153">
                  <c:v>41428</c:v>
                </c:pt>
                <c:pt idx="154">
                  <c:v>41429</c:v>
                </c:pt>
                <c:pt idx="155">
                  <c:v>41430</c:v>
                </c:pt>
                <c:pt idx="156">
                  <c:v>41431</c:v>
                </c:pt>
                <c:pt idx="157">
                  <c:v>41432</c:v>
                </c:pt>
                <c:pt idx="158">
                  <c:v>41433</c:v>
                </c:pt>
                <c:pt idx="159">
                  <c:v>41434</c:v>
                </c:pt>
                <c:pt idx="160">
                  <c:v>41435</c:v>
                </c:pt>
                <c:pt idx="161">
                  <c:v>41436</c:v>
                </c:pt>
                <c:pt idx="162">
                  <c:v>41437</c:v>
                </c:pt>
                <c:pt idx="163">
                  <c:v>41438</c:v>
                </c:pt>
                <c:pt idx="164">
                  <c:v>41439</c:v>
                </c:pt>
                <c:pt idx="165">
                  <c:v>41440</c:v>
                </c:pt>
                <c:pt idx="166">
                  <c:v>41441</c:v>
                </c:pt>
                <c:pt idx="167">
                  <c:v>41442</c:v>
                </c:pt>
                <c:pt idx="168">
                  <c:v>41443</c:v>
                </c:pt>
                <c:pt idx="169">
                  <c:v>41444</c:v>
                </c:pt>
                <c:pt idx="170">
                  <c:v>41445</c:v>
                </c:pt>
                <c:pt idx="171">
                  <c:v>41446</c:v>
                </c:pt>
                <c:pt idx="172">
                  <c:v>41447</c:v>
                </c:pt>
                <c:pt idx="173">
                  <c:v>41448</c:v>
                </c:pt>
                <c:pt idx="174">
                  <c:v>41449</c:v>
                </c:pt>
                <c:pt idx="175">
                  <c:v>41450</c:v>
                </c:pt>
                <c:pt idx="176">
                  <c:v>41451</c:v>
                </c:pt>
                <c:pt idx="177">
                  <c:v>41452</c:v>
                </c:pt>
                <c:pt idx="178">
                  <c:v>41453</c:v>
                </c:pt>
                <c:pt idx="179">
                  <c:v>41454</c:v>
                </c:pt>
                <c:pt idx="180">
                  <c:v>41455</c:v>
                </c:pt>
                <c:pt idx="181">
                  <c:v>41456</c:v>
                </c:pt>
                <c:pt idx="182">
                  <c:v>41457</c:v>
                </c:pt>
                <c:pt idx="183">
                  <c:v>41458</c:v>
                </c:pt>
                <c:pt idx="184">
                  <c:v>41459</c:v>
                </c:pt>
                <c:pt idx="185">
                  <c:v>41460</c:v>
                </c:pt>
                <c:pt idx="186">
                  <c:v>41461</c:v>
                </c:pt>
                <c:pt idx="187">
                  <c:v>41462</c:v>
                </c:pt>
                <c:pt idx="188">
                  <c:v>41463</c:v>
                </c:pt>
                <c:pt idx="189">
                  <c:v>41464</c:v>
                </c:pt>
                <c:pt idx="190">
                  <c:v>41465</c:v>
                </c:pt>
                <c:pt idx="191">
                  <c:v>41466</c:v>
                </c:pt>
                <c:pt idx="192">
                  <c:v>41467</c:v>
                </c:pt>
                <c:pt idx="193">
                  <c:v>41468</c:v>
                </c:pt>
                <c:pt idx="194">
                  <c:v>41469</c:v>
                </c:pt>
                <c:pt idx="195">
                  <c:v>41470</c:v>
                </c:pt>
                <c:pt idx="196">
                  <c:v>41471</c:v>
                </c:pt>
                <c:pt idx="197">
                  <c:v>41472</c:v>
                </c:pt>
                <c:pt idx="198">
                  <c:v>41473</c:v>
                </c:pt>
                <c:pt idx="199">
                  <c:v>41474</c:v>
                </c:pt>
                <c:pt idx="200">
                  <c:v>41475</c:v>
                </c:pt>
                <c:pt idx="201">
                  <c:v>41476</c:v>
                </c:pt>
                <c:pt idx="202">
                  <c:v>41477</c:v>
                </c:pt>
                <c:pt idx="203">
                  <c:v>41478</c:v>
                </c:pt>
                <c:pt idx="204">
                  <c:v>41479</c:v>
                </c:pt>
                <c:pt idx="205">
                  <c:v>41480</c:v>
                </c:pt>
                <c:pt idx="206">
                  <c:v>41481</c:v>
                </c:pt>
                <c:pt idx="207">
                  <c:v>41482</c:v>
                </c:pt>
                <c:pt idx="208">
                  <c:v>41483</c:v>
                </c:pt>
                <c:pt idx="209">
                  <c:v>41484</c:v>
                </c:pt>
                <c:pt idx="210">
                  <c:v>41485</c:v>
                </c:pt>
                <c:pt idx="211">
                  <c:v>41486</c:v>
                </c:pt>
                <c:pt idx="212">
                  <c:v>41487</c:v>
                </c:pt>
                <c:pt idx="213">
                  <c:v>41488</c:v>
                </c:pt>
                <c:pt idx="214">
                  <c:v>41489</c:v>
                </c:pt>
                <c:pt idx="215">
                  <c:v>41490</c:v>
                </c:pt>
                <c:pt idx="216">
                  <c:v>41491</c:v>
                </c:pt>
                <c:pt idx="217">
                  <c:v>41492</c:v>
                </c:pt>
                <c:pt idx="218">
                  <c:v>41493</c:v>
                </c:pt>
                <c:pt idx="219">
                  <c:v>41494</c:v>
                </c:pt>
                <c:pt idx="220">
                  <c:v>41495</c:v>
                </c:pt>
                <c:pt idx="221">
                  <c:v>41496</c:v>
                </c:pt>
                <c:pt idx="222">
                  <c:v>41497</c:v>
                </c:pt>
                <c:pt idx="223">
                  <c:v>41498</c:v>
                </c:pt>
                <c:pt idx="224">
                  <c:v>41499</c:v>
                </c:pt>
                <c:pt idx="225">
                  <c:v>41500</c:v>
                </c:pt>
                <c:pt idx="226">
                  <c:v>41501</c:v>
                </c:pt>
                <c:pt idx="227">
                  <c:v>41502</c:v>
                </c:pt>
                <c:pt idx="228">
                  <c:v>41503</c:v>
                </c:pt>
                <c:pt idx="229">
                  <c:v>41504</c:v>
                </c:pt>
                <c:pt idx="230">
                  <c:v>41505</c:v>
                </c:pt>
                <c:pt idx="231">
                  <c:v>41506</c:v>
                </c:pt>
                <c:pt idx="232">
                  <c:v>41507</c:v>
                </c:pt>
                <c:pt idx="233">
                  <c:v>41508</c:v>
                </c:pt>
                <c:pt idx="234">
                  <c:v>41509</c:v>
                </c:pt>
                <c:pt idx="235">
                  <c:v>41510</c:v>
                </c:pt>
                <c:pt idx="236">
                  <c:v>41511</c:v>
                </c:pt>
                <c:pt idx="237">
                  <c:v>41512</c:v>
                </c:pt>
                <c:pt idx="238">
                  <c:v>41513</c:v>
                </c:pt>
                <c:pt idx="239">
                  <c:v>41514</c:v>
                </c:pt>
                <c:pt idx="240">
                  <c:v>41515</c:v>
                </c:pt>
                <c:pt idx="241">
                  <c:v>41516</c:v>
                </c:pt>
                <c:pt idx="242">
                  <c:v>41517</c:v>
                </c:pt>
                <c:pt idx="243">
                  <c:v>41518</c:v>
                </c:pt>
                <c:pt idx="244">
                  <c:v>41519</c:v>
                </c:pt>
                <c:pt idx="245">
                  <c:v>41520</c:v>
                </c:pt>
                <c:pt idx="246">
                  <c:v>41521</c:v>
                </c:pt>
                <c:pt idx="247">
                  <c:v>41522</c:v>
                </c:pt>
                <c:pt idx="248">
                  <c:v>41523</c:v>
                </c:pt>
                <c:pt idx="249">
                  <c:v>41524</c:v>
                </c:pt>
                <c:pt idx="250">
                  <c:v>41525</c:v>
                </c:pt>
                <c:pt idx="251">
                  <c:v>41526</c:v>
                </c:pt>
                <c:pt idx="252">
                  <c:v>41527</c:v>
                </c:pt>
                <c:pt idx="253">
                  <c:v>41528</c:v>
                </c:pt>
                <c:pt idx="254">
                  <c:v>41529</c:v>
                </c:pt>
                <c:pt idx="255">
                  <c:v>41530</c:v>
                </c:pt>
                <c:pt idx="256">
                  <c:v>41531</c:v>
                </c:pt>
                <c:pt idx="257">
                  <c:v>41532</c:v>
                </c:pt>
                <c:pt idx="258">
                  <c:v>41533</c:v>
                </c:pt>
                <c:pt idx="259">
                  <c:v>41534</c:v>
                </c:pt>
                <c:pt idx="260">
                  <c:v>41535</c:v>
                </c:pt>
                <c:pt idx="261">
                  <c:v>41536</c:v>
                </c:pt>
                <c:pt idx="262">
                  <c:v>41537</c:v>
                </c:pt>
                <c:pt idx="263">
                  <c:v>41538</c:v>
                </c:pt>
                <c:pt idx="264">
                  <c:v>41539</c:v>
                </c:pt>
                <c:pt idx="265">
                  <c:v>41540</c:v>
                </c:pt>
                <c:pt idx="266">
                  <c:v>41541</c:v>
                </c:pt>
                <c:pt idx="267">
                  <c:v>41542</c:v>
                </c:pt>
                <c:pt idx="268">
                  <c:v>41543</c:v>
                </c:pt>
                <c:pt idx="269">
                  <c:v>41544</c:v>
                </c:pt>
                <c:pt idx="270">
                  <c:v>41545</c:v>
                </c:pt>
                <c:pt idx="271">
                  <c:v>41546</c:v>
                </c:pt>
                <c:pt idx="272">
                  <c:v>41547</c:v>
                </c:pt>
                <c:pt idx="273">
                  <c:v>41548</c:v>
                </c:pt>
                <c:pt idx="274">
                  <c:v>41549</c:v>
                </c:pt>
                <c:pt idx="275">
                  <c:v>41550</c:v>
                </c:pt>
                <c:pt idx="276">
                  <c:v>41551</c:v>
                </c:pt>
                <c:pt idx="277">
                  <c:v>41552</c:v>
                </c:pt>
                <c:pt idx="278">
                  <c:v>41553</c:v>
                </c:pt>
                <c:pt idx="279">
                  <c:v>41554</c:v>
                </c:pt>
                <c:pt idx="280">
                  <c:v>41555</c:v>
                </c:pt>
                <c:pt idx="281">
                  <c:v>41556</c:v>
                </c:pt>
                <c:pt idx="282">
                  <c:v>41557</c:v>
                </c:pt>
                <c:pt idx="283">
                  <c:v>41558</c:v>
                </c:pt>
                <c:pt idx="284">
                  <c:v>41559</c:v>
                </c:pt>
                <c:pt idx="285">
                  <c:v>41560</c:v>
                </c:pt>
                <c:pt idx="286">
                  <c:v>41561</c:v>
                </c:pt>
                <c:pt idx="287">
                  <c:v>41562</c:v>
                </c:pt>
                <c:pt idx="288">
                  <c:v>41563</c:v>
                </c:pt>
                <c:pt idx="289">
                  <c:v>41564</c:v>
                </c:pt>
                <c:pt idx="290">
                  <c:v>41565</c:v>
                </c:pt>
                <c:pt idx="291">
                  <c:v>41566</c:v>
                </c:pt>
                <c:pt idx="292">
                  <c:v>41567</c:v>
                </c:pt>
                <c:pt idx="293">
                  <c:v>41568</c:v>
                </c:pt>
                <c:pt idx="294">
                  <c:v>41569</c:v>
                </c:pt>
                <c:pt idx="295">
                  <c:v>41570</c:v>
                </c:pt>
                <c:pt idx="296">
                  <c:v>41571</c:v>
                </c:pt>
                <c:pt idx="297">
                  <c:v>41572</c:v>
                </c:pt>
                <c:pt idx="298">
                  <c:v>41573</c:v>
                </c:pt>
                <c:pt idx="299">
                  <c:v>41574</c:v>
                </c:pt>
                <c:pt idx="300">
                  <c:v>41575</c:v>
                </c:pt>
                <c:pt idx="301">
                  <c:v>41576</c:v>
                </c:pt>
                <c:pt idx="302">
                  <c:v>41577</c:v>
                </c:pt>
                <c:pt idx="303">
                  <c:v>41578</c:v>
                </c:pt>
                <c:pt idx="304">
                  <c:v>41579</c:v>
                </c:pt>
                <c:pt idx="305">
                  <c:v>41580</c:v>
                </c:pt>
                <c:pt idx="306">
                  <c:v>41581</c:v>
                </c:pt>
                <c:pt idx="307">
                  <c:v>41582</c:v>
                </c:pt>
                <c:pt idx="308">
                  <c:v>41583</c:v>
                </c:pt>
                <c:pt idx="309">
                  <c:v>41584</c:v>
                </c:pt>
                <c:pt idx="310">
                  <c:v>41585</c:v>
                </c:pt>
                <c:pt idx="311">
                  <c:v>41586</c:v>
                </c:pt>
                <c:pt idx="312">
                  <c:v>41587</c:v>
                </c:pt>
                <c:pt idx="313">
                  <c:v>41588</c:v>
                </c:pt>
                <c:pt idx="314">
                  <c:v>41589</c:v>
                </c:pt>
                <c:pt idx="315">
                  <c:v>41590</c:v>
                </c:pt>
                <c:pt idx="316">
                  <c:v>41591</c:v>
                </c:pt>
                <c:pt idx="317">
                  <c:v>41592</c:v>
                </c:pt>
                <c:pt idx="318">
                  <c:v>41593</c:v>
                </c:pt>
                <c:pt idx="319">
                  <c:v>41594</c:v>
                </c:pt>
                <c:pt idx="320">
                  <c:v>41595</c:v>
                </c:pt>
                <c:pt idx="321">
                  <c:v>41596</c:v>
                </c:pt>
                <c:pt idx="322">
                  <c:v>41597</c:v>
                </c:pt>
                <c:pt idx="323">
                  <c:v>41598</c:v>
                </c:pt>
                <c:pt idx="324">
                  <c:v>41599</c:v>
                </c:pt>
                <c:pt idx="325">
                  <c:v>41600</c:v>
                </c:pt>
                <c:pt idx="326">
                  <c:v>41601</c:v>
                </c:pt>
                <c:pt idx="327">
                  <c:v>41602</c:v>
                </c:pt>
                <c:pt idx="328">
                  <c:v>41603</c:v>
                </c:pt>
                <c:pt idx="329">
                  <c:v>41604</c:v>
                </c:pt>
                <c:pt idx="330">
                  <c:v>41605</c:v>
                </c:pt>
                <c:pt idx="331">
                  <c:v>41606</c:v>
                </c:pt>
                <c:pt idx="332">
                  <c:v>41607</c:v>
                </c:pt>
                <c:pt idx="333">
                  <c:v>41608</c:v>
                </c:pt>
                <c:pt idx="334">
                  <c:v>41609</c:v>
                </c:pt>
                <c:pt idx="335">
                  <c:v>41610</c:v>
                </c:pt>
                <c:pt idx="336">
                  <c:v>41611</c:v>
                </c:pt>
                <c:pt idx="337">
                  <c:v>41612</c:v>
                </c:pt>
                <c:pt idx="338">
                  <c:v>41613</c:v>
                </c:pt>
                <c:pt idx="339">
                  <c:v>41614</c:v>
                </c:pt>
                <c:pt idx="340">
                  <c:v>41615</c:v>
                </c:pt>
                <c:pt idx="341">
                  <c:v>41616</c:v>
                </c:pt>
                <c:pt idx="342">
                  <c:v>41617</c:v>
                </c:pt>
                <c:pt idx="343">
                  <c:v>41618</c:v>
                </c:pt>
                <c:pt idx="344">
                  <c:v>41619</c:v>
                </c:pt>
                <c:pt idx="345">
                  <c:v>41620</c:v>
                </c:pt>
                <c:pt idx="346">
                  <c:v>41621</c:v>
                </c:pt>
                <c:pt idx="347">
                  <c:v>41622</c:v>
                </c:pt>
                <c:pt idx="348">
                  <c:v>41623</c:v>
                </c:pt>
                <c:pt idx="349">
                  <c:v>41624</c:v>
                </c:pt>
                <c:pt idx="350">
                  <c:v>41625</c:v>
                </c:pt>
                <c:pt idx="351">
                  <c:v>41626</c:v>
                </c:pt>
                <c:pt idx="352">
                  <c:v>41627</c:v>
                </c:pt>
                <c:pt idx="353">
                  <c:v>41628</c:v>
                </c:pt>
                <c:pt idx="354">
                  <c:v>41629</c:v>
                </c:pt>
                <c:pt idx="355">
                  <c:v>41630</c:v>
                </c:pt>
                <c:pt idx="356">
                  <c:v>41631</c:v>
                </c:pt>
                <c:pt idx="357">
                  <c:v>41632</c:v>
                </c:pt>
                <c:pt idx="358">
                  <c:v>41633</c:v>
                </c:pt>
                <c:pt idx="359">
                  <c:v>41634</c:v>
                </c:pt>
                <c:pt idx="360">
                  <c:v>41635</c:v>
                </c:pt>
                <c:pt idx="361">
                  <c:v>41636</c:v>
                </c:pt>
                <c:pt idx="362">
                  <c:v>41637</c:v>
                </c:pt>
                <c:pt idx="363">
                  <c:v>41638</c:v>
                </c:pt>
                <c:pt idx="364">
                  <c:v>41639</c:v>
                </c:pt>
                <c:pt idx="365">
                  <c:v>41640</c:v>
                </c:pt>
                <c:pt idx="366">
                  <c:v>41641</c:v>
                </c:pt>
                <c:pt idx="367">
                  <c:v>41642</c:v>
                </c:pt>
                <c:pt idx="368">
                  <c:v>41643</c:v>
                </c:pt>
                <c:pt idx="369">
                  <c:v>41644</c:v>
                </c:pt>
                <c:pt idx="370">
                  <c:v>41645</c:v>
                </c:pt>
                <c:pt idx="371">
                  <c:v>41646</c:v>
                </c:pt>
                <c:pt idx="372">
                  <c:v>41647</c:v>
                </c:pt>
                <c:pt idx="373">
                  <c:v>41648</c:v>
                </c:pt>
                <c:pt idx="374">
                  <c:v>41649</c:v>
                </c:pt>
                <c:pt idx="375">
                  <c:v>41650</c:v>
                </c:pt>
                <c:pt idx="376">
                  <c:v>41651</c:v>
                </c:pt>
                <c:pt idx="377">
                  <c:v>41652</c:v>
                </c:pt>
                <c:pt idx="378">
                  <c:v>41653</c:v>
                </c:pt>
                <c:pt idx="379">
                  <c:v>41654</c:v>
                </c:pt>
                <c:pt idx="380">
                  <c:v>41655</c:v>
                </c:pt>
                <c:pt idx="381">
                  <c:v>41656</c:v>
                </c:pt>
                <c:pt idx="382">
                  <c:v>41657</c:v>
                </c:pt>
                <c:pt idx="383">
                  <c:v>41658</c:v>
                </c:pt>
                <c:pt idx="384">
                  <c:v>41659</c:v>
                </c:pt>
                <c:pt idx="385">
                  <c:v>41660</c:v>
                </c:pt>
                <c:pt idx="386">
                  <c:v>41661</c:v>
                </c:pt>
                <c:pt idx="387">
                  <c:v>41662</c:v>
                </c:pt>
                <c:pt idx="388">
                  <c:v>41663</c:v>
                </c:pt>
                <c:pt idx="389">
                  <c:v>41664</c:v>
                </c:pt>
                <c:pt idx="390">
                  <c:v>41665</c:v>
                </c:pt>
                <c:pt idx="391">
                  <c:v>41666</c:v>
                </c:pt>
                <c:pt idx="392">
                  <c:v>41667</c:v>
                </c:pt>
                <c:pt idx="393">
                  <c:v>41668</c:v>
                </c:pt>
                <c:pt idx="394">
                  <c:v>41669</c:v>
                </c:pt>
                <c:pt idx="395">
                  <c:v>41670</c:v>
                </c:pt>
                <c:pt idx="396">
                  <c:v>41671</c:v>
                </c:pt>
                <c:pt idx="397">
                  <c:v>41672</c:v>
                </c:pt>
                <c:pt idx="398">
                  <c:v>41673</c:v>
                </c:pt>
                <c:pt idx="399">
                  <c:v>41674</c:v>
                </c:pt>
                <c:pt idx="400">
                  <c:v>41675</c:v>
                </c:pt>
                <c:pt idx="401">
                  <c:v>41676</c:v>
                </c:pt>
                <c:pt idx="402">
                  <c:v>41678</c:v>
                </c:pt>
                <c:pt idx="403">
                  <c:v>41679</c:v>
                </c:pt>
                <c:pt idx="404">
                  <c:v>41680</c:v>
                </c:pt>
                <c:pt idx="405">
                  <c:v>41681</c:v>
                </c:pt>
                <c:pt idx="406">
                  <c:v>41682</c:v>
                </c:pt>
                <c:pt idx="407">
                  <c:v>41683</c:v>
                </c:pt>
                <c:pt idx="408">
                  <c:v>41685</c:v>
                </c:pt>
                <c:pt idx="409">
                  <c:v>41686</c:v>
                </c:pt>
                <c:pt idx="410">
                  <c:v>41687</c:v>
                </c:pt>
                <c:pt idx="411">
                  <c:v>41688</c:v>
                </c:pt>
                <c:pt idx="412">
                  <c:v>41689</c:v>
                </c:pt>
                <c:pt idx="413">
                  <c:v>41690</c:v>
                </c:pt>
                <c:pt idx="414">
                  <c:v>41691</c:v>
                </c:pt>
                <c:pt idx="415">
                  <c:v>41692</c:v>
                </c:pt>
                <c:pt idx="416">
                  <c:v>41693</c:v>
                </c:pt>
                <c:pt idx="417">
                  <c:v>41694</c:v>
                </c:pt>
                <c:pt idx="418">
                  <c:v>41695</c:v>
                </c:pt>
                <c:pt idx="419">
                  <c:v>41696</c:v>
                </c:pt>
                <c:pt idx="420">
                  <c:v>41697</c:v>
                </c:pt>
                <c:pt idx="421">
                  <c:v>41698</c:v>
                </c:pt>
                <c:pt idx="422">
                  <c:v>41699</c:v>
                </c:pt>
                <c:pt idx="423">
                  <c:v>41700</c:v>
                </c:pt>
                <c:pt idx="424">
                  <c:v>41701</c:v>
                </c:pt>
                <c:pt idx="425">
                  <c:v>41702</c:v>
                </c:pt>
                <c:pt idx="426">
                  <c:v>41703</c:v>
                </c:pt>
                <c:pt idx="427">
                  <c:v>41704</c:v>
                </c:pt>
                <c:pt idx="428">
                  <c:v>41705</c:v>
                </c:pt>
                <c:pt idx="429">
                  <c:v>41706</c:v>
                </c:pt>
                <c:pt idx="430">
                  <c:v>41707</c:v>
                </c:pt>
                <c:pt idx="431">
                  <c:v>41708</c:v>
                </c:pt>
                <c:pt idx="432">
                  <c:v>41709</c:v>
                </c:pt>
                <c:pt idx="433">
                  <c:v>41710</c:v>
                </c:pt>
                <c:pt idx="434">
                  <c:v>41711</c:v>
                </c:pt>
                <c:pt idx="435">
                  <c:v>41712</c:v>
                </c:pt>
                <c:pt idx="436">
                  <c:v>41713</c:v>
                </c:pt>
                <c:pt idx="437">
                  <c:v>41714</c:v>
                </c:pt>
                <c:pt idx="438">
                  <c:v>41715</c:v>
                </c:pt>
                <c:pt idx="439">
                  <c:v>41716</c:v>
                </c:pt>
                <c:pt idx="440">
                  <c:v>41717</c:v>
                </c:pt>
                <c:pt idx="441">
                  <c:v>41718</c:v>
                </c:pt>
                <c:pt idx="442">
                  <c:v>41719</c:v>
                </c:pt>
                <c:pt idx="443">
                  <c:v>41720</c:v>
                </c:pt>
                <c:pt idx="444">
                  <c:v>41721</c:v>
                </c:pt>
                <c:pt idx="445">
                  <c:v>41722</c:v>
                </c:pt>
                <c:pt idx="446">
                  <c:v>41723</c:v>
                </c:pt>
                <c:pt idx="447">
                  <c:v>41724</c:v>
                </c:pt>
                <c:pt idx="448">
                  <c:v>41725</c:v>
                </c:pt>
                <c:pt idx="449">
                  <c:v>41726</c:v>
                </c:pt>
                <c:pt idx="450">
                  <c:v>41727</c:v>
                </c:pt>
                <c:pt idx="451">
                  <c:v>41728</c:v>
                </c:pt>
                <c:pt idx="452">
                  <c:v>41729</c:v>
                </c:pt>
                <c:pt idx="453">
                  <c:v>41730</c:v>
                </c:pt>
                <c:pt idx="454">
                  <c:v>41731</c:v>
                </c:pt>
                <c:pt idx="455">
                  <c:v>41732</c:v>
                </c:pt>
                <c:pt idx="456">
                  <c:v>41734</c:v>
                </c:pt>
                <c:pt idx="457">
                  <c:v>41735</c:v>
                </c:pt>
                <c:pt idx="458">
                  <c:v>41736</c:v>
                </c:pt>
                <c:pt idx="459">
                  <c:v>41737</c:v>
                </c:pt>
                <c:pt idx="460">
                  <c:v>41738</c:v>
                </c:pt>
                <c:pt idx="461">
                  <c:v>41739</c:v>
                </c:pt>
                <c:pt idx="462">
                  <c:v>41740</c:v>
                </c:pt>
                <c:pt idx="463">
                  <c:v>41741</c:v>
                </c:pt>
                <c:pt idx="464">
                  <c:v>41742</c:v>
                </c:pt>
                <c:pt idx="465">
                  <c:v>41743</c:v>
                </c:pt>
                <c:pt idx="466">
                  <c:v>41744</c:v>
                </c:pt>
                <c:pt idx="467">
                  <c:v>41745</c:v>
                </c:pt>
                <c:pt idx="468">
                  <c:v>41746</c:v>
                </c:pt>
                <c:pt idx="469">
                  <c:v>41747</c:v>
                </c:pt>
                <c:pt idx="470">
                  <c:v>41748</c:v>
                </c:pt>
                <c:pt idx="471">
                  <c:v>41749</c:v>
                </c:pt>
                <c:pt idx="472">
                  <c:v>41750</c:v>
                </c:pt>
                <c:pt idx="473">
                  <c:v>41751</c:v>
                </c:pt>
                <c:pt idx="474">
                  <c:v>41752</c:v>
                </c:pt>
                <c:pt idx="475">
                  <c:v>41753</c:v>
                </c:pt>
                <c:pt idx="476">
                  <c:v>41755</c:v>
                </c:pt>
                <c:pt idx="477">
                  <c:v>41756</c:v>
                </c:pt>
                <c:pt idx="478">
                  <c:v>41757</c:v>
                </c:pt>
                <c:pt idx="479">
                  <c:v>41758</c:v>
                </c:pt>
                <c:pt idx="480">
                  <c:v>41759</c:v>
                </c:pt>
                <c:pt idx="481">
                  <c:v>41760</c:v>
                </c:pt>
                <c:pt idx="482">
                  <c:v>41761</c:v>
                </c:pt>
                <c:pt idx="483">
                  <c:v>41762</c:v>
                </c:pt>
                <c:pt idx="484">
                  <c:v>41763</c:v>
                </c:pt>
                <c:pt idx="485">
                  <c:v>41764</c:v>
                </c:pt>
                <c:pt idx="486">
                  <c:v>41765</c:v>
                </c:pt>
                <c:pt idx="487">
                  <c:v>41766</c:v>
                </c:pt>
                <c:pt idx="488">
                  <c:v>41767</c:v>
                </c:pt>
                <c:pt idx="489">
                  <c:v>41768</c:v>
                </c:pt>
                <c:pt idx="490">
                  <c:v>41769</c:v>
                </c:pt>
                <c:pt idx="491">
                  <c:v>41770</c:v>
                </c:pt>
                <c:pt idx="492">
                  <c:v>41771</c:v>
                </c:pt>
                <c:pt idx="493">
                  <c:v>41772</c:v>
                </c:pt>
                <c:pt idx="494">
                  <c:v>41773</c:v>
                </c:pt>
                <c:pt idx="495">
                  <c:v>41774</c:v>
                </c:pt>
                <c:pt idx="496">
                  <c:v>41775</c:v>
                </c:pt>
                <c:pt idx="497">
                  <c:v>41776</c:v>
                </c:pt>
                <c:pt idx="498">
                  <c:v>41777</c:v>
                </c:pt>
                <c:pt idx="499">
                  <c:v>41778</c:v>
                </c:pt>
                <c:pt idx="500">
                  <c:v>41779</c:v>
                </c:pt>
                <c:pt idx="501">
                  <c:v>41780</c:v>
                </c:pt>
                <c:pt idx="502">
                  <c:v>41781</c:v>
                </c:pt>
                <c:pt idx="503">
                  <c:v>41782</c:v>
                </c:pt>
                <c:pt idx="504">
                  <c:v>41783</c:v>
                </c:pt>
                <c:pt idx="505">
                  <c:v>41784</c:v>
                </c:pt>
                <c:pt idx="506">
                  <c:v>41785</c:v>
                </c:pt>
                <c:pt idx="507">
                  <c:v>41786</c:v>
                </c:pt>
                <c:pt idx="508">
                  <c:v>41787</c:v>
                </c:pt>
                <c:pt idx="509">
                  <c:v>41788</c:v>
                </c:pt>
                <c:pt idx="510">
                  <c:v>41789</c:v>
                </c:pt>
                <c:pt idx="511">
                  <c:v>41791</c:v>
                </c:pt>
                <c:pt idx="512">
                  <c:v>41792</c:v>
                </c:pt>
                <c:pt idx="513">
                  <c:v>41793</c:v>
                </c:pt>
                <c:pt idx="514">
                  <c:v>41794</c:v>
                </c:pt>
                <c:pt idx="515">
                  <c:v>41795</c:v>
                </c:pt>
                <c:pt idx="516">
                  <c:v>41796</c:v>
                </c:pt>
                <c:pt idx="517">
                  <c:v>41797</c:v>
                </c:pt>
                <c:pt idx="518">
                  <c:v>41798</c:v>
                </c:pt>
                <c:pt idx="519">
                  <c:v>41799</c:v>
                </c:pt>
                <c:pt idx="520">
                  <c:v>41800</c:v>
                </c:pt>
                <c:pt idx="521">
                  <c:v>41801</c:v>
                </c:pt>
                <c:pt idx="522">
                  <c:v>41802</c:v>
                </c:pt>
                <c:pt idx="523">
                  <c:v>41803</c:v>
                </c:pt>
                <c:pt idx="524">
                  <c:v>41804</c:v>
                </c:pt>
                <c:pt idx="525">
                  <c:v>41805</c:v>
                </c:pt>
                <c:pt idx="526">
                  <c:v>41806</c:v>
                </c:pt>
                <c:pt idx="527">
                  <c:v>41807</c:v>
                </c:pt>
                <c:pt idx="528">
                  <c:v>41808</c:v>
                </c:pt>
                <c:pt idx="529">
                  <c:v>41809</c:v>
                </c:pt>
                <c:pt idx="530">
                  <c:v>41810</c:v>
                </c:pt>
                <c:pt idx="531">
                  <c:v>41811</c:v>
                </c:pt>
                <c:pt idx="532">
                  <c:v>41812</c:v>
                </c:pt>
                <c:pt idx="533">
                  <c:v>41813</c:v>
                </c:pt>
                <c:pt idx="534">
                  <c:v>41814</c:v>
                </c:pt>
                <c:pt idx="535">
                  <c:v>41815</c:v>
                </c:pt>
                <c:pt idx="536">
                  <c:v>41816</c:v>
                </c:pt>
                <c:pt idx="537">
                  <c:v>41817</c:v>
                </c:pt>
                <c:pt idx="538">
                  <c:v>41818</c:v>
                </c:pt>
                <c:pt idx="539">
                  <c:v>41819</c:v>
                </c:pt>
                <c:pt idx="540">
                  <c:v>41820</c:v>
                </c:pt>
                <c:pt idx="541">
                  <c:v>41821</c:v>
                </c:pt>
                <c:pt idx="542">
                  <c:v>41822</c:v>
                </c:pt>
                <c:pt idx="543">
                  <c:v>41823</c:v>
                </c:pt>
                <c:pt idx="544">
                  <c:v>41824</c:v>
                </c:pt>
                <c:pt idx="545">
                  <c:v>41825</c:v>
                </c:pt>
                <c:pt idx="546">
                  <c:v>41826</c:v>
                </c:pt>
                <c:pt idx="547">
                  <c:v>41827</c:v>
                </c:pt>
                <c:pt idx="548">
                  <c:v>41828</c:v>
                </c:pt>
                <c:pt idx="549">
                  <c:v>41829</c:v>
                </c:pt>
                <c:pt idx="550">
                  <c:v>41830</c:v>
                </c:pt>
                <c:pt idx="551">
                  <c:v>41831</c:v>
                </c:pt>
                <c:pt idx="552">
                  <c:v>41832</c:v>
                </c:pt>
                <c:pt idx="553">
                  <c:v>41833</c:v>
                </c:pt>
                <c:pt idx="554">
                  <c:v>41834</c:v>
                </c:pt>
                <c:pt idx="555">
                  <c:v>41835</c:v>
                </c:pt>
                <c:pt idx="556">
                  <c:v>41836</c:v>
                </c:pt>
                <c:pt idx="557">
                  <c:v>41837</c:v>
                </c:pt>
                <c:pt idx="558">
                  <c:v>41838</c:v>
                </c:pt>
                <c:pt idx="559">
                  <c:v>41839</c:v>
                </c:pt>
                <c:pt idx="560">
                  <c:v>41840</c:v>
                </c:pt>
                <c:pt idx="561">
                  <c:v>41841</c:v>
                </c:pt>
                <c:pt idx="562">
                  <c:v>41842</c:v>
                </c:pt>
                <c:pt idx="563">
                  <c:v>41843</c:v>
                </c:pt>
                <c:pt idx="564">
                  <c:v>41844</c:v>
                </c:pt>
                <c:pt idx="565">
                  <c:v>41845</c:v>
                </c:pt>
                <c:pt idx="566">
                  <c:v>41846</c:v>
                </c:pt>
                <c:pt idx="567">
                  <c:v>41847</c:v>
                </c:pt>
                <c:pt idx="568">
                  <c:v>41848</c:v>
                </c:pt>
                <c:pt idx="569">
                  <c:v>41849</c:v>
                </c:pt>
                <c:pt idx="570">
                  <c:v>41850</c:v>
                </c:pt>
                <c:pt idx="571">
                  <c:v>41851</c:v>
                </c:pt>
                <c:pt idx="572">
                  <c:v>41852</c:v>
                </c:pt>
                <c:pt idx="573">
                  <c:v>41853</c:v>
                </c:pt>
                <c:pt idx="574">
                  <c:v>41854</c:v>
                </c:pt>
                <c:pt idx="575">
                  <c:v>41855</c:v>
                </c:pt>
                <c:pt idx="576">
                  <c:v>41856</c:v>
                </c:pt>
                <c:pt idx="577">
                  <c:v>41857</c:v>
                </c:pt>
                <c:pt idx="578">
                  <c:v>41858</c:v>
                </c:pt>
                <c:pt idx="579">
                  <c:v>41859</c:v>
                </c:pt>
                <c:pt idx="580">
                  <c:v>41860</c:v>
                </c:pt>
                <c:pt idx="581">
                  <c:v>41861</c:v>
                </c:pt>
                <c:pt idx="582">
                  <c:v>41862</c:v>
                </c:pt>
                <c:pt idx="583">
                  <c:v>41863</c:v>
                </c:pt>
                <c:pt idx="584">
                  <c:v>41864</c:v>
                </c:pt>
                <c:pt idx="585">
                  <c:v>41865</c:v>
                </c:pt>
                <c:pt idx="586">
                  <c:v>41866</c:v>
                </c:pt>
                <c:pt idx="587">
                  <c:v>41867</c:v>
                </c:pt>
                <c:pt idx="588">
                  <c:v>41868</c:v>
                </c:pt>
                <c:pt idx="589">
                  <c:v>41869</c:v>
                </c:pt>
                <c:pt idx="590">
                  <c:v>41870</c:v>
                </c:pt>
                <c:pt idx="591">
                  <c:v>41871</c:v>
                </c:pt>
                <c:pt idx="592">
                  <c:v>41872</c:v>
                </c:pt>
                <c:pt idx="593">
                  <c:v>41873</c:v>
                </c:pt>
                <c:pt idx="594">
                  <c:v>41874</c:v>
                </c:pt>
                <c:pt idx="595">
                  <c:v>41875</c:v>
                </c:pt>
                <c:pt idx="596">
                  <c:v>41876</c:v>
                </c:pt>
                <c:pt idx="597">
                  <c:v>41877</c:v>
                </c:pt>
                <c:pt idx="598">
                  <c:v>41878</c:v>
                </c:pt>
                <c:pt idx="599">
                  <c:v>41879</c:v>
                </c:pt>
                <c:pt idx="600">
                  <c:v>41880</c:v>
                </c:pt>
                <c:pt idx="601">
                  <c:v>41881</c:v>
                </c:pt>
                <c:pt idx="602">
                  <c:v>41882</c:v>
                </c:pt>
                <c:pt idx="603">
                  <c:v>41883</c:v>
                </c:pt>
                <c:pt idx="604">
                  <c:v>41884</c:v>
                </c:pt>
                <c:pt idx="605">
                  <c:v>41885</c:v>
                </c:pt>
                <c:pt idx="606">
                  <c:v>41886</c:v>
                </c:pt>
                <c:pt idx="607">
                  <c:v>41887</c:v>
                </c:pt>
                <c:pt idx="608">
                  <c:v>41888</c:v>
                </c:pt>
                <c:pt idx="609">
                  <c:v>41889</c:v>
                </c:pt>
                <c:pt idx="610">
                  <c:v>41890</c:v>
                </c:pt>
                <c:pt idx="611">
                  <c:v>41891</c:v>
                </c:pt>
                <c:pt idx="612">
                  <c:v>41892</c:v>
                </c:pt>
                <c:pt idx="613">
                  <c:v>41893</c:v>
                </c:pt>
                <c:pt idx="614">
                  <c:v>41894</c:v>
                </c:pt>
                <c:pt idx="615">
                  <c:v>41896</c:v>
                </c:pt>
                <c:pt idx="616">
                  <c:v>41897</c:v>
                </c:pt>
                <c:pt idx="617">
                  <c:v>41898</c:v>
                </c:pt>
                <c:pt idx="618">
                  <c:v>41899</c:v>
                </c:pt>
                <c:pt idx="619">
                  <c:v>41900</c:v>
                </c:pt>
                <c:pt idx="620">
                  <c:v>41901</c:v>
                </c:pt>
                <c:pt idx="621">
                  <c:v>41902</c:v>
                </c:pt>
                <c:pt idx="622">
                  <c:v>41903</c:v>
                </c:pt>
                <c:pt idx="623">
                  <c:v>41904</c:v>
                </c:pt>
                <c:pt idx="624">
                  <c:v>41905</c:v>
                </c:pt>
                <c:pt idx="625">
                  <c:v>41906</c:v>
                </c:pt>
                <c:pt idx="626">
                  <c:v>41907</c:v>
                </c:pt>
                <c:pt idx="627">
                  <c:v>41909</c:v>
                </c:pt>
                <c:pt idx="628">
                  <c:v>41910</c:v>
                </c:pt>
                <c:pt idx="629">
                  <c:v>41911</c:v>
                </c:pt>
                <c:pt idx="630">
                  <c:v>41912</c:v>
                </c:pt>
                <c:pt idx="631">
                  <c:v>41913</c:v>
                </c:pt>
                <c:pt idx="632">
                  <c:v>41914</c:v>
                </c:pt>
                <c:pt idx="633">
                  <c:v>41916</c:v>
                </c:pt>
                <c:pt idx="634">
                  <c:v>41917</c:v>
                </c:pt>
                <c:pt idx="635">
                  <c:v>41918</c:v>
                </c:pt>
                <c:pt idx="636">
                  <c:v>41919</c:v>
                </c:pt>
                <c:pt idx="637">
                  <c:v>41920</c:v>
                </c:pt>
                <c:pt idx="638">
                  <c:v>41921</c:v>
                </c:pt>
                <c:pt idx="639">
                  <c:v>41922</c:v>
                </c:pt>
                <c:pt idx="640">
                  <c:v>41923</c:v>
                </c:pt>
                <c:pt idx="641">
                  <c:v>41924</c:v>
                </c:pt>
                <c:pt idx="642">
                  <c:v>41925</c:v>
                </c:pt>
                <c:pt idx="643">
                  <c:v>41926</c:v>
                </c:pt>
                <c:pt idx="644">
                  <c:v>41927</c:v>
                </c:pt>
                <c:pt idx="645">
                  <c:v>41928</c:v>
                </c:pt>
                <c:pt idx="646">
                  <c:v>41929</c:v>
                </c:pt>
                <c:pt idx="647">
                  <c:v>41931</c:v>
                </c:pt>
                <c:pt idx="648">
                  <c:v>41932</c:v>
                </c:pt>
                <c:pt idx="649">
                  <c:v>41933</c:v>
                </c:pt>
                <c:pt idx="650">
                  <c:v>41934</c:v>
                </c:pt>
                <c:pt idx="651">
                  <c:v>41935</c:v>
                </c:pt>
                <c:pt idx="652">
                  <c:v>41936</c:v>
                </c:pt>
                <c:pt idx="653">
                  <c:v>41937</c:v>
                </c:pt>
                <c:pt idx="654">
                  <c:v>41938</c:v>
                </c:pt>
                <c:pt idx="655">
                  <c:v>41939</c:v>
                </c:pt>
                <c:pt idx="656">
                  <c:v>41940</c:v>
                </c:pt>
                <c:pt idx="657">
                  <c:v>41941</c:v>
                </c:pt>
                <c:pt idx="658">
                  <c:v>41942</c:v>
                </c:pt>
                <c:pt idx="659">
                  <c:v>41943</c:v>
                </c:pt>
                <c:pt idx="660">
                  <c:v>41945</c:v>
                </c:pt>
                <c:pt idx="661">
                  <c:v>41946</c:v>
                </c:pt>
                <c:pt idx="662">
                  <c:v>41947</c:v>
                </c:pt>
                <c:pt idx="663">
                  <c:v>41948</c:v>
                </c:pt>
                <c:pt idx="664">
                  <c:v>41949</c:v>
                </c:pt>
                <c:pt idx="665">
                  <c:v>41952</c:v>
                </c:pt>
                <c:pt idx="666">
                  <c:v>41953</c:v>
                </c:pt>
                <c:pt idx="667">
                  <c:v>41954</c:v>
                </c:pt>
                <c:pt idx="668">
                  <c:v>41955</c:v>
                </c:pt>
                <c:pt idx="669">
                  <c:v>41956</c:v>
                </c:pt>
                <c:pt idx="670">
                  <c:v>41958</c:v>
                </c:pt>
                <c:pt idx="671">
                  <c:v>41959</c:v>
                </c:pt>
                <c:pt idx="672">
                  <c:v>41961</c:v>
                </c:pt>
                <c:pt idx="673">
                  <c:v>41962</c:v>
                </c:pt>
                <c:pt idx="674">
                  <c:v>41963</c:v>
                </c:pt>
                <c:pt idx="675">
                  <c:v>41964</c:v>
                </c:pt>
                <c:pt idx="676">
                  <c:v>41965</c:v>
                </c:pt>
                <c:pt idx="677">
                  <c:v>41966</c:v>
                </c:pt>
                <c:pt idx="678">
                  <c:v>41967</c:v>
                </c:pt>
                <c:pt idx="679">
                  <c:v>41968</c:v>
                </c:pt>
                <c:pt idx="680">
                  <c:v>41969</c:v>
                </c:pt>
                <c:pt idx="681">
                  <c:v>41970</c:v>
                </c:pt>
                <c:pt idx="682">
                  <c:v>41971</c:v>
                </c:pt>
                <c:pt idx="683">
                  <c:v>41972</c:v>
                </c:pt>
                <c:pt idx="684">
                  <c:v>41973</c:v>
                </c:pt>
                <c:pt idx="685">
                  <c:v>41974</c:v>
                </c:pt>
                <c:pt idx="686">
                  <c:v>41975</c:v>
                </c:pt>
                <c:pt idx="687">
                  <c:v>41976</c:v>
                </c:pt>
                <c:pt idx="688">
                  <c:v>41977</c:v>
                </c:pt>
                <c:pt idx="689">
                  <c:v>41978</c:v>
                </c:pt>
                <c:pt idx="690">
                  <c:v>41979</c:v>
                </c:pt>
                <c:pt idx="691">
                  <c:v>41980</c:v>
                </c:pt>
                <c:pt idx="692">
                  <c:v>41981</c:v>
                </c:pt>
                <c:pt idx="693">
                  <c:v>41982</c:v>
                </c:pt>
                <c:pt idx="694">
                  <c:v>41983</c:v>
                </c:pt>
                <c:pt idx="695">
                  <c:v>41984</c:v>
                </c:pt>
                <c:pt idx="696">
                  <c:v>41985</c:v>
                </c:pt>
                <c:pt idx="697">
                  <c:v>41986</c:v>
                </c:pt>
                <c:pt idx="698">
                  <c:v>41987</c:v>
                </c:pt>
                <c:pt idx="699">
                  <c:v>41988</c:v>
                </c:pt>
                <c:pt idx="700">
                  <c:v>41989</c:v>
                </c:pt>
                <c:pt idx="701">
                  <c:v>41990</c:v>
                </c:pt>
                <c:pt idx="702">
                  <c:v>41991</c:v>
                </c:pt>
                <c:pt idx="703">
                  <c:v>41992</c:v>
                </c:pt>
                <c:pt idx="704">
                  <c:v>41993</c:v>
                </c:pt>
                <c:pt idx="705">
                  <c:v>41994</c:v>
                </c:pt>
                <c:pt idx="706">
                  <c:v>41995</c:v>
                </c:pt>
                <c:pt idx="707">
                  <c:v>41996</c:v>
                </c:pt>
                <c:pt idx="708">
                  <c:v>41997</c:v>
                </c:pt>
                <c:pt idx="709">
                  <c:v>41998</c:v>
                </c:pt>
                <c:pt idx="710">
                  <c:v>41999</c:v>
                </c:pt>
                <c:pt idx="711">
                  <c:v>42000</c:v>
                </c:pt>
                <c:pt idx="712">
                  <c:v>42001</c:v>
                </c:pt>
                <c:pt idx="713">
                  <c:v>42002</c:v>
                </c:pt>
                <c:pt idx="714">
                  <c:v>42003</c:v>
                </c:pt>
                <c:pt idx="715">
                  <c:v>42005</c:v>
                </c:pt>
                <c:pt idx="716">
                  <c:v>42006</c:v>
                </c:pt>
                <c:pt idx="717">
                  <c:v>42007</c:v>
                </c:pt>
                <c:pt idx="718">
                  <c:v>42008</c:v>
                </c:pt>
                <c:pt idx="719">
                  <c:v>42009</c:v>
                </c:pt>
                <c:pt idx="720">
                  <c:v>42010</c:v>
                </c:pt>
                <c:pt idx="721">
                  <c:v>42011</c:v>
                </c:pt>
                <c:pt idx="722">
                  <c:v>42012</c:v>
                </c:pt>
                <c:pt idx="723">
                  <c:v>42013</c:v>
                </c:pt>
                <c:pt idx="724">
                  <c:v>42014</c:v>
                </c:pt>
                <c:pt idx="725">
                  <c:v>42015</c:v>
                </c:pt>
                <c:pt idx="726">
                  <c:v>42016</c:v>
                </c:pt>
                <c:pt idx="727">
                  <c:v>42017</c:v>
                </c:pt>
                <c:pt idx="728">
                  <c:v>42018</c:v>
                </c:pt>
                <c:pt idx="729">
                  <c:v>42019</c:v>
                </c:pt>
                <c:pt idx="730">
                  <c:v>42020</c:v>
                </c:pt>
                <c:pt idx="731">
                  <c:v>42021</c:v>
                </c:pt>
                <c:pt idx="732">
                  <c:v>42022</c:v>
                </c:pt>
                <c:pt idx="733">
                  <c:v>42023</c:v>
                </c:pt>
                <c:pt idx="734">
                  <c:v>42024</c:v>
                </c:pt>
                <c:pt idx="735">
                  <c:v>42025</c:v>
                </c:pt>
                <c:pt idx="736">
                  <c:v>42026</c:v>
                </c:pt>
                <c:pt idx="737">
                  <c:v>42027</c:v>
                </c:pt>
                <c:pt idx="738">
                  <c:v>42028</c:v>
                </c:pt>
                <c:pt idx="739">
                  <c:v>42029</c:v>
                </c:pt>
                <c:pt idx="740">
                  <c:v>42030</c:v>
                </c:pt>
                <c:pt idx="741">
                  <c:v>42031</c:v>
                </c:pt>
                <c:pt idx="742">
                  <c:v>42032</c:v>
                </c:pt>
                <c:pt idx="743">
                  <c:v>42033</c:v>
                </c:pt>
                <c:pt idx="744">
                  <c:v>42034</c:v>
                </c:pt>
                <c:pt idx="745">
                  <c:v>42035</c:v>
                </c:pt>
                <c:pt idx="746">
                  <c:v>42036</c:v>
                </c:pt>
                <c:pt idx="747">
                  <c:v>42038</c:v>
                </c:pt>
                <c:pt idx="748">
                  <c:v>42039</c:v>
                </c:pt>
                <c:pt idx="749">
                  <c:v>42040</c:v>
                </c:pt>
                <c:pt idx="750">
                  <c:v>42041</c:v>
                </c:pt>
                <c:pt idx="751">
                  <c:v>42042</c:v>
                </c:pt>
                <c:pt idx="752">
                  <c:v>42043</c:v>
                </c:pt>
                <c:pt idx="753">
                  <c:v>42044</c:v>
                </c:pt>
                <c:pt idx="754">
                  <c:v>42045</c:v>
                </c:pt>
                <c:pt idx="755">
                  <c:v>42046</c:v>
                </c:pt>
                <c:pt idx="756">
                  <c:v>42047</c:v>
                </c:pt>
                <c:pt idx="757">
                  <c:v>42048</c:v>
                </c:pt>
                <c:pt idx="758">
                  <c:v>42049</c:v>
                </c:pt>
                <c:pt idx="759">
                  <c:v>42050</c:v>
                </c:pt>
                <c:pt idx="760">
                  <c:v>42051</c:v>
                </c:pt>
                <c:pt idx="761">
                  <c:v>42052</c:v>
                </c:pt>
                <c:pt idx="762">
                  <c:v>42053</c:v>
                </c:pt>
                <c:pt idx="763">
                  <c:v>42054</c:v>
                </c:pt>
                <c:pt idx="764">
                  <c:v>42055</c:v>
                </c:pt>
                <c:pt idx="765">
                  <c:v>42056</c:v>
                </c:pt>
                <c:pt idx="766">
                  <c:v>42057</c:v>
                </c:pt>
                <c:pt idx="767">
                  <c:v>42058</c:v>
                </c:pt>
                <c:pt idx="768">
                  <c:v>42059</c:v>
                </c:pt>
                <c:pt idx="769">
                  <c:v>42060</c:v>
                </c:pt>
                <c:pt idx="770">
                  <c:v>42061</c:v>
                </c:pt>
                <c:pt idx="771">
                  <c:v>42062</c:v>
                </c:pt>
                <c:pt idx="772">
                  <c:v>42063</c:v>
                </c:pt>
                <c:pt idx="773">
                  <c:v>42064</c:v>
                </c:pt>
                <c:pt idx="774">
                  <c:v>42065</c:v>
                </c:pt>
                <c:pt idx="775">
                  <c:v>42066</c:v>
                </c:pt>
                <c:pt idx="776">
                  <c:v>42067</c:v>
                </c:pt>
                <c:pt idx="777">
                  <c:v>42068</c:v>
                </c:pt>
                <c:pt idx="778">
                  <c:v>42069</c:v>
                </c:pt>
                <c:pt idx="779">
                  <c:v>42070</c:v>
                </c:pt>
                <c:pt idx="780">
                  <c:v>42071</c:v>
                </c:pt>
                <c:pt idx="781">
                  <c:v>42072</c:v>
                </c:pt>
                <c:pt idx="782">
                  <c:v>42073</c:v>
                </c:pt>
                <c:pt idx="783">
                  <c:v>42074</c:v>
                </c:pt>
                <c:pt idx="784">
                  <c:v>42075</c:v>
                </c:pt>
                <c:pt idx="785">
                  <c:v>42076</c:v>
                </c:pt>
                <c:pt idx="786">
                  <c:v>42077</c:v>
                </c:pt>
                <c:pt idx="787">
                  <c:v>42078</c:v>
                </c:pt>
                <c:pt idx="788">
                  <c:v>42079</c:v>
                </c:pt>
                <c:pt idx="789">
                  <c:v>42080</c:v>
                </c:pt>
                <c:pt idx="790">
                  <c:v>42081</c:v>
                </c:pt>
                <c:pt idx="791">
                  <c:v>42082</c:v>
                </c:pt>
                <c:pt idx="792">
                  <c:v>42083</c:v>
                </c:pt>
                <c:pt idx="793">
                  <c:v>42084</c:v>
                </c:pt>
                <c:pt idx="794">
                  <c:v>42085</c:v>
                </c:pt>
                <c:pt idx="795">
                  <c:v>42086</c:v>
                </c:pt>
                <c:pt idx="796">
                  <c:v>42087</c:v>
                </c:pt>
                <c:pt idx="797">
                  <c:v>42088</c:v>
                </c:pt>
                <c:pt idx="798">
                  <c:v>42089</c:v>
                </c:pt>
                <c:pt idx="799">
                  <c:v>42090</c:v>
                </c:pt>
                <c:pt idx="800">
                  <c:v>42091</c:v>
                </c:pt>
                <c:pt idx="801">
                  <c:v>42092</c:v>
                </c:pt>
                <c:pt idx="802">
                  <c:v>42093</c:v>
                </c:pt>
                <c:pt idx="803">
                  <c:v>42094</c:v>
                </c:pt>
                <c:pt idx="804">
                  <c:v>42095</c:v>
                </c:pt>
                <c:pt idx="805">
                  <c:v>42096</c:v>
                </c:pt>
                <c:pt idx="806">
                  <c:v>42097</c:v>
                </c:pt>
                <c:pt idx="807">
                  <c:v>42098</c:v>
                </c:pt>
                <c:pt idx="808">
                  <c:v>42099</c:v>
                </c:pt>
                <c:pt idx="809">
                  <c:v>42100</c:v>
                </c:pt>
                <c:pt idx="810">
                  <c:v>42101</c:v>
                </c:pt>
                <c:pt idx="811">
                  <c:v>42102</c:v>
                </c:pt>
                <c:pt idx="812">
                  <c:v>42103</c:v>
                </c:pt>
                <c:pt idx="813">
                  <c:v>42104</c:v>
                </c:pt>
                <c:pt idx="814">
                  <c:v>42105</c:v>
                </c:pt>
                <c:pt idx="815">
                  <c:v>42106</c:v>
                </c:pt>
                <c:pt idx="816">
                  <c:v>42107</c:v>
                </c:pt>
                <c:pt idx="817">
                  <c:v>42108</c:v>
                </c:pt>
                <c:pt idx="818">
                  <c:v>42109</c:v>
                </c:pt>
                <c:pt idx="819">
                  <c:v>42110</c:v>
                </c:pt>
                <c:pt idx="820">
                  <c:v>42111</c:v>
                </c:pt>
                <c:pt idx="821">
                  <c:v>42112</c:v>
                </c:pt>
                <c:pt idx="822">
                  <c:v>42113</c:v>
                </c:pt>
                <c:pt idx="823">
                  <c:v>42114</c:v>
                </c:pt>
                <c:pt idx="824">
                  <c:v>42115</c:v>
                </c:pt>
                <c:pt idx="825">
                  <c:v>42116</c:v>
                </c:pt>
                <c:pt idx="826">
                  <c:v>42117</c:v>
                </c:pt>
                <c:pt idx="827">
                  <c:v>42118</c:v>
                </c:pt>
                <c:pt idx="828">
                  <c:v>42119</c:v>
                </c:pt>
                <c:pt idx="829">
                  <c:v>42120</c:v>
                </c:pt>
                <c:pt idx="830">
                  <c:v>42121</c:v>
                </c:pt>
                <c:pt idx="831">
                  <c:v>42122</c:v>
                </c:pt>
                <c:pt idx="832">
                  <c:v>42123</c:v>
                </c:pt>
                <c:pt idx="833">
                  <c:v>42124</c:v>
                </c:pt>
                <c:pt idx="834">
                  <c:v>42125</c:v>
                </c:pt>
                <c:pt idx="835">
                  <c:v>42126</c:v>
                </c:pt>
                <c:pt idx="836">
                  <c:v>42127</c:v>
                </c:pt>
                <c:pt idx="837">
                  <c:v>42128</c:v>
                </c:pt>
                <c:pt idx="838">
                  <c:v>42129</c:v>
                </c:pt>
                <c:pt idx="839">
                  <c:v>42130</c:v>
                </c:pt>
                <c:pt idx="840">
                  <c:v>42131</c:v>
                </c:pt>
                <c:pt idx="841">
                  <c:v>42132</c:v>
                </c:pt>
                <c:pt idx="842">
                  <c:v>42133</c:v>
                </c:pt>
                <c:pt idx="843">
                  <c:v>42134</c:v>
                </c:pt>
                <c:pt idx="844">
                  <c:v>42135</c:v>
                </c:pt>
                <c:pt idx="845">
                  <c:v>42136</c:v>
                </c:pt>
                <c:pt idx="846">
                  <c:v>42137</c:v>
                </c:pt>
                <c:pt idx="847">
                  <c:v>42138</c:v>
                </c:pt>
                <c:pt idx="848">
                  <c:v>42139</c:v>
                </c:pt>
                <c:pt idx="849">
                  <c:v>42140</c:v>
                </c:pt>
                <c:pt idx="850">
                  <c:v>42141</c:v>
                </c:pt>
                <c:pt idx="851">
                  <c:v>42142</c:v>
                </c:pt>
                <c:pt idx="852">
                  <c:v>42143</c:v>
                </c:pt>
                <c:pt idx="853">
                  <c:v>42144</c:v>
                </c:pt>
                <c:pt idx="854">
                  <c:v>42145</c:v>
                </c:pt>
                <c:pt idx="855">
                  <c:v>42146</c:v>
                </c:pt>
                <c:pt idx="856">
                  <c:v>42147</c:v>
                </c:pt>
                <c:pt idx="857">
                  <c:v>42148</c:v>
                </c:pt>
                <c:pt idx="858">
                  <c:v>42149</c:v>
                </c:pt>
                <c:pt idx="859">
                  <c:v>42150</c:v>
                </c:pt>
                <c:pt idx="860">
                  <c:v>42151</c:v>
                </c:pt>
                <c:pt idx="861">
                  <c:v>42152</c:v>
                </c:pt>
                <c:pt idx="862">
                  <c:v>42153</c:v>
                </c:pt>
                <c:pt idx="863">
                  <c:v>42154</c:v>
                </c:pt>
                <c:pt idx="864">
                  <c:v>42155</c:v>
                </c:pt>
                <c:pt idx="865">
                  <c:v>42156</c:v>
                </c:pt>
                <c:pt idx="866">
                  <c:v>42157</c:v>
                </c:pt>
                <c:pt idx="867">
                  <c:v>42158</c:v>
                </c:pt>
                <c:pt idx="868">
                  <c:v>42159</c:v>
                </c:pt>
                <c:pt idx="869">
                  <c:v>42160</c:v>
                </c:pt>
                <c:pt idx="870">
                  <c:v>42161</c:v>
                </c:pt>
                <c:pt idx="871">
                  <c:v>42162</c:v>
                </c:pt>
                <c:pt idx="872">
                  <c:v>42163</c:v>
                </c:pt>
                <c:pt idx="873">
                  <c:v>42164</c:v>
                </c:pt>
                <c:pt idx="874">
                  <c:v>42165</c:v>
                </c:pt>
                <c:pt idx="875">
                  <c:v>42166</c:v>
                </c:pt>
                <c:pt idx="876">
                  <c:v>42167</c:v>
                </c:pt>
                <c:pt idx="877">
                  <c:v>42168</c:v>
                </c:pt>
                <c:pt idx="878">
                  <c:v>42169</c:v>
                </c:pt>
                <c:pt idx="879">
                  <c:v>42170</c:v>
                </c:pt>
                <c:pt idx="880">
                  <c:v>42171</c:v>
                </c:pt>
                <c:pt idx="881">
                  <c:v>42172</c:v>
                </c:pt>
                <c:pt idx="882">
                  <c:v>42173</c:v>
                </c:pt>
                <c:pt idx="883">
                  <c:v>42174</c:v>
                </c:pt>
                <c:pt idx="884">
                  <c:v>42175</c:v>
                </c:pt>
                <c:pt idx="885">
                  <c:v>42176</c:v>
                </c:pt>
                <c:pt idx="886">
                  <c:v>42177</c:v>
                </c:pt>
                <c:pt idx="887">
                  <c:v>42178</c:v>
                </c:pt>
                <c:pt idx="888">
                  <c:v>42179</c:v>
                </c:pt>
                <c:pt idx="889">
                  <c:v>42180</c:v>
                </c:pt>
                <c:pt idx="890">
                  <c:v>42181</c:v>
                </c:pt>
                <c:pt idx="891">
                  <c:v>42182</c:v>
                </c:pt>
                <c:pt idx="892">
                  <c:v>42183</c:v>
                </c:pt>
                <c:pt idx="893">
                  <c:v>42184</c:v>
                </c:pt>
                <c:pt idx="894">
                  <c:v>42185</c:v>
                </c:pt>
                <c:pt idx="895">
                  <c:v>42186</c:v>
                </c:pt>
                <c:pt idx="896">
                  <c:v>42187</c:v>
                </c:pt>
                <c:pt idx="897">
                  <c:v>42188</c:v>
                </c:pt>
                <c:pt idx="898">
                  <c:v>42189</c:v>
                </c:pt>
                <c:pt idx="899">
                  <c:v>42190</c:v>
                </c:pt>
                <c:pt idx="900">
                  <c:v>42191</c:v>
                </c:pt>
                <c:pt idx="901">
                  <c:v>42192</c:v>
                </c:pt>
                <c:pt idx="902">
                  <c:v>42193</c:v>
                </c:pt>
                <c:pt idx="903">
                  <c:v>42194</c:v>
                </c:pt>
                <c:pt idx="904">
                  <c:v>42195</c:v>
                </c:pt>
                <c:pt idx="905">
                  <c:v>42196</c:v>
                </c:pt>
                <c:pt idx="906">
                  <c:v>42197</c:v>
                </c:pt>
                <c:pt idx="907">
                  <c:v>42198</c:v>
                </c:pt>
                <c:pt idx="908">
                  <c:v>42199</c:v>
                </c:pt>
                <c:pt idx="909">
                  <c:v>42200</c:v>
                </c:pt>
                <c:pt idx="910">
                  <c:v>42201</c:v>
                </c:pt>
                <c:pt idx="911">
                  <c:v>42202</c:v>
                </c:pt>
                <c:pt idx="912">
                  <c:v>42203</c:v>
                </c:pt>
                <c:pt idx="913">
                  <c:v>42204</c:v>
                </c:pt>
                <c:pt idx="914">
                  <c:v>42205</c:v>
                </c:pt>
                <c:pt idx="915">
                  <c:v>42206</c:v>
                </c:pt>
                <c:pt idx="916">
                  <c:v>42207</c:v>
                </c:pt>
                <c:pt idx="917">
                  <c:v>42208</c:v>
                </c:pt>
                <c:pt idx="918">
                  <c:v>42209</c:v>
                </c:pt>
                <c:pt idx="919">
                  <c:v>42210</c:v>
                </c:pt>
                <c:pt idx="920">
                  <c:v>42211</c:v>
                </c:pt>
                <c:pt idx="921">
                  <c:v>42212</c:v>
                </c:pt>
                <c:pt idx="922">
                  <c:v>42213</c:v>
                </c:pt>
                <c:pt idx="923">
                  <c:v>42214</c:v>
                </c:pt>
                <c:pt idx="924">
                  <c:v>42215</c:v>
                </c:pt>
                <c:pt idx="925">
                  <c:v>42216</c:v>
                </c:pt>
                <c:pt idx="926">
                  <c:v>42217</c:v>
                </c:pt>
                <c:pt idx="927">
                  <c:v>42218</c:v>
                </c:pt>
                <c:pt idx="928">
                  <c:v>42219</c:v>
                </c:pt>
                <c:pt idx="929">
                  <c:v>42220</c:v>
                </c:pt>
                <c:pt idx="930">
                  <c:v>42221</c:v>
                </c:pt>
                <c:pt idx="931">
                  <c:v>42222</c:v>
                </c:pt>
                <c:pt idx="932">
                  <c:v>42223</c:v>
                </c:pt>
                <c:pt idx="933">
                  <c:v>42224</c:v>
                </c:pt>
                <c:pt idx="934">
                  <c:v>42225</c:v>
                </c:pt>
                <c:pt idx="935">
                  <c:v>42226</c:v>
                </c:pt>
                <c:pt idx="936">
                  <c:v>42227</c:v>
                </c:pt>
                <c:pt idx="937">
                  <c:v>42228</c:v>
                </c:pt>
                <c:pt idx="938">
                  <c:v>42229</c:v>
                </c:pt>
                <c:pt idx="939">
                  <c:v>42230</c:v>
                </c:pt>
                <c:pt idx="940">
                  <c:v>42231</c:v>
                </c:pt>
                <c:pt idx="941">
                  <c:v>42232</c:v>
                </c:pt>
                <c:pt idx="942">
                  <c:v>42233</c:v>
                </c:pt>
                <c:pt idx="943">
                  <c:v>42234</c:v>
                </c:pt>
                <c:pt idx="944">
                  <c:v>42235</c:v>
                </c:pt>
                <c:pt idx="945">
                  <c:v>42236</c:v>
                </c:pt>
                <c:pt idx="946">
                  <c:v>42237</c:v>
                </c:pt>
                <c:pt idx="947">
                  <c:v>42238</c:v>
                </c:pt>
                <c:pt idx="948">
                  <c:v>42239</c:v>
                </c:pt>
                <c:pt idx="949">
                  <c:v>42240</c:v>
                </c:pt>
                <c:pt idx="950">
                  <c:v>42241</c:v>
                </c:pt>
                <c:pt idx="951">
                  <c:v>42242</c:v>
                </c:pt>
                <c:pt idx="952">
                  <c:v>42243</c:v>
                </c:pt>
                <c:pt idx="953">
                  <c:v>42244</c:v>
                </c:pt>
                <c:pt idx="954">
                  <c:v>42245</c:v>
                </c:pt>
                <c:pt idx="955">
                  <c:v>42246</c:v>
                </c:pt>
                <c:pt idx="956">
                  <c:v>42247</c:v>
                </c:pt>
                <c:pt idx="957">
                  <c:v>42248</c:v>
                </c:pt>
                <c:pt idx="958">
                  <c:v>42249</c:v>
                </c:pt>
                <c:pt idx="959">
                  <c:v>42250</c:v>
                </c:pt>
                <c:pt idx="960">
                  <c:v>42251</c:v>
                </c:pt>
                <c:pt idx="961">
                  <c:v>42252</c:v>
                </c:pt>
                <c:pt idx="962">
                  <c:v>42253</c:v>
                </c:pt>
                <c:pt idx="963">
                  <c:v>42254</c:v>
                </c:pt>
                <c:pt idx="964">
                  <c:v>42255</c:v>
                </c:pt>
                <c:pt idx="965">
                  <c:v>42256</c:v>
                </c:pt>
                <c:pt idx="966">
                  <c:v>42257</c:v>
                </c:pt>
                <c:pt idx="967">
                  <c:v>42258</c:v>
                </c:pt>
                <c:pt idx="968">
                  <c:v>42259</c:v>
                </c:pt>
                <c:pt idx="969">
                  <c:v>42260</c:v>
                </c:pt>
                <c:pt idx="970">
                  <c:v>42261</c:v>
                </c:pt>
                <c:pt idx="971">
                  <c:v>42262</c:v>
                </c:pt>
                <c:pt idx="972">
                  <c:v>42263</c:v>
                </c:pt>
                <c:pt idx="973">
                  <c:v>42264</c:v>
                </c:pt>
                <c:pt idx="974">
                  <c:v>42265</c:v>
                </c:pt>
                <c:pt idx="975">
                  <c:v>42266</c:v>
                </c:pt>
                <c:pt idx="976">
                  <c:v>42267</c:v>
                </c:pt>
                <c:pt idx="977">
                  <c:v>42268</c:v>
                </c:pt>
                <c:pt idx="978">
                  <c:v>42269</c:v>
                </c:pt>
                <c:pt idx="979">
                  <c:v>42270</c:v>
                </c:pt>
                <c:pt idx="980">
                  <c:v>42271</c:v>
                </c:pt>
                <c:pt idx="981">
                  <c:v>42272</c:v>
                </c:pt>
                <c:pt idx="982">
                  <c:v>42273</c:v>
                </c:pt>
                <c:pt idx="983">
                  <c:v>42274</c:v>
                </c:pt>
                <c:pt idx="984">
                  <c:v>42275</c:v>
                </c:pt>
                <c:pt idx="985">
                  <c:v>42276</c:v>
                </c:pt>
                <c:pt idx="986">
                  <c:v>42277</c:v>
                </c:pt>
                <c:pt idx="987">
                  <c:v>42278</c:v>
                </c:pt>
                <c:pt idx="988">
                  <c:v>42279</c:v>
                </c:pt>
                <c:pt idx="989">
                  <c:v>42280</c:v>
                </c:pt>
                <c:pt idx="990">
                  <c:v>42281</c:v>
                </c:pt>
                <c:pt idx="991">
                  <c:v>42282</c:v>
                </c:pt>
                <c:pt idx="992">
                  <c:v>42283</c:v>
                </c:pt>
                <c:pt idx="993">
                  <c:v>42284</c:v>
                </c:pt>
                <c:pt idx="994">
                  <c:v>42285</c:v>
                </c:pt>
                <c:pt idx="995">
                  <c:v>42286</c:v>
                </c:pt>
                <c:pt idx="996">
                  <c:v>42287</c:v>
                </c:pt>
                <c:pt idx="997">
                  <c:v>42288</c:v>
                </c:pt>
                <c:pt idx="998">
                  <c:v>42289</c:v>
                </c:pt>
                <c:pt idx="999">
                  <c:v>42290</c:v>
                </c:pt>
                <c:pt idx="1000">
                  <c:v>42291</c:v>
                </c:pt>
                <c:pt idx="1001">
                  <c:v>42292</c:v>
                </c:pt>
                <c:pt idx="1002">
                  <c:v>42293</c:v>
                </c:pt>
                <c:pt idx="1003">
                  <c:v>42294</c:v>
                </c:pt>
                <c:pt idx="1004">
                  <c:v>42295</c:v>
                </c:pt>
                <c:pt idx="1005">
                  <c:v>42296</c:v>
                </c:pt>
                <c:pt idx="1006">
                  <c:v>42297</c:v>
                </c:pt>
                <c:pt idx="1007">
                  <c:v>42298</c:v>
                </c:pt>
                <c:pt idx="1008">
                  <c:v>42299</c:v>
                </c:pt>
                <c:pt idx="1009">
                  <c:v>42300</c:v>
                </c:pt>
                <c:pt idx="1010">
                  <c:v>42301</c:v>
                </c:pt>
                <c:pt idx="1011">
                  <c:v>42302</c:v>
                </c:pt>
                <c:pt idx="1012">
                  <c:v>42303</c:v>
                </c:pt>
                <c:pt idx="1013">
                  <c:v>42304</c:v>
                </c:pt>
                <c:pt idx="1014">
                  <c:v>42305</c:v>
                </c:pt>
                <c:pt idx="1015">
                  <c:v>42306</c:v>
                </c:pt>
                <c:pt idx="1016">
                  <c:v>42307</c:v>
                </c:pt>
                <c:pt idx="1017">
                  <c:v>42308</c:v>
                </c:pt>
                <c:pt idx="1018">
                  <c:v>42309</c:v>
                </c:pt>
                <c:pt idx="1019">
                  <c:v>42310</c:v>
                </c:pt>
                <c:pt idx="1020">
                  <c:v>42311</c:v>
                </c:pt>
                <c:pt idx="1021">
                  <c:v>42312</c:v>
                </c:pt>
                <c:pt idx="1022">
                  <c:v>42313</c:v>
                </c:pt>
                <c:pt idx="1023">
                  <c:v>42314</c:v>
                </c:pt>
                <c:pt idx="1024">
                  <c:v>42315</c:v>
                </c:pt>
                <c:pt idx="1025">
                  <c:v>42316</c:v>
                </c:pt>
                <c:pt idx="1026">
                  <c:v>42317</c:v>
                </c:pt>
                <c:pt idx="1027">
                  <c:v>42318</c:v>
                </c:pt>
                <c:pt idx="1028">
                  <c:v>42319</c:v>
                </c:pt>
                <c:pt idx="1029">
                  <c:v>42320</c:v>
                </c:pt>
                <c:pt idx="1030">
                  <c:v>42321</c:v>
                </c:pt>
                <c:pt idx="1031">
                  <c:v>42322</c:v>
                </c:pt>
                <c:pt idx="1032">
                  <c:v>42323</c:v>
                </c:pt>
                <c:pt idx="1033">
                  <c:v>42324</c:v>
                </c:pt>
                <c:pt idx="1034">
                  <c:v>42325</c:v>
                </c:pt>
                <c:pt idx="1035">
                  <c:v>42326</c:v>
                </c:pt>
                <c:pt idx="1036">
                  <c:v>42327</c:v>
                </c:pt>
                <c:pt idx="1037">
                  <c:v>42328</c:v>
                </c:pt>
                <c:pt idx="1038">
                  <c:v>42329</c:v>
                </c:pt>
                <c:pt idx="1039">
                  <c:v>42330</c:v>
                </c:pt>
                <c:pt idx="1040">
                  <c:v>42331</c:v>
                </c:pt>
                <c:pt idx="1041">
                  <c:v>42332</c:v>
                </c:pt>
                <c:pt idx="1042">
                  <c:v>42333</c:v>
                </c:pt>
                <c:pt idx="1043">
                  <c:v>42334</c:v>
                </c:pt>
                <c:pt idx="1044">
                  <c:v>42335</c:v>
                </c:pt>
                <c:pt idx="1045">
                  <c:v>42336</c:v>
                </c:pt>
                <c:pt idx="1046">
                  <c:v>42337</c:v>
                </c:pt>
                <c:pt idx="1047">
                  <c:v>42338</c:v>
                </c:pt>
                <c:pt idx="1048">
                  <c:v>42339</c:v>
                </c:pt>
                <c:pt idx="1049">
                  <c:v>42340</c:v>
                </c:pt>
                <c:pt idx="1050">
                  <c:v>42341</c:v>
                </c:pt>
                <c:pt idx="1051">
                  <c:v>42342</c:v>
                </c:pt>
                <c:pt idx="1052">
                  <c:v>42343</c:v>
                </c:pt>
                <c:pt idx="1053">
                  <c:v>42344</c:v>
                </c:pt>
                <c:pt idx="1054">
                  <c:v>42345</c:v>
                </c:pt>
                <c:pt idx="1055">
                  <c:v>42346</c:v>
                </c:pt>
                <c:pt idx="1056">
                  <c:v>42347</c:v>
                </c:pt>
                <c:pt idx="1057">
                  <c:v>42348</c:v>
                </c:pt>
                <c:pt idx="1058">
                  <c:v>42349</c:v>
                </c:pt>
                <c:pt idx="1059">
                  <c:v>42350</c:v>
                </c:pt>
                <c:pt idx="1060">
                  <c:v>42351</c:v>
                </c:pt>
                <c:pt idx="1061">
                  <c:v>42352</c:v>
                </c:pt>
                <c:pt idx="1062">
                  <c:v>42353</c:v>
                </c:pt>
                <c:pt idx="1063">
                  <c:v>42354</c:v>
                </c:pt>
                <c:pt idx="1064">
                  <c:v>42355</c:v>
                </c:pt>
                <c:pt idx="1065">
                  <c:v>42356</c:v>
                </c:pt>
                <c:pt idx="1066">
                  <c:v>42357</c:v>
                </c:pt>
                <c:pt idx="1067">
                  <c:v>42358</c:v>
                </c:pt>
                <c:pt idx="1068">
                  <c:v>42359</c:v>
                </c:pt>
                <c:pt idx="1069">
                  <c:v>42360</c:v>
                </c:pt>
                <c:pt idx="1070">
                  <c:v>42361</c:v>
                </c:pt>
                <c:pt idx="1071">
                  <c:v>42362</c:v>
                </c:pt>
                <c:pt idx="1072">
                  <c:v>42363</c:v>
                </c:pt>
                <c:pt idx="1073">
                  <c:v>42364</c:v>
                </c:pt>
                <c:pt idx="1074">
                  <c:v>42365</c:v>
                </c:pt>
                <c:pt idx="1075">
                  <c:v>42366</c:v>
                </c:pt>
                <c:pt idx="1076">
                  <c:v>42367</c:v>
                </c:pt>
                <c:pt idx="1077">
                  <c:v>42368</c:v>
                </c:pt>
                <c:pt idx="1078">
                  <c:v>42369</c:v>
                </c:pt>
                <c:pt idx="1079">
                  <c:v>42371</c:v>
                </c:pt>
                <c:pt idx="1080">
                  <c:v>42372</c:v>
                </c:pt>
                <c:pt idx="1081">
                  <c:v>42373</c:v>
                </c:pt>
                <c:pt idx="1082">
                  <c:v>42374</c:v>
                </c:pt>
                <c:pt idx="1083">
                  <c:v>42375</c:v>
                </c:pt>
                <c:pt idx="1084">
                  <c:v>42376</c:v>
                </c:pt>
                <c:pt idx="1085">
                  <c:v>42377</c:v>
                </c:pt>
                <c:pt idx="1086">
                  <c:v>42378</c:v>
                </c:pt>
                <c:pt idx="1087">
                  <c:v>42379</c:v>
                </c:pt>
                <c:pt idx="1088">
                  <c:v>42380</c:v>
                </c:pt>
                <c:pt idx="1089">
                  <c:v>42381</c:v>
                </c:pt>
                <c:pt idx="1090">
                  <c:v>42382</c:v>
                </c:pt>
                <c:pt idx="1091">
                  <c:v>42383</c:v>
                </c:pt>
                <c:pt idx="1092">
                  <c:v>42384</c:v>
                </c:pt>
                <c:pt idx="1093">
                  <c:v>42385</c:v>
                </c:pt>
                <c:pt idx="1094">
                  <c:v>42386</c:v>
                </c:pt>
                <c:pt idx="1095">
                  <c:v>42387</c:v>
                </c:pt>
                <c:pt idx="1096">
                  <c:v>42388</c:v>
                </c:pt>
                <c:pt idx="1097">
                  <c:v>42389</c:v>
                </c:pt>
                <c:pt idx="1098">
                  <c:v>42390</c:v>
                </c:pt>
                <c:pt idx="1099">
                  <c:v>42391</c:v>
                </c:pt>
                <c:pt idx="1100">
                  <c:v>42392</c:v>
                </c:pt>
                <c:pt idx="1101">
                  <c:v>42393</c:v>
                </c:pt>
                <c:pt idx="1102">
                  <c:v>42394</c:v>
                </c:pt>
                <c:pt idx="1103">
                  <c:v>42395</c:v>
                </c:pt>
                <c:pt idx="1104">
                  <c:v>42396</c:v>
                </c:pt>
                <c:pt idx="1105">
                  <c:v>42397</c:v>
                </c:pt>
                <c:pt idx="1106">
                  <c:v>42398</c:v>
                </c:pt>
                <c:pt idx="1107">
                  <c:v>42399</c:v>
                </c:pt>
                <c:pt idx="1108">
                  <c:v>42400</c:v>
                </c:pt>
                <c:pt idx="1109">
                  <c:v>42401</c:v>
                </c:pt>
                <c:pt idx="1110">
                  <c:v>42402</c:v>
                </c:pt>
                <c:pt idx="1111">
                  <c:v>42403</c:v>
                </c:pt>
                <c:pt idx="1112">
                  <c:v>42404</c:v>
                </c:pt>
                <c:pt idx="1113">
                  <c:v>42405</c:v>
                </c:pt>
                <c:pt idx="1114">
                  <c:v>42406</c:v>
                </c:pt>
                <c:pt idx="1115">
                  <c:v>42407</c:v>
                </c:pt>
                <c:pt idx="1116">
                  <c:v>42408</c:v>
                </c:pt>
                <c:pt idx="1117">
                  <c:v>42409</c:v>
                </c:pt>
                <c:pt idx="1118">
                  <c:v>42410</c:v>
                </c:pt>
                <c:pt idx="1119">
                  <c:v>42411</c:v>
                </c:pt>
                <c:pt idx="1120">
                  <c:v>42412</c:v>
                </c:pt>
                <c:pt idx="1121">
                  <c:v>42413</c:v>
                </c:pt>
                <c:pt idx="1122">
                  <c:v>42414</c:v>
                </c:pt>
                <c:pt idx="1123">
                  <c:v>42415</c:v>
                </c:pt>
                <c:pt idx="1124">
                  <c:v>42416</c:v>
                </c:pt>
                <c:pt idx="1125">
                  <c:v>42417</c:v>
                </c:pt>
                <c:pt idx="1126">
                  <c:v>42418</c:v>
                </c:pt>
                <c:pt idx="1127">
                  <c:v>42419</c:v>
                </c:pt>
                <c:pt idx="1128">
                  <c:v>42420</c:v>
                </c:pt>
                <c:pt idx="1129">
                  <c:v>42421</c:v>
                </c:pt>
                <c:pt idx="1130">
                  <c:v>42422</c:v>
                </c:pt>
                <c:pt idx="1131">
                  <c:v>42423</c:v>
                </c:pt>
                <c:pt idx="1132">
                  <c:v>42424</c:v>
                </c:pt>
                <c:pt idx="1133">
                  <c:v>42425</c:v>
                </c:pt>
                <c:pt idx="1134">
                  <c:v>42426</c:v>
                </c:pt>
                <c:pt idx="1135">
                  <c:v>42427</c:v>
                </c:pt>
                <c:pt idx="1136">
                  <c:v>42428</c:v>
                </c:pt>
                <c:pt idx="1137">
                  <c:v>42429</c:v>
                </c:pt>
                <c:pt idx="1138">
                  <c:v>42430</c:v>
                </c:pt>
                <c:pt idx="1139">
                  <c:v>42431</c:v>
                </c:pt>
                <c:pt idx="1140">
                  <c:v>42432</c:v>
                </c:pt>
                <c:pt idx="1141">
                  <c:v>42433</c:v>
                </c:pt>
                <c:pt idx="1142">
                  <c:v>42434</c:v>
                </c:pt>
                <c:pt idx="1143">
                  <c:v>42435</c:v>
                </c:pt>
                <c:pt idx="1144">
                  <c:v>42436</c:v>
                </c:pt>
                <c:pt idx="1145">
                  <c:v>42437</c:v>
                </c:pt>
                <c:pt idx="1146">
                  <c:v>42438</c:v>
                </c:pt>
                <c:pt idx="1147">
                  <c:v>42439</c:v>
                </c:pt>
                <c:pt idx="1148">
                  <c:v>42440</c:v>
                </c:pt>
                <c:pt idx="1149">
                  <c:v>42441</c:v>
                </c:pt>
                <c:pt idx="1150">
                  <c:v>42442</c:v>
                </c:pt>
                <c:pt idx="1151">
                  <c:v>42443</c:v>
                </c:pt>
                <c:pt idx="1152">
                  <c:v>42444</c:v>
                </c:pt>
                <c:pt idx="1153">
                  <c:v>42445</c:v>
                </c:pt>
                <c:pt idx="1154">
                  <c:v>42446</c:v>
                </c:pt>
                <c:pt idx="1155">
                  <c:v>42447</c:v>
                </c:pt>
                <c:pt idx="1156">
                  <c:v>42448</c:v>
                </c:pt>
                <c:pt idx="1157">
                  <c:v>42449</c:v>
                </c:pt>
                <c:pt idx="1158">
                  <c:v>42450</c:v>
                </c:pt>
                <c:pt idx="1159">
                  <c:v>42451</c:v>
                </c:pt>
                <c:pt idx="1160">
                  <c:v>42452</c:v>
                </c:pt>
                <c:pt idx="1161">
                  <c:v>42453</c:v>
                </c:pt>
                <c:pt idx="1162">
                  <c:v>42454</c:v>
                </c:pt>
                <c:pt idx="1163">
                  <c:v>42455</c:v>
                </c:pt>
                <c:pt idx="1164">
                  <c:v>42456</c:v>
                </c:pt>
                <c:pt idx="1165">
                  <c:v>42457</c:v>
                </c:pt>
                <c:pt idx="1166">
                  <c:v>42458</c:v>
                </c:pt>
                <c:pt idx="1167">
                  <c:v>42459</c:v>
                </c:pt>
                <c:pt idx="1168">
                  <c:v>42460</c:v>
                </c:pt>
                <c:pt idx="1169">
                  <c:v>42461</c:v>
                </c:pt>
                <c:pt idx="1170">
                  <c:v>42462</c:v>
                </c:pt>
                <c:pt idx="1171">
                  <c:v>42463</c:v>
                </c:pt>
                <c:pt idx="1172">
                  <c:v>42464</c:v>
                </c:pt>
                <c:pt idx="1173">
                  <c:v>42465</c:v>
                </c:pt>
                <c:pt idx="1174">
                  <c:v>42466</c:v>
                </c:pt>
                <c:pt idx="1175">
                  <c:v>42467</c:v>
                </c:pt>
                <c:pt idx="1176">
                  <c:v>42468</c:v>
                </c:pt>
                <c:pt idx="1177">
                  <c:v>42469</c:v>
                </c:pt>
                <c:pt idx="1178">
                  <c:v>42470</c:v>
                </c:pt>
                <c:pt idx="1179">
                  <c:v>42471</c:v>
                </c:pt>
                <c:pt idx="1180">
                  <c:v>42472</c:v>
                </c:pt>
                <c:pt idx="1181">
                  <c:v>42473</c:v>
                </c:pt>
                <c:pt idx="1182">
                  <c:v>42474</c:v>
                </c:pt>
                <c:pt idx="1183">
                  <c:v>42475</c:v>
                </c:pt>
                <c:pt idx="1184">
                  <c:v>42476</c:v>
                </c:pt>
                <c:pt idx="1185">
                  <c:v>42477</c:v>
                </c:pt>
                <c:pt idx="1186">
                  <c:v>42478</c:v>
                </c:pt>
                <c:pt idx="1187">
                  <c:v>42479</c:v>
                </c:pt>
                <c:pt idx="1188">
                  <c:v>42480</c:v>
                </c:pt>
                <c:pt idx="1189">
                  <c:v>42481</c:v>
                </c:pt>
                <c:pt idx="1190">
                  <c:v>42482</c:v>
                </c:pt>
                <c:pt idx="1191">
                  <c:v>42483</c:v>
                </c:pt>
                <c:pt idx="1192">
                  <c:v>42484</c:v>
                </c:pt>
                <c:pt idx="1193">
                  <c:v>42485</c:v>
                </c:pt>
                <c:pt idx="1194">
                  <c:v>42486</c:v>
                </c:pt>
                <c:pt idx="1195">
                  <c:v>42487</c:v>
                </c:pt>
                <c:pt idx="1196">
                  <c:v>42488</c:v>
                </c:pt>
                <c:pt idx="1197">
                  <c:v>42489</c:v>
                </c:pt>
                <c:pt idx="1198">
                  <c:v>42490</c:v>
                </c:pt>
                <c:pt idx="1199">
                  <c:v>42491</c:v>
                </c:pt>
                <c:pt idx="1200">
                  <c:v>42492</c:v>
                </c:pt>
                <c:pt idx="1201">
                  <c:v>42493</c:v>
                </c:pt>
                <c:pt idx="1202">
                  <c:v>42494</c:v>
                </c:pt>
                <c:pt idx="1203">
                  <c:v>42495</c:v>
                </c:pt>
                <c:pt idx="1204">
                  <c:v>42496</c:v>
                </c:pt>
                <c:pt idx="1205">
                  <c:v>42497</c:v>
                </c:pt>
                <c:pt idx="1206">
                  <c:v>42498</c:v>
                </c:pt>
                <c:pt idx="1207">
                  <c:v>42499</c:v>
                </c:pt>
                <c:pt idx="1208">
                  <c:v>42500</c:v>
                </c:pt>
                <c:pt idx="1209">
                  <c:v>42501</c:v>
                </c:pt>
                <c:pt idx="1210">
                  <c:v>42502</c:v>
                </c:pt>
                <c:pt idx="1211">
                  <c:v>42503</c:v>
                </c:pt>
                <c:pt idx="1212">
                  <c:v>42504</c:v>
                </c:pt>
                <c:pt idx="1213">
                  <c:v>42505</c:v>
                </c:pt>
                <c:pt idx="1214">
                  <c:v>42506</c:v>
                </c:pt>
                <c:pt idx="1215">
                  <c:v>42507</c:v>
                </c:pt>
                <c:pt idx="1216">
                  <c:v>42508</c:v>
                </c:pt>
                <c:pt idx="1217">
                  <c:v>42509</c:v>
                </c:pt>
                <c:pt idx="1218">
                  <c:v>42510</c:v>
                </c:pt>
                <c:pt idx="1219">
                  <c:v>42511</c:v>
                </c:pt>
                <c:pt idx="1220">
                  <c:v>42512</c:v>
                </c:pt>
                <c:pt idx="1221">
                  <c:v>42513</c:v>
                </c:pt>
                <c:pt idx="1222">
                  <c:v>42514</c:v>
                </c:pt>
                <c:pt idx="1223">
                  <c:v>42515</c:v>
                </c:pt>
                <c:pt idx="1224">
                  <c:v>42516</c:v>
                </c:pt>
                <c:pt idx="1225">
                  <c:v>42517</c:v>
                </c:pt>
                <c:pt idx="1226">
                  <c:v>42518</c:v>
                </c:pt>
                <c:pt idx="1227">
                  <c:v>42519</c:v>
                </c:pt>
                <c:pt idx="1228">
                  <c:v>42520</c:v>
                </c:pt>
                <c:pt idx="1229">
                  <c:v>42521</c:v>
                </c:pt>
                <c:pt idx="1230">
                  <c:v>42522</c:v>
                </c:pt>
                <c:pt idx="1231">
                  <c:v>42523</c:v>
                </c:pt>
                <c:pt idx="1232">
                  <c:v>42524</c:v>
                </c:pt>
                <c:pt idx="1233">
                  <c:v>42525</c:v>
                </c:pt>
                <c:pt idx="1234">
                  <c:v>42526</c:v>
                </c:pt>
                <c:pt idx="1235">
                  <c:v>42527</c:v>
                </c:pt>
                <c:pt idx="1236">
                  <c:v>42528</c:v>
                </c:pt>
                <c:pt idx="1237">
                  <c:v>42529</c:v>
                </c:pt>
                <c:pt idx="1238">
                  <c:v>42530</c:v>
                </c:pt>
                <c:pt idx="1239">
                  <c:v>42531</c:v>
                </c:pt>
                <c:pt idx="1240">
                  <c:v>42532</c:v>
                </c:pt>
                <c:pt idx="1241">
                  <c:v>42533</c:v>
                </c:pt>
                <c:pt idx="1242">
                  <c:v>42534</c:v>
                </c:pt>
                <c:pt idx="1243">
                  <c:v>42535</c:v>
                </c:pt>
                <c:pt idx="1244">
                  <c:v>42536</c:v>
                </c:pt>
                <c:pt idx="1245">
                  <c:v>42537</c:v>
                </c:pt>
                <c:pt idx="1246">
                  <c:v>42538</c:v>
                </c:pt>
                <c:pt idx="1247">
                  <c:v>42539</c:v>
                </c:pt>
                <c:pt idx="1248">
                  <c:v>42540</c:v>
                </c:pt>
                <c:pt idx="1249">
                  <c:v>42541</c:v>
                </c:pt>
                <c:pt idx="1250">
                  <c:v>42542</c:v>
                </c:pt>
                <c:pt idx="1251">
                  <c:v>42543</c:v>
                </c:pt>
                <c:pt idx="1252">
                  <c:v>42544</c:v>
                </c:pt>
                <c:pt idx="1253">
                  <c:v>42545</c:v>
                </c:pt>
                <c:pt idx="1254">
                  <c:v>42546</c:v>
                </c:pt>
                <c:pt idx="1255">
                  <c:v>42547</c:v>
                </c:pt>
                <c:pt idx="1256">
                  <c:v>42548</c:v>
                </c:pt>
                <c:pt idx="1257">
                  <c:v>42549</c:v>
                </c:pt>
                <c:pt idx="1258">
                  <c:v>42550</c:v>
                </c:pt>
                <c:pt idx="1259">
                  <c:v>42551</c:v>
                </c:pt>
                <c:pt idx="1260">
                  <c:v>42552</c:v>
                </c:pt>
                <c:pt idx="1261">
                  <c:v>42553</c:v>
                </c:pt>
                <c:pt idx="1262">
                  <c:v>42554</c:v>
                </c:pt>
                <c:pt idx="1263">
                  <c:v>42555</c:v>
                </c:pt>
                <c:pt idx="1264">
                  <c:v>42556</c:v>
                </c:pt>
                <c:pt idx="1265">
                  <c:v>42557</c:v>
                </c:pt>
                <c:pt idx="1266">
                  <c:v>42558</c:v>
                </c:pt>
                <c:pt idx="1267">
                  <c:v>42559</c:v>
                </c:pt>
                <c:pt idx="1268">
                  <c:v>42560</c:v>
                </c:pt>
                <c:pt idx="1269">
                  <c:v>42561</c:v>
                </c:pt>
                <c:pt idx="1270">
                  <c:v>42562</c:v>
                </c:pt>
                <c:pt idx="1271">
                  <c:v>42563</c:v>
                </c:pt>
                <c:pt idx="1272">
                  <c:v>42564</c:v>
                </c:pt>
                <c:pt idx="1273">
                  <c:v>42565</c:v>
                </c:pt>
                <c:pt idx="1274">
                  <c:v>42566</c:v>
                </c:pt>
                <c:pt idx="1275">
                  <c:v>42567</c:v>
                </c:pt>
                <c:pt idx="1276">
                  <c:v>42568</c:v>
                </c:pt>
                <c:pt idx="1277">
                  <c:v>42569</c:v>
                </c:pt>
                <c:pt idx="1278">
                  <c:v>42570</c:v>
                </c:pt>
                <c:pt idx="1279">
                  <c:v>42571</c:v>
                </c:pt>
                <c:pt idx="1280">
                  <c:v>42572</c:v>
                </c:pt>
                <c:pt idx="1281">
                  <c:v>42573</c:v>
                </c:pt>
                <c:pt idx="1282">
                  <c:v>42574</c:v>
                </c:pt>
                <c:pt idx="1283">
                  <c:v>42575</c:v>
                </c:pt>
                <c:pt idx="1284">
                  <c:v>42576</c:v>
                </c:pt>
                <c:pt idx="1285">
                  <c:v>42577</c:v>
                </c:pt>
                <c:pt idx="1286">
                  <c:v>42578</c:v>
                </c:pt>
                <c:pt idx="1287">
                  <c:v>42579</c:v>
                </c:pt>
                <c:pt idx="1288">
                  <c:v>42580</c:v>
                </c:pt>
                <c:pt idx="1289">
                  <c:v>42581</c:v>
                </c:pt>
                <c:pt idx="1290">
                  <c:v>42582</c:v>
                </c:pt>
                <c:pt idx="1291">
                  <c:v>42583</c:v>
                </c:pt>
                <c:pt idx="1292">
                  <c:v>42584</c:v>
                </c:pt>
                <c:pt idx="1293">
                  <c:v>42585</c:v>
                </c:pt>
                <c:pt idx="1294">
                  <c:v>42586</c:v>
                </c:pt>
                <c:pt idx="1295">
                  <c:v>42587</c:v>
                </c:pt>
                <c:pt idx="1296">
                  <c:v>42588</c:v>
                </c:pt>
                <c:pt idx="1297">
                  <c:v>42589</c:v>
                </c:pt>
                <c:pt idx="1298">
                  <c:v>42590</c:v>
                </c:pt>
                <c:pt idx="1299">
                  <c:v>42591</c:v>
                </c:pt>
                <c:pt idx="1300">
                  <c:v>42592</c:v>
                </c:pt>
                <c:pt idx="1301">
                  <c:v>42593</c:v>
                </c:pt>
                <c:pt idx="1302">
                  <c:v>42594</c:v>
                </c:pt>
                <c:pt idx="1303">
                  <c:v>42595</c:v>
                </c:pt>
                <c:pt idx="1304">
                  <c:v>42596</c:v>
                </c:pt>
                <c:pt idx="1305">
                  <c:v>42597</c:v>
                </c:pt>
                <c:pt idx="1306">
                  <c:v>42598</c:v>
                </c:pt>
                <c:pt idx="1307">
                  <c:v>42599</c:v>
                </c:pt>
                <c:pt idx="1308">
                  <c:v>42600</c:v>
                </c:pt>
                <c:pt idx="1309">
                  <c:v>42601</c:v>
                </c:pt>
                <c:pt idx="1310">
                  <c:v>42602</c:v>
                </c:pt>
                <c:pt idx="1311">
                  <c:v>42603</c:v>
                </c:pt>
                <c:pt idx="1312">
                  <c:v>42604</c:v>
                </c:pt>
                <c:pt idx="1313">
                  <c:v>42605</c:v>
                </c:pt>
                <c:pt idx="1314">
                  <c:v>42606</c:v>
                </c:pt>
                <c:pt idx="1315">
                  <c:v>42607</c:v>
                </c:pt>
                <c:pt idx="1316">
                  <c:v>42608</c:v>
                </c:pt>
                <c:pt idx="1317">
                  <c:v>42609</c:v>
                </c:pt>
                <c:pt idx="1318">
                  <c:v>42610</c:v>
                </c:pt>
                <c:pt idx="1319">
                  <c:v>42611</c:v>
                </c:pt>
                <c:pt idx="1320">
                  <c:v>42612</c:v>
                </c:pt>
                <c:pt idx="1321">
                  <c:v>42613</c:v>
                </c:pt>
                <c:pt idx="1322">
                  <c:v>42614</c:v>
                </c:pt>
                <c:pt idx="1323">
                  <c:v>42615</c:v>
                </c:pt>
                <c:pt idx="1324">
                  <c:v>42616</c:v>
                </c:pt>
                <c:pt idx="1325">
                  <c:v>42617</c:v>
                </c:pt>
                <c:pt idx="1326">
                  <c:v>42618</c:v>
                </c:pt>
                <c:pt idx="1327">
                  <c:v>42619</c:v>
                </c:pt>
                <c:pt idx="1328">
                  <c:v>42620</c:v>
                </c:pt>
                <c:pt idx="1329">
                  <c:v>42621</c:v>
                </c:pt>
                <c:pt idx="1330">
                  <c:v>42622</c:v>
                </c:pt>
                <c:pt idx="1331">
                  <c:v>42623</c:v>
                </c:pt>
                <c:pt idx="1332">
                  <c:v>42624</c:v>
                </c:pt>
                <c:pt idx="1333">
                  <c:v>42625</c:v>
                </c:pt>
                <c:pt idx="1334">
                  <c:v>42626</c:v>
                </c:pt>
                <c:pt idx="1335">
                  <c:v>42627</c:v>
                </c:pt>
                <c:pt idx="1336">
                  <c:v>42628</c:v>
                </c:pt>
                <c:pt idx="1337">
                  <c:v>42629</c:v>
                </c:pt>
                <c:pt idx="1338">
                  <c:v>42630</c:v>
                </c:pt>
                <c:pt idx="1339">
                  <c:v>42631</c:v>
                </c:pt>
                <c:pt idx="1340">
                  <c:v>42632</c:v>
                </c:pt>
                <c:pt idx="1341">
                  <c:v>42633</c:v>
                </c:pt>
                <c:pt idx="1342">
                  <c:v>42634</c:v>
                </c:pt>
                <c:pt idx="1343">
                  <c:v>42635</c:v>
                </c:pt>
                <c:pt idx="1344">
                  <c:v>42636</c:v>
                </c:pt>
                <c:pt idx="1345">
                  <c:v>42637</c:v>
                </c:pt>
                <c:pt idx="1346">
                  <c:v>42638</c:v>
                </c:pt>
                <c:pt idx="1347">
                  <c:v>42639</c:v>
                </c:pt>
                <c:pt idx="1348">
                  <c:v>42640</c:v>
                </c:pt>
                <c:pt idx="1349">
                  <c:v>42641</c:v>
                </c:pt>
                <c:pt idx="1350">
                  <c:v>42642</c:v>
                </c:pt>
                <c:pt idx="1351">
                  <c:v>42643</c:v>
                </c:pt>
                <c:pt idx="1352">
                  <c:v>42644</c:v>
                </c:pt>
                <c:pt idx="1353">
                  <c:v>42645</c:v>
                </c:pt>
                <c:pt idx="1354">
                  <c:v>42646</c:v>
                </c:pt>
                <c:pt idx="1355">
                  <c:v>42647</c:v>
                </c:pt>
                <c:pt idx="1356">
                  <c:v>42648</c:v>
                </c:pt>
                <c:pt idx="1357">
                  <c:v>42649</c:v>
                </c:pt>
                <c:pt idx="1358">
                  <c:v>42650</c:v>
                </c:pt>
                <c:pt idx="1359">
                  <c:v>42651</c:v>
                </c:pt>
                <c:pt idx="1360">
                  <c:v>42652</c:v>
                </c:pt>
                <c:pt idx="1361">
                  <c:v>42653</c:v>
                </c:pt>
                <c:pt idx="1362">
                  <c:v>42654</c:v>
                </c:pt>
                <c:pt idx="1363">
                  <c:v>42655</c:v>
                </c:pt>
                <c:pt idx="1364">
                  <c:v>42656</c:v>
                </c:pt>
                <c:pt idx="1365">
                  <c:v>42657</c:v>
                </c:pt>
                <c:pt idx="1366">
                  <c:v>42658</c:v>
                </c:pt>
                <c:pt idx="1367">
                  <c:v>42659</c:v>
                </c:pt>
                <c:pt idx="1368">
                  <c:v>42660</c:v>
                </c:pt>
                <c:pt idx="1369">
                  <c:v>42661</c:v>
                </c:pt>
                <c:pt idx="1370">
                  <c:v>42662</c:v>
                </c:pt>
                <c:pt idx="1371">
                  <c:v>42663</c:v>
                </c:pt>
                <c:pt idx="1372">
                  <c:v>42664</c:v>
                </c:pt>
                <c:pt idx="1373">
                  <c:v>42665</c:v>
                </c:pt>
                <c:pt idx="1374">
                  <c:v>42666</c:v>
                </c:pt>
                <c:pt idx="1375">
                  <c:v>42667</c:v>
                </c:pt>
                <c:pt idx="1376">
                  <c:v>42668</c:v>
                </c:pt>
                <c:pt idx="1377">
                  <c:v>42669</c:v>
                </c:pt>
                <c:pt idx="1378">
                  <c:v>42670</c:v>
                </c:pt>
                <c:pt idx="1379">
                  <c:v>42671</c:v>
                </c:pt>
                <c:pt idx="1380">
                  <c:v>42672</c:v>
                </c:pt>
                <c:pt idx="1381">
                  <c:v>42673</c:v>
                </c:pt>
                <c:pt idx="1382">
                  <c:v>42674</c:v>
                </c:pt>
                <c:pt idx="1383">
                  <c:v>42675</c:v>
                </c:pt>
                <c:pt idx="1384">
                  <c:v>42676</c:v>
                </c:pt>
                <c:pt idx="1385">
                  <c:v>42677</c:v>
                </c:pt>
                <c:pt idx="1386">
                  <c:v>42678</c:v>
                </c:pt>
                <c:pt idx="1387">
                  <c:v>42679</c:v>
                </c:pt>
                <c:pt idx="1388">
                  <c:v>42680</c:v>
                </c:pt>
                <c:pt idx="1389">
                  <c:v>42681</c:v>
                </c:pt>
                <c:pt idx="1390">
                  <c:v>42682</c:v>
                </c:pt>
                <c:pt idx="1391">
                  <c:v>42683</c:v>
                </c:pt>
                <c:pt idx="1392">
                  <c:v>42684</c:v>
                </c:pt>
                <c:pt idx="1393">
                  <c:v>42685</c:v>
                </c:pt>
                <c:pt idx="1394">
                  <c:v>42686</c:v>
                </c:pt>
                <c:pt idx="1395">
                  <c:v>42687</c:v>
                </c:pt>
                <c:pt idx="1396">
                  <c:v>42688</c:v>
                </c:pt>
                <c:pt idx="1397">
                  <c:v>42689</c:v>
                </c:pt>
                <c:pt idx="1398">
                  <c:v>42690</c:v>
                </c:pt>
                <c:pt idx="1399">
                  <c:v>42691</c:v>
                </c:pt>
                <c:pt idx="1400">
                  <c:v>42692</c:v>
                </c:pt>
                <c:pt idx="1401">
                  <c:v>42693</c:v>
                </c:pt>
                <c:pt idx="1402">
                  <c:v>42694</c:v>
                </c:pt>
                <c:pt idx="1403">
                  <c:v>42695</c:v>
                </c:pt>
                <c:pt idx="1404">
                  <c:v>42696</c:v>
                </c:pt>
                <c:pt idx="1405">
                  <c:v>42697</c:v>
                </c:pt>
                <c:pt idx="1406">
                  <c:v>42698</c:v>
                </c:pt>
                <c:pt idx="1407">
                  <c:v>42699</c:v>
                </c:pt>
                <c:pt idx="1408">
                  <c:v>42700</c:v>
                </c:pt>
                <c:pt idx="1409">
                  <c:v>42701</c:v>
                </c:pt>
                <c:pt idx="1410">
                  <c:v>42702</c:v>
                </c:pt>
                <c:pt idx="1411">
                  <c:v>42703</c:v>
                </c:pt>
                <c:pt idx="1412">
                  <c:v>42704</c:v>
                </c:pt>
                <c:pt idx="1413">
                  <c:v>42705</c:v>
                </c:pt>
                <c:pt idx="1414">
                  <c:v>42706</c:v>
                </c:pt>
                <c:pt idx="1415">
                  <c:v>42707</c:v>
                </c:pt>
                <c:pt idx="1416">
                  <c:v>42708</c:v>
                </c:pt>
                <c:pt idx="1417">
                  <c:v>42709</c:v>
                </c:pt>
                <c:pt idx="1418">
                  <c:v>42710</c:v>
                </c:pt>
                <c:pt idx="1419">
                  <c:v>42711</c:v>
                </c:pt>
                <c:pt idx="1420">
                  <c:v>42712</c:v>
                </c:pt>
                <c:pt idx="1421">
                  <c:v>42713</c:v>
                </c:pt>
                <c:pt idx="1422">
                  <c:v>42714</c:v>
                </c:pt>
                <c:pt idx="1423">
                  <c:v>42715</c:v>
                </c:pt>
                <c:pt idx="1424">
                  <c:v>42716</c:v>
                </c:pt>
                <c:pt idx="1425">
                  <c:v>42717</c:v>
                </c:pt>
                <c:pt idx="1426">
                  <c:v>42718</c:v>
                </c:pt>
                <c:pt idx="1427">
                  <c:v>42719</c:v>
                </c:pt>
                <c:pt idx="1428">
                  <c:v>42720</c:v>
                </c:pt>
                <c:pt idx="1429">
                  <c:v>42721</c:v>
                </c:pt>
                <c:pt idx="1430">
                  <c:v>42722</c:v>
                </c:pt>
                <c:pt idx="1431">
                  <c:v>42723</c:v>
                </c:pt>
                <c:pt idx="1432">
                  <c:v>42724</c:v>
                </c:pt>
                <c:pt idx="1433">
                  <c:v>42725</c:v>
                </c:pt>
                <c:pt idx="1434">
                  <c:v>42726</c:v>
                </c:pt>
                <c:pt idx="1435">
                  <c:v>42727</c:v>
                </c:pt>
                <c:pt idx="1436">
                  <c:v>42728</c:v>
                </c:pt>
                <c:pt idx="1437">
                  <c:v>42729</c:v>
                </c:pt>
                <c:pt idx="1438">
                  <c:v>42730</c:v>
                </c:pt>
                <c:pt idx="1439">
                  <c:v>42731</c:v>
                </c:pt>
                <c:pt idx="1440">
                  <c:v>42732</c:v>
                </c:pt>
                <c:pt idx="1441">
                  <c:v>42733</c:v>
                </c:pt>
                <c:pt idx="1442">
                  <c:v>42734</c:v>
                </c:pt>
                <c:pt idx="1443">
                  <c:v>42735</c:v>
                </c:pt>
              </c:numCache>
            </c:numRef>
          </c:xVal>
          <c:yVal>
            <c:numRef>
              <c:f>'[Example of Metrics on Community 2.xlsx]dict_02'!$C$2:$C$1445</c:f>
              <c:numCache>
                <c:formatCode>General</c:formatCode>
                <c:ptCount val="1444"/>
                <c:pt idx="0">
                  <c:v>197</c:v>
                </c:pt>
                <c:pt idx="1">
                  <c:v>164</c:v>
                </c:pt>
                <c:pt idx="2">
                  <c:v>150</c:v>
                </c:pt>
                <c:pt idx="3">
                  <c:v>192</c:v>
                </c:pt>
                <c:pt idx="4">
                  <c:v>163</c:v>
                </c:pt>
                <c:pt idx="5">
                  <c:v>149</c:v>
                </c:pt>
                <c:pt idx="6">
                  <c:v>160</c:v>
                </c:pt>
                <c:pt idx="7">
                  <c:v>149</c:v>
                </c:pt>
                <c:pt idx="8">
                  <c:v>148</c:v>
                </c:pt>
                <c:pt idx="9">
                  <c:v>140</c:v>
                </c:pt>
                <c:pt idx="10">
                  <c:v>187</c:v>
                </c:pt>
                <c:pt idx="11">
                  <c:v>166</c:v>
                </c:pt>
                <c:pt idx="12">
                  <c:v>145</c:v>
                </c:pt>
                <c:pt idx="13">
                  <c:v>156</c:v>
                </c:pt>
                <c:pt idx="14">
                  <c:v>146</c:v>
                </c:pt>
                <c:pt idx="15">
                  <c:v>157</c:v>
                </c:pt>
                <c:pt idx="16">
                  <c:v>172</c:v>
                </c:pt>
                <c:pt idx="17">
                  <c:v>254</c:v>
                </c:pt>
                <c:pt idx="18">
                  <c:v>184</c:v>
                </c:pt>
                <c:pt idx="19">
                  <c:v>146</c:v>
                </c:pt>
                <c:pt idx="20">
                  <c:v>148</c:v>
                </c:pt>
                <c:pt idx="21">
                  <c:v>163</c:v>
                </c:pt>
                <c:pt idx="22">
                  <c:v>181</c:v>
                </c:pt>
                <c:pt idx="23">
                  <c:v>208</c:v>
                </c:pt>
                <c:pt idx="24">
                  <c:v>220</c:v>
                </c:pt>
                <c:pt idx="25">
                  <c:v>182</c:v>
                </c:pt>
                <c:pt idx="26">
                  <c:v>156</c:v>
                </c:pt>
                <c:pt idx="27">
                  <c:v>163</c:v>
                </c:pt>
                <c:pt idx="28">
                  <c:v>177</c:v>
                </c:pt>
                <c:pt idx="29">
                  <c:v>161</c:v>
                </c:pt>
                <c:pt idx="30">
                  <c:v>207</c:v>
                </c:pt>
                <c:pt idx="31">
                  <c:v>301</c:v>
                </c:pt>
                <c:pt idx="32">
                  <c:v>234</c:v>
                </c:pt>
                <c:pt idx="33">
                  <c:v>192</c:v>
                </c:pt>
                <c:pt idx="34">
                  <c:v>191</c:v>
                </c:pt>
                <c:pt idx="35">
                  <c:v>214</c:v>
                </c:pt>
                <c:pt idx="36">
                  <c:v>176</c:v>
                </c:pt>
                <c:pt idx="37">
                  <c:v>209</c:v>
                </c:pt>
                <c:pt idx="38">
                  <c:v>227</c:v>
                </c:pt>
                <c:pt idx="39">
                  <c:v>210</c:v>
                </c:pt>
                <c:pt idx="40">
                  <c:v>187</c:v>
                </c:pt>
                <c:pt idx="41">
                  <c:v>222</c:v>
                </c:pt>
                <c:pt idx="42">
                  <c:v>146</c:v>
                </c:pt>
                <c:pt idx="43">
                  <c:v>179</c:v>
                </c:pt>
                <c:pt idx="44">
                  <c:v>208</c:v>
                </c:pt>
                <c:pt idx="45">
                  <c:v>254</c:v>
                </c:pt>
                <c:pt idx="46">
                  <c:v>210</c:v>
                </c:pt>
                <c:pt idx="47">
                  <c:v>168</c:v>
                </c:pt>
                <c:pt idx="48">
                  <c:v>184</c:v>
                </c:pt>
                <c:pt idx="49">
                  <c:v>201</c:v>
                </c:pt>
                <c:pt idx="50">
                  <c:v>201</c:v>
                </c:pt>
                <c:pt idx="51">
                  <c:v>222</c:v>
                </c:pt>
                <c:pt idx="52">
                  <c:v>206</c:v>
                </c:pt>
                <c:pt idx="53">
                  <c:v>206</c:v>
                </c:pt>
                <c:pt idx="54">
                  <c:v>173</c:v>
                </c:pt>
                <c:pt idx="55">
                  <c:v>193</c:v>
                </c:pt>
                <c:pt idx="56">
                  <c:v>191</c:v>
                </c:pt>
                <c:pt idx="57">
                  <c:v>211</c:v>
                </c:pt>
                <c:pt idx="58">
                  <c:v>199</c:v>
                </c:pt>
                <c:pt idx="59">
                  <c:v>237</c:v>
                </c:pt>
                <c:pt idx="60">
                  <c:v>250</c:v>
                </c:pt>
                <c:pt idx="61">
                  <c:v>196</c:v>
                </c:pt>
                <c:pt idx="62">
                  <c:v>237</c:v>
                </c:pt>
                <c:pt idx="63">
                  <c:v>151</c:v>
                </c:pt>
                <c:pt idx="64">
                  <c:v>177</c:v>
                </c:pt>
                <c:pt idx="65">
                  <c:v>184</c:v>
                </c:pt>
                <c:pt idx="66">
                  <c:v>235</c:v>
                </c:pt>
                <c:pt idx="67">
                  <c:v>213</c:v>
                </c:pt>
                <c:pt idx="68">
                  <c:v>188</c:v>
                </c:pt>
                <c:pt idx="69">
                  <c:v>221</c:v>
                </c:pt>
                <c:pt idx="70">
                  <c:v>207</c:v>
                </c:pt>
                <c:pt idx="71">
                  <c:v>249</c:v>
                </c:pt>
                <c:pt idx="72">
                  <c:v>163</c:v>
                </c:pt>
                <c:pt idx="73">
                  <c:v>226</c:v>
                </c:pt>
                <c:pt idx="74">
                  <c:v>212</c:v>
                </c:pt>
                <c:pt idx="75">
                  <c:v>207</c:v>
                </c:pt>
                <c:pt idx="76">
                  <c:v>212</c:v>
                </c:pt>
                <c:pt idx="77">
                  <c:v>178</c:v>
                </c:pt>
                <c:pt idx="78">
                  <c:v>190</c:v>
                </c:pt>
                <c:pt idx="79">
                  <c:v>206</c:v>
                </c:pt>
                <c:pt idx="80">
                  <c:v>232</c:v>
                </c:pt>
                <c:pt idx="81">
                  <c:v>195</c:v>
                </c:pt>
                <c:pt idx="82">
                  <c:v>151</c:v>
                </c:pt>
                <c:pt idx="83">
                  <c:v>214</c:v>
                </c:pt>
                <c:pt idx="84">
                  <c:v>193</c:v>
                </c:pt>
                <c:pt idx="85">
                  <c:v>182</c:v>
                </c:pt>
                <c:pt idx="86">
                  <c:v>196</c:v>
                </c:pt>
                <c:pt idx="87">
                  <c:v>217</c:v>
                </c:pt>
                <c:pt idx="88">
                  <c:v>197</c:v>
                </c:pt>
                <c:pt idx="89">
                  <c:v>208</c:v>
                </c:pt>
                <c:pt idx="90">
                  <c:v>193</c:v>
                </c:pt>
                <c:pt idx="91">
                  <c:v>175</c:v>
                </c:pt>
                <c:pt idx="92">
                  <c:v>161</c:v>
                </c:pt>
                <c:pt idx="93">
                  <c:v>203</c:v>
                </c:pt>
                <c:pt idx="94">
                  <c:v>273</c:v>
                </c:pt>
                <c:pt idx="95">
                  <c:v>201</c:v>
                </c:pt>
                <c:pt idx="96">
                  <c:v>172</c:v>
                </c:pt>
                <c:pt idx="97">
                  <c:v>221</c:v>
                </c:pt>
                <c:pt idx="98">
                  <c:v>227</c:v>
                </c:pt>
                <c:pt idx="99">
                  <c:v>203</c:v>
                </c:pt>
                <c:pt idx="100">
                  <c:v>196</c:v>
                </c:pt>
                <c:pt idx="101">
                  <c:v>289</c:v>
                </c:pt>
                <c:pt idx="102">
                  <c:v>209</c:v>
                </c:pt>
                <c:pt idx="103">
                  <c:v>209</c:v>
                </c:pt>
                <c:pt idx="104">
                  <c:v>222</c:v>
                </c:pt>
                <c:pt idx="105">
                  <c:v>208</c:v>
                </c:pt>
                <c:pt idx="106">
                  <c:v>192</c:v>
                </c:pt>
                <c:pt idx="107">
                  <c:v>248</c:v>
                </c:pt>
                <c:pt idx="108">
                  <c:v>283</c:v>
                </c:pt>
                <c:pt idx="109">
                  <c:v>200</c:v>
                </c:pt>
                <c:pt idx="110">
                  <c:v>182</c:v>
                </c:pt>
                <c:pt idx="111">
                  <c:v>199</c:v>
                </c:pt>
                <c:pt idx="112">
                  <c:v>221</c:v>
                </c:pt>
                <c:pt idx="113">
                  <c:v>253</c:v>
                </c:pt>
                <c:pt idx="114">
                  <c:v>232</c:v>
                </c:pt>
                <c:pt idx="115">
                  <c:v>235</c:v>
                </c:pt>
                <c:pt idx="116">
                  <c:v>205</c:v>
                </c:pt>
                <c:pt idx="117">
                  <c:v>175</c:v>
                </c:pt>
                <c:pt idx="118">
                  <c:v>188</c:v>
                </c:pt>
                <c:pt idx="119">
                  <c:v>193</c:v>
                </c:pt>
                <c:pt idx="120">
                  <c:v>235</c:v>
                </c:pt>
                <c:pt idx="121">
                  <c:v>262</c:v>
                </c:pt>
                <c:pt idx="122">
                  <c:v>288</c:v>
                </c:pt>
                <c:pt idx="123">
                  <c:v>246</c:v>
                </c:pt>
                <c:pt idx="124">
                  <c:v>175</c:v>
                </c:pt>
                <c:pt idx="125">
                  <c:v>200</c:v>
                </c:pt>
                <c:pt idx="126">
                  <c:v>175</c:v>
                </c:pt>
                <c:pt idx="127">
                  <c:v>212</c:v>
                </c:pt>
                <c:pt idx="128">
                  <c:v>157</c:v>
                </c:pt>
                <c:pt idx="129">
                  <c:v>302</c:v>
                </c:pt>
                <c:pt idx="130">
                  <c:v>241</c:v>
                </c:pt>
                <c:pt idx="131">
                  <c:v>162</c:v>
                </c:pt>
                <c:pt idx="132">
                  <c:v>187</c:v>
                </c:pt>
                <c:pt idx="133">
                  <c:v>200</c:v>
                </c:pt>
                <c:pt idx="134">
                  <c:v>216</c:v>
                </c:pt>
                <c:pt idx="135">
                  <c:v>198</c:v>
                </c:pt>
                <c:pt idx="136">
                  <c:v>213</c:v>
                </c:pt>
                <c:pt idx="137">
                  <c:v>235</c:v>
                </c:pt>
                <c:pt idx="138">
                  <c:v>205</c:v>
                </c:pt>
                <c:pt idx="139">
                  <c:v>210</c:v>
                </c:pt>
                <c:pt idx="140">
                  <c:v>199</c:v>
                </c:pt>
                <c:pt idx="141">
                  <c:v>214</c:v>
                </c:pt>
                <c:pt idx="142">
                  <c:v>226</c:v>
                </c:pt>
                <c:pt idx="143">
                  <c:v>276</c:v>
                </c:pt>
                <c:pt idx="144">
                  <c:v>236</c:v>
                </c:pt>
                <c:pt idx="145">
                  <c:v>202</c:v>
                </c:pt>
                <c:pt idx="146">
                  <c:v>145</c:v>
                </c:pt>
                <c:pt idx="147">
                  <c:v>214</c:v>
                </c:pt>
                <c:pt idx="148">
                  <c:v>198</c:v>
                </c:pt>
                <c:pt idx="149">
                  <c:v>212</c:v>
                </c:pt>
                <c:pt idx="150">
                  <c:v>272</c:v>
                </c:pt>
                <c:pt idx="151">
                  <c:v>265</c:v>
                </c:pt>
                <c:pt idx="152">
                  <c:v>210</c:v>
                </c:pt>
                <c:pt idx="153">
                  <c:v>204</c:v>
                </c:pt>
                <c:pt idx="154">
                  <c:v>197</c:v>
                </c:pt>
                <c:pt idx="155">
                  <c:v>210</c:v>
                </c:pt>
                <c:pt idx="156">
                  <c:v>211</c:v>
                </c:pt>
                <c:pt idx="157">
                  <c:v>267</c:v>
                </c:pt>
                <c:pt idx="158">
                  <c:v>242</c:v>
                </c:pt>
                <c:pt idx="159">
                  <c:v>189</c:v>
                </c:pt>
                <c:pt idx="160">
                  <c:v>216</c:v>
                </c:pt>
                <c:pt idx="161">
                  <c:v>209</c:v>
                </c:pt>
                <c:pt idx="162">
                  <c:v>212</c:v>
                </c:pt>
                <c:pt idx="163">
                  <c:v>220</c:v>
                </c:pt>
                <c:pt idx="164">
                  <c:v>280</c:v>
                </c:pt>
                <c:pt idx="165">
                  <c:v>219</c:v>
                </c:pt>
                <c:pt idx="166">
                  <c:v>222</c:v>
                </c:pt>
                <c:pt idx="167">
                  <c:v>250</c:v>
                </c:pt>
                <c:pt idx="168">
                  <c:v>231</c:v>
                </c:pt>
                <c:pt idx="169">
                  <c:v>216</c:v>
                </c:pt>
                <c:pt idx="170">
                  <c:v>237</c:v>
                </c:pt>
                <c:pt idx="171">
                  <c:v>224</c:v>
                </c:pt>
                <c:pt idx="172">
                  <c:v>260</c:v>
                </c:pt>
                <c:pt idx="173">
                  <c:v>224</c:v>
                </c:pt>
                <c:pt idx="174">
                  <c:v>228</c:v>
                </c:pt>
                <c:pt idx="175">
                  <c:v>244</c:v>
                </c:pt>
                <c:pt idx="176">
                  <c:v>257</c:v>
                </c:pt>
                <c:pt idx="177">
                  <c:v>256</c:v>
                </c:pt>
                <c:pt idx="178">
                  <c:v>321</c:v>
                </c:pt>
                <c:pt idx="179">
                  <c:v>259</c:v>
                </c:pt>
                <c:pt idx="180">
                  <c:v>249</c:v>
                </c:pt>
                <c:pt idx="181">
                  <c:v>258</c:v>
                </c:pt>
                <c:pt idx="182">
                  <c:v>218</c:v>
                </c:pt>
                <c:pt idx="183">
                  <c:v>251</c:v>
                </c:pt>
                <c:pt idx="184">
                  <c:v>224</c:v>
                </c:pt>
                <c:pt idx="185">
                  <c:v>238</c:v>
                </c:pt>
                <c:pt idx="186">
                  <c:v>250</c:v>
                </c:pt>
                <c:pt idx="187">
                  <c:v>180</c:v>
                </c:pt>
                <c:pt idx="188">
                  <c:v>247</c:v>
                </c:pt>
                <c:pt idx="189">
                  <c:v>212</c:v>
                </c:pt>
                <c:pt idx="190">
                  <c:v>211</c:v>
                </c:pt>
                <c:pt idx="191">
                  <c:v>226</c:v>
                </c:pt>
                <c:pt idx="192">
                  <c:v>251</c:v>
                </c:pt>
                <c:pt idx="193">
                  <c:v>278</c:v>
                </c:pt>
                <c:pt idx="194">
                  <c:v>211</c:v>
                </c:pt>
                <c:pt idx="195">
                  <c:v>237</c:v>
                </c:pt>
                <c:pt idx="196">
                  <c:v>255</c:v>
                </c:pt>
                <c:pt idx="197">
                  <c:v>199</c:v>
                </c:pt>
                <c:pt idx="198">
                  <c:v>244</c:v>
                </c:pt>
                <c:pt idx="199">
                  <c:v>236</c:v>
                </c:pt>
                <c:pt idx="200">
                  <c:v>245</c:v>
                </c:pt>
                <c:pt idx="201">
                  <c:v>248</c:v>
                </c:pt>
                <c:pt idx="202">
                  <c:v>254</c:v>
                </c:pt>
                <c:pt idx="203">
                  <c:v>213</c:v>
                </c:pt>
                <c:pt idx="204">
                  <c:v>190</c:v>
                </c:pt>
                <c:pt idx="205">
                  <c:v>202</c:v>
                </c:pt>
                <c:pt idx="206">
                  <c:v>234</c:v>
                </c:pt>
                <c:pt idx="207">
                  <c:v>225</c:v>
                </c:pt>
                <c:pt idx="208">
                  <c:v>226</c:v>
                </c:pt>
                <c:pt idx="209">
                  <c:v>207</c:v>
                </c:pt>
                <c:pt idx="210">
                  <c:v>206</c:v>
                </c:pt>
                <c:pt idx="211">
                  <c:v>226</c:v>
                </c:pt>
                <c:pt idx="212">
                  <c:v>214</c:v>
                </c:pt>
                <c:pt idx="213">
                  <c:v>252</c:v>
                </c:pt>
                <c:pt idx="214">
                  <c:v>236</c:v>
                </c:pt>
                <c:pt idx="215">
                  <c:v>213</c:v>
                </c:pt>
                <c:pt idx="216">
                  <c:v>227</c:v>
                </c:pt>
                <c:pt idx="217">
                  <c:v>176</c:v>
                </c:pt>
                <c:pt idx="218">
                  <c:v>189</c:v>
                </c:pt>
                <c:pt idx="219">
                  <c:v>203</c:v>
                </c:pt>
                <c:pt idx="220">
                  <c:v>250</c:v>
                </c:pt>
                <c:pt idx="221">
                  <c:v>264</c:v>
                </c:pt>
                <c:pt idx="222">
                  <c:v>173</c:v>
                </c:pt>
                <c:pt idx="223">
                  <c:v>237</c:v>
                </c:pt>
                <c:pt idx="224">
                  <c:v>169</c:v>
                </c:pt>
                <c:pt idx="225">
                  <c:v>228</c:v>
                </c:pt>
                <c:pt idx="226">
                  <c:v>232</c:v>
                </c:pt>
                <c:pt idx="227">
                  <c:v>257</c:v>
                </c:pt>
                <c:pt idx="228">
                  <c:v>301</c:v>
                </c:pt>
                <c:pt idx="229">
                  <c:v>235</c:v>
                </c:pt>
                <c:pt idx="230">
                  <c:v>256</c:v>
                </c:pt>
                <c:pt idx="231">
                  <c:v>179</c:v>
                </c:pt>
                <c:pt idx="232">
                  <c:v>217</c:v>
                </c:pt>
                <c:pt idx="233">
                  <c:v>195</c:v>
                </c:pt>
                <c:pt idx="234">
                  <c:v>248</c:v>
                </c:pt>
                <c:pt idx="235">
                  <c:v>244</c:v>
                </c:pt>
                <c:pt idx="236">
                  <c:v>180</c:v>
                </c:pt>
                <c:pt idx="237">
                  <c:v>254</c:v>
                </c:pt>
                <c:pt idx="238">
                  <c:v>214</c:v>
                </c:pt>
                <c:pt idx="239">
                  <c:v>258</c:v>
                </c:pt>
                <c:pt idx="240">
                  <c:v>265</c:v>
                </c:pt>
                <c:pt idx="241">
                  <c:v>278</c:v>
                </c:pt>
                <c:pt idx="242">
                  <c:v>267</c:v>
                </c:pt>
                <c:pt idx="243">
                  <c:v>276</c:v>
                </c:pt>
                <c:pt idx="244">
                  <c:v>179</c:v>
                </c:pt>
                <c:pt idx="245">
                  <c:v>236</c:v>
                </c:pt>
                <c:pt idx="246">
                  <c:v>213</c:v>
                </c:pt>
                <c:pt idx="247">
                  <c:v>266</c:v>
                </c:pt>
                <c:pt idx="248">
                  <c:v>305</c:v>
                </c:pt>
                <c:pt idx="249">
                  <c:v>232</c:v>
                </c:pt>
                <c:pt idx="250">
                  <c:v>237</c:v>
                </c:pt>
                <c:pt idx="251">
                  <c:v>204</c:v>
                </c:pt>
                <c:pt idx="252">
                  <c:v>194</c:v>
                </c:pt>
                <c:pt idx="253">
                  <c:v>222</c:v>
                </c:pt>
                <c:pt idx="254">
                  <c:v>222</c:v>
                </c:pt>
                <c:pt idx="255">
                  <c:v>296</c:v>
                </c:pt>
                <c:pt idx="256">
                  <c:v>265</c:v>
                </c:pt>
                <c:pt idx="257">
                  <c:v>223</c:v>
                </c:pt>
                <c:pt idx="258">
                  <c:v>211</c:v>
                </c:pt>
                <c:pt idx="259">
                  <c:v>174</c:v>
                </c:pt>
                <c:pt idx="260">
                  <c:v>214</c:v>
                </c:pt>
                <c:pt idx="261">
                  <c:v>238</c:v>
                </c:pt>
                <c:pt idx="262">
                  <c:v>263</c:v>
                </c:pt>
                <c:pt idx="263">
                  <c:v>277</c:v>
                </c:pt>
                <c:pt idx="264">
                  <c:v>195</c:v>
                </c:pt>
                <c:pt idx="265">
                  <c:v>181</c:v>
                </c:pt>
                <c:pt idx="266">
                  <c:v>223</c:v>
                </c:pt>
                <c:pt idx="267">
                  <c:v>205</c:v>
                </c:pt>
                <c:pt idx="268">
                  <c:v>248</c:v>
                </c:pt>
                <c:pt idx="269">
                  <c:v>319</c:v>
                </c:pt>
                <c:pt idx="270">
                  <c:v>287</c:v>
                </c:pt>
                <c:pt idx="271">
                  <c:v>188</c:v>
                </c:pt>
                <c:pt idx="272">
                  <c:v>219</c:v>
                </c:pt>
                <c:pt idx="273">
                  <c:v>207</c:v>
                </c:pt>
                <c:pt idx="274">
                  <c:v>249</c:v>
                </c:pt>
                <c:pt idx="275">
                  <c:v>253</c:v>
                </c:pt>
                <c:pt idx="276">
                  <c:v>322</c:v>
                </c:pt>
                <c:pt idx="277">
                  <c:v>311</c:v>
                </c:pt>
                <c:pt idx="278">
                  <c:v>244</c:v>
                </c:pt>
                <c:pt idx="279">
                  <c:v>212</c:v>
                </c:pt>
                <c:pt idx="280">
                  <c:v>222</c:v>
                </c:pt>
                <c:pt idx="281">
                  <c:v>233</c:v>
                </c:pt>
                <c:pt idx="282">
                  <c:v>235</c:v>
                </c:pt>
                <c:pt idx="283">
                  <c:v>299</c:v>
                </c:pt>
                <c:pt idx="284">
                  <c:v>269</c:v>
                </c:pt>
                <c:pt idx="285">
                  <c:v>239</c:v>
                </c:pt>
                <c:pt idx="286">
                  <c:v>204</c:v>
                </c:pt>
                <c:pt idx="287">
                  <c:v>215</c:v>
                </c:pt>
                <c:pt idx="288">
                  <c:v>266</c:v>
                </c:pt>
                <c:pt idx="289">
                  <c:v>332</c:v>
                </c:pt>
                <c:pt idx="290">
                  <c:v>375</c:v>
                </c:pt>
                <c:pt idx="291">
                  <c:v>290</c:v>
                </c:pt>
                <c:pt idx="292">
                  <c:v>227</c:v>
                </c:pt>
                <c:pt idx="293">
                  <c:v>222</c:v>
                </c:pt>
                <c:pt idx="294">
                  <c:v>250</c:v>
                </c:pt>
                <c:pt idx="295">
                  <c:v>228</c:v>
                </c:pt>
                <c:pt idx="296">
                  <c:v>252</c:v>
                </c:pt>
                <c:pt idx="297">
                  <c:v>350</c:v>
                </c:pt>
                <c:pt idx="298">
                  <c:v>269</c:v>
                </c:pt>
                <c:pt idx="299">
                  <c:v>262</c:v>
                </c:pt>
                <c:pt idx="300">
                  <c:v>219</c:v>
                </c:pt>
                <c:pt idx="301">
                  <c:v>220</c:v>
                </c:pt>
                <c:pt idx="302">
                  <c:v>227</c:v>
                </c:pt>
                <c:pt idx="303">
                  <c:v>281</c:v>
                </c:pt>
                <c:pt idx="304">
                  <c:v>346</c:v>
                </c:pt>
                <c:pt idx="305">
                  <c:v>277</c:v>
                </c:pt>
                <c:pt idx="306">
                  <c:v>236</c:v>
                </c:pt>
                <c:pt idx="307">
                  <c:v>258</c:v>
                </c:pt>
                <c:pt idx="308">
                  <c:v>208</c:v>
                </c:pt>
                <c:pt idx="309">
                  <c:v>232</c:v>
                </c:pt>
                <c:pt idx="310">
                  <c:v>256</c:v>
                </c:pt>
                <c:pt idx="311">
                  <c:v>327</c:v>
                </c:pt>
                <c:pt idx="312">
                  <c:v>286</c:v>
                </c:pt>
                <c:pt idx="313">
                  <c:v>215</c:v>
                </c:pt>
                <c:pt idx="314">
                  <c:v>220</c:v>
                </c:pt>
                <c:pt idx="315">
                  <c:v>236</c:v>
                </c:pt>
                <c:pt idx="316">
                  <c:v>213</c:v>
                </c:pt>
                <c:pt idx="317">
                  <c:v>241</c:v>
                </c:pt>
                <c:pt idx="318">
                  <c:v>291</c:v>
                </c:pt>
                <c:pt idx="319">
                  <c:v>316</c:v>
                </c:pt>
                <c:pt idx="320">
                  <c:v>248</c:v>
                </c:pt>
                <c:pt idx="321">
                  <c:v>254</c:v>
                </c:pt>
                <c:pt idx="322">
                  <c:v>214</c:v>
                </c:pt>
                <c:pt idx="323">
                  <c:v>245</c:v>
                </c:pt>
                <c:pt idx="324">
                  <c:v>244</c:v>
                </c:pt>
                <c:pt idx="325">
                  <c:v>314</c:v>
                </c:pt>
                <c:pt idx="326">
                  <c:v>319</c:v>
                </c:pt>
                <c:pt idx="327">
                  <c:v>219</c:v>
                </c:pt>
                <c:pt idx="328">
                  <c:v>264</c:v>
                </c:pt>
                <c:pt idx="329">
                  <c:v>270</c:v>
                </c:pt>
                <c:pt idx="330">
                  <c:v>249</c:v>
                </c:pt>
                <c:pt idx="331">
                  <c:v>219</c:v>
                </c:pt>
                <c:pt idx="332">
                  <c:v>245</c:v>
                </c:pt>
                <c:pt idx="333">
                  <c:v>254</c:v>
                </c:pt>
                <c:pt idx="334">
                  <c:v>231</c:v>
                </c:pt>
                <c:pt idx="335">
                  <c:v>261</c:v>
                </c:pt>
                <c:pt idx="336">
                  <c:v>297</c:v>
                </c:pt>
                <c:pt idx="337">
                  <c:v>251</c:v>
                </c:pt>
                <c:pt idx="338">
                  <c:v>255</c:v>
                </c:pt>
                <c:pt idx="339">
                  <c:v>373</c:v>
                </c:pt>
                <c:pt idx="340">
                  <c:v>319</c:v>
                </c:pt>
                <c:pt idx="341">
                  <c:v>246</c:v>
                </c:pt>
                <c:pt idx="342">
                  <c:v>284</c:v>
                </c:pt>
                <c:pt idx="343">
                  <c:v>238</c:v>
                </c:pt>
                <c:pt idx="344">
                  <c:v>263</c:v>
                </c:pt>
                <c:pt idx="345">
                  <c:v>277</c:v>
                </c:pt>
                <c:pt idx="346">
                  <c:v>361</c:v>
                </c:pt>
                <c:pt idx="347">
                  <c:v>317</c:v>
                </c:pt>
                <c:pt idx="348">
                  <c:v>269</c:v>
                </c:pt>
                <c:pt idx="349">
                  <c:v>319</c:v>
                </c:pt>
                <c:pt idx="350">
                  <c:v>239</c:v>
                </c:pt>
                <c:pt idx="351">
                  <c:v>254</c:v>
                </c:pt>
                <c:pt idx="352">
                  <c:v>283</c:v>
                </c:pt>
                <c:pt idx="353">
                  <c:v>325</c:v>
                </c:pt>
                <c:pt idx="354">
                  <c:v>337</c:v>
                </c:pt>
                <c:pt idx="355">
                  <c:v>264</c:v>
                </c:pt>
                <c:pt idx="356">
                  <c:v>302</c:v>
                </c:pt>
                <c:pt idx="357">
                  <c:v>268</c:v>
                </c:pt>
                <c:pt idx="358">
                  <c:v>214</c:v>
                </c:pt>
                <c:pt idx="359">
                  <c:v>213</c:v>
                </c:pt>
                <c:pt idx="360">
                  <c:v>245</c:v>
                </c:pt>
                <c:pt idx="361">
                  <c:v>278</c:v>
                </c:pt>
                <c:pt idx="362">
                  <c:v>252</c:v>
                </c:pt>
                <c:pt idx="363">
                  <c:v>242</c:v>
                </c:pt>
                <c:pt idx="364">
                  <c:v>383</c:v>
                </c:pt>
                <c:pt idx="365">
                  <c:v>342</c:v>
                </c:pt>
                <c:pt idx="366">
                  <c:v>225</c:v>
                </c:pt>
                <c:pt idx="367">
                  <c:v>323</c:v>
                </c:pt>
                <c:pt idx="368">
                  <c:v>320</c:v>
                </c:pt>
                <c:pt idx="369">
                  <c:v>297</c:v>
                </c:pt>
                <c:pt idx="370">
                  <c:v>271</c:v>
                </c:pt>
                <c:pt idx="371">
                  <c:v>343</c:v>
                </c:pt>
                <c:pt idx="372">
                  <c:v>349</c:v>
                </c:pt>
                <c:pt idx="373">
                  <c:v>375</c:v>
                </c:pt>
                <c:pt idx="374">
                  <c:v>371</c:v>
                </c:pt>
                <c:pt idx="375">
                  <c:v>347</c:v>
                </c:pt>
                <c:pt idx="376">
                  <c:v>274</c:v>
                </c:pt>
                <c:pt idx="377">
                  <c:v>256</c:v>
                </c:pt>
                <c:pt idx="378">
                  <c:v>235</c:v>
                </c:pt>
                <c:pt idx="379">
                  <c:v>249</c:v>
                </c:pt>
                <c:pt idx="380">
                  <c:v>318</c:v>
                </c:pt>
                <c:pt idx="381">
                  <c:v>382</c:v>
                </c:pt>
                <c:pt idx="382">
                  <c:v>298</c:v>
                </c:pt>
                <c:pt idx="383">
                  <c:v>219</c:v>
                </c:pt>
                <c:pt idx="384">
                  <c:v>277</c:v>
                </c:pt>
                <c:pt idx="385">
                  <c:v>259</c:v>
                </c:pt>
                <c:pt idx="386">
                  <c:v>257</c:v>
                </c:pt>
                <c:pt idx="387">
                  <c:v>298</c:v>
                </c:pt>
                <c:pt idx="388">
                  <c:v>345</c:v>
                </c:pt>
                <c:pt idx="389">
                  <c:v>303</c:v>
                </c:pt>
                <c:pt idx="390">
                  <c:v>294</c:v>
                </c:pt>
                <c:pt idx="391">
                  <c:v>269</c:v>
                </c:pt>
                <c:pt idx="392">
                  <c:v>224</c:v>
                </c:pt>
                <c:pt idx="393">
                  <c:v>301</c:v>
                </c:pt>
                <c:pt idx="394">
                  <c:v>264</c:v>
                </c:pt>
                <c:pt idx="395">
                  <c:v>369</c:v>
                </c:pt>
                <c:pt idx="396">
                  <c:v>289</c:v>
                </c:pt>
                <c:pt idx="397">
                  <c:v>269</c:v>
                </c:pt>
                <c:pt idx="398">
                  <c:v>320</c:v>
                </c:pt>
                <c:pt idx="399">
                  <c:v>239</c:v>
                </c:pt>
                <c:pt idx="400">
                  <c:v>290</c:v>
                </c:pt>
                <c:pt idx="401">
                  <c:v>320</c:v>
                </c:pt>
                <c:pt idx="402">
                  <c:v>349</c:v>
                </c:pt>
                <c:pt idx="403">
                  <c:v>243</c:v>
                </c:pt>
                <c:pt idx="404">
                  <c:v>309</c:v>
                </c:pt>
                <c:pt idx="405">
                  <c:v>284</c:v>
                </c:pt>
                <c:pt idx="406">
                  <c:v>263</c:v>
                </c:pt>
                <c:pt idx="407">
                  <c:v>296</c:v>
                </c:pt>
                <c:pt idx="408">
                  <c:v>377</c:v>
                </c:pt>
                <c:pt idx="409">
                  <c:v>251</c:v>
                </c:pt>
                <c:pt idx="410">
                  <c:v>241</c:v>
                </c:pt>
                <c:pt idx="411">
                  <c:v>310</c:v>
                </c:pt>
                <c:pt idx="412">
                  <c:v>262</c:v>
                </c:pt>
                <c:pt idx="413">
                  <c:v>356</c:v>
                </c:pt>
                <c:pt idx="414">
                  <c:v>378</c:v>
                </c:pt>
                <c:pt idx="415">
                  <c:v>352</c:v>
                </c:pt>
                <c:pt idx="416">
                  <c:v>279</c:v>
                </c:pt>
                <c:pt idx="417">
                  <c:v>276</c:v>
                </c:pt>
                <c:pt idx="418">
                  <c:v>283</c:v>
                </c:pt>
                <c:pt idx="419">
                  <c:v>291</c:v>
                </c:pt>
                <c:pt idx="420">
                  <c:v>284</c:v>
                </c:pt>
                <c:pt idx="421">
                  <c:v>395</c:v>
                </c:pt>
                <c:pt idx="422">
                  <c:v>357</c:v>
                </c:pt>
                <c:pt idx="423">
                  <c:v>292</c:v>
                </c:pt>
                <c:pt idx="424">
                  <c:v>296</c:v>
                </c:pt>
                <c:pt idx="425">
                  <c:v>272</c:v>
                </c:pt>
                <c:pt idx="426">
                  <c:v>301</c:v>
                </c:pt>
                <c:pt idx="427">
                  <c:v>303</c:v>
                </c:pt>
                <c:pt idx="428">
                  <c:v>338</c:v>
                </c:pt>
                <c:pt idx="429">
                  <c:v>329</c:v>
                </c:pt>
                <c:pt idx="430">
                  <c:v>263</c:v>
                </c:pt>
                <c:pt idx="431">
                  <c:v>360</c:v>
                </c:pt>
                <c:pt idx="432">
                  <c:v>291</c:v>
                </c:pt>
                <c:pt idx="433">
                  <c:v>280</c:v>
                </c:pt>
                <c:pt idx="434">
                  <c:v>326</c:v>
                </c:pt>
                <c:pt idx="435">
                  <c:v>346</c:v>
                </c:pt>
                <c:pt idx="436">
                  <c:v>360</c:v>
                </c:pt>
                <c:pt idx="437">
                  <c:v>288</c:v>
                </c:pt>
                <c:pt idx="438">
                  <c:v>373</c:v>
                </c:pt>
                <c:pt idx="439">
                  <c:v>273</c:v>
                </c:pt>
                <c:pt idx="440">
                  <c:v>294</c:v>
                </c:pt>
                <c:pt idx="441">
                  <c:v>297</c:v>
                </c:pt>
                <c:pt idx="442">
                  <c:v>363</c:v>
                </c:pt>
                <c:pt idx="443">
                  <c:v>315</c:v>
                </c:pt>
                <c:pt idx="444">
                  <c:v>268</c:v>
                </c:pt>
                <c:pt idx="445">
                  <c:v>289</c:v>
                </c:pt>
                <c:pt idx="446">
                  <c:v>257</c:v>
                </c:pt>
                <c:pt idx="447">
                  <c:v>291</c:v>
                </c:pt>
                <c:pt idx="448">
                  <c:v>370</c:v>
                </c:pt>
                <c:pt idx="449">
                  <c:v>349</c:v>
                </c:pt>
                <c:pt idx="450">
                  <c:v>329</c:v>
                </c:pt>
                <c:pt idx="451">
                  <c:v>273</c:v>
                </c:pt>
                <c:pt idx="452">
                  <c:v>289</c:v>
                </c:pt>
                <c:pt idx="453">
                  <c:v>276</c:v>
                </c:pt>
                <c:pt idx="454">
                  <c:v>319</c:v>
                </c:pt>
                <c:pt idx="455">
                  <c:v>380</c:v>
                </c:pt>
                <c:pt idx="456">
                  <c:v>384</c:v>
                </c:pt>
                <c:pt idx="457">
                  <c:v>334</c:v>
                </c:pt>
                <c:pt idx="458">
                  <c:v>334</c:v>
                </c:pt>
                <c:pt idx="459">
                  <c:v>250</c:v>
                </c:pt>
                <c:pt idx="460">
                  <c:v>350</c:v>
                </c:pt>
                <c:pt idx="461">
                  <c:v>358</c:v>
                </c:pt>
                <c:pt idx="462">
                  <c:v>332</c:v>
                </c:pt>
                <c:pt idx="463">
                  <c:v>352</c:v>
                </c:pt>
                <c:pt idx="464">
                  <c:v>275</c:v>
                </c:pt>
                <c:pt idx="465">
                  <c:v>321</c:v>
                </c:pt>
                <c:pt idx="466">
                  <c:v>277</c:v>
                </c:pt>
                <c:pt idx="467">
                  <c:v>239</c:v>
                </c:pt>
                <c:pt idx="468">
                  <c:v>290</c:v>
                </c:pt>
                <c:pt idx="469">
                  <c:v>346</c:v>
                </c:pt>
                <c:pt idx="470">
                  <c:v>318</c:v>
                </c:pt>
                <c:pt idx="471">
                  <c:v>227</c:v>
                </c:pt>
                <c:pt idx="472">
                  <c:v>329</c:v>
                </c:pt>
                <c:pt idx="473">
                  <c:v>254</c:v>
                </c:pt>
                <c:pt idx="474">
                  <c:v>248</c:v>
                </c:pt>
                <c:pt idx="475">
                  <c:v>313</c:v>
                </c:pt>
                <c:pt idx="476">
                  <c:v>360</c:v>
                </c:pt>
                <c:pt idx="477">
                  <c:v>278</c:v>
                </c:pt>
                <c:pt idx="478">
                  <c:v>309</c:v>
                </c:pt>
                <c:pt idx="479">
                  <c:v>241</c:v>
                </c:pt>
                <c:pt idx="480">
                  <c:v>267</c:v>
                </c:pt>
                <c:pt idx="481">
                  <c:v>280</c:v>
                </c:pt>
                <c:pt idx="482">
                  <c:v>370</c:v>
                </c:pt>
                <c:pt idx="483">
                  <c:v>378</c:v>
                </c:pt>
                <c:pt idx="484">
                  <c:v>249</c:v>
                </c:pt>
                <c:pt idx="485">
                  <c:v>264</c:v>
                </c:pt>
                <c:pt idx="486">
                  <c:v>278</c:v>
                </c:pt>
                <c:pt idx="487">
                  <c:v>278</c:v>
                </c:pt>
                <c:pt idx="488">
                  <c:v>313</c:v>
                </c:pt>
                <c:pt idx="489">
                  <c:v>378</c:v>
                </c:pt>
                <c:pt idx="490">
                  <c:v>365</c:v>
                </c:pt>
                <c:pt idx="491">
                  <c:v>262</c:v>
                </c:pt>
                <c:pt idx="492">
                  <c:v>280</c:v>
                </c:pt>
                <c:pt idx="493">
                  <c:v>226</c:v>
                </c:pt>
                <c:pt idx="494">
                  <c:v>308</c:v>
                </c:pt>
                <c:pt idx="495">
                  <c:v>306</c:v>
                </c:pt>
                <c:pt idx="496">
                  <c:v>384</c:v>
                </c:pt>
                <c:pt idx="497">
                  <c:v>319</c:v>
                </c:pt>
                <c:pt idx="498">
                  <c:v>288</c:v>
                </c:pt>
                <c:pt idx="499">
                  <c:v>264</c:v>
                </c:pt>
                <c:pt idx="500">
                  <c:v>285</c:v>
                </c:pt>
                <c:pt idx="501">
                  <c:v>309</c:v>
                </c:pt>
                <c:pt idx="502">
                  <c:v>277</c:v>
                </c:pt>
                <c:pt idx="503">
                  <c:v>322</c:v>
                </c:pt>
                <c:pt idx="504">
                  <c:v>302</c:v>
                </c:pt>
                <c:pt idx="505">
                  <c:v>292</c:v>
                </c:pt>
                <c:pt idx="506">
                  <c:v>252</c:v>
                </c:pt>
                <c:pt idx="507">
                  <c:v>272</c:v>
                </c:pt>
                <c:pt idx="508">
                  <c:v>264</c:v>
                </c:pt>
                <c:pt idx="509">
                  <c:v>308</c:v>
                </c:pt>
                <c:pt idx="510">
                  <c:v>389</c:v>
                </c:pt>
                <c:pt idx="511">
                  <c:v>333</c:v>
                </c:pt>
                <c:pt idx="512">
                  <c:v>277</c:v>
                </c:pt>
                <c:pt idx="513">
                  <c:v>266</c:v>
                </c:pt>
                <c:pt idx="514">
                  <c:v>263</c:v>
                </c:pt>
                <c:pt idx="515">
                  <c:v>290</c:v>
                </c:pt>
                <c:pt idx="516">
                  <c:v>325</c:v>
                </c:pt>
                <c:pt idx="517">
                  <c:v>319</c:v>
                </c:pt>
                <c:pt idx="518">
                  <c:v>253</c:v>
                </c:pt>
                <c:pt idx="519">
                  <c:v>248</c:v>
                </c:pt>
                <c:pt idx="520">
                  <c:v>293</c:v>
                </c:pt>
                <c:pt idx="521">
                  <c:v>257</c:v>
                </c:pt>
                <c:pt idx="522">
                  <c:v>270</c:v>
                </c:pt>
                <c:pt idx="523">
                  <c:v>340</c:v>
                </c:pt>
                <c:pt idx="524">
                  <c:v>312</c:v>
                </c:pt>
                <c:pt idx="525">
                  <c:v>243</c:v>
                </c:pt>
                <c:pt idx="526">
                  <c:v>235</c:v>
                </c:pt>
                <c:pt idx="527">
                  <c:v>276</c:v>
                </c:pt>
                <c:pt idx="528">
                  <c:v>268</c:v>
                </c:pt>
                <c:pt idx="529">
                  <c:v>293</c:v>
                </c:pt>
                <c:pt idx="530">
                  <c:v>321</c:v>
                </c:pt>
                <c:pt idx="531">
                  <c:v>296</c:v>
                </c:pt>
                <c:pt idx="532">
                  <c:v>307</c:v>
                </c:pt>
                <c:pt idx="533">
                  <c:v>291</c:v>
                </c:pt>
                <c:pt idx="534">
                  <c:v>260</c:v>
                </c:pt>
                <c:pt idx="535">
                  <c:v>250</c:v>
                </c:pt>
                <c:pt idx="536">
                  <c:v>280</c:v>
                </c:pt>
                <c:pt idx="537">
                  <c:v>326</c:v>
                </c:pt>
                <c:pt idx="538">
                  <c:v>325</c:v>
                </c:pt>
                <c:pt idx="539">
                  <c:v>318</c:v>
                </c:pt>
                <c:pt idx="540">
                  <c:v>270</c:v>
                </c:pt>
                <c:pt idx="541">
                  <c:v>253</c:v>
                </c:pt>
                <c:pt idx="542">
                  <c:v>302</c:v>
                </c:pt>
                <c:pt idx="543">
                  <c:v>328</c:v>
                </c:pt>
                <c:pt idx="544">
                  <c:v>284</c:v>
                </c:pt>
                <c:pt idx="545">
                  <c:v>281</c:v>
                </c:pt>
                <c:pt idx="546">
                  <c:v>298</c:v>
                </c:pt>
                <c:pt idx="547">
                  <c:v>274</c:v>
                </c:pt>
                <c:pt idx="548">
                  <c:v>258</c:v>
                </c:pt>
                <c:pt idx="549">
                  <c:v>238</c:v>
                </c:pt>
                <c:pt idx="550">
                  <c:v>288</c:v>
                </c:pt>
                <c:pt idx="551">
                  <c:v>301</c:v>
                </c:pt>
                <c:pt idx="552">
                  <c:v>294</c:v>
                </c:pt>
                <c:pt idx="553">
                  <c:v>271</c:v>
                </c:pt>
                <c:pt idx="554">
                  <c:v>247</c:v>
                </c:pt>
                <c:pt idx="555">
                  <c:v>277</c:v>
                </c:pt>
                <c:pt idx="556">
                  <c:v>263</c:v>
                </c:pt>
                <c:pt idx="557">
                  <c:v>243</c:v>
                </c:pt>
                <c:pt idx="558">
                  <c:v>310</c:v>
                </c:pt>
                <c:pt idx="559">
                  <c:v>303</c:v>
                </c:pt>
                <c:pt idx="560">
                  <c:v>281</c:v>
                </c:pt>
                <c:pt idx="561">
                  <c:v>268</c:v>
                </c:pt>
                <c:pt idx="562">
                  <c:v>255</c:v>
                </c:pt>
                <c:pt idx="563">
                  <c:v>243</c:v>
                </c:pt>
                <c:pt idx="564">
                  <c:v>275</c:v>
                </c:pt>
                <c:pt idx="565">
                  <c:v>266</c:v>
                </c:pt>
                <c:pt idx="566">
                  <c:v>310</c:v>
                </c:pt>
                <c:pt idx="567">
                  <c:v>236</c:v>
                </c:pt>
                <c:pt idx="568">
                  <c:v>257</c:v>
                </c:pt>
                <c:pt idx="569">
                  <c:v>222</c:v>
                </c:pt>
                <c:pt idx="570">
                  <c:v>240</c:v>
                </c:pt>
                <c:pt idx="571">
                  <c:v>233</c:v>
                </c:pt>
                <c:pt idx="572">
                  <c:v>312</c:v>
                </c:pt>
                <c:pt idx="573">
                  <c:v>322</c:v>
                </c:pt>
                <c:pt idx="574">
                  <c:v>280</c:v>
                </c:pt>
                <c:pt idx="575">
                  <c:v>251</c:v>
                </c:pt>
                <c:pt idx="576">
                  <c:v>289</c:v>
                </c:pt>
                <c:pt idx="577">
                  <c:v>280</c:v>
                </c:pt>
                <c:pt idx="578">
                  <c:v>248</c:v>
                </c:pt>
                <c:pt idx="579">
                  <c:v>318</c:v>
                </c:pt>
                <c:pt idx="580">
                  <c:v>277</c:v>
                </c:pt>
                <c:pt idx="581">
                  <c:v>263</c:v>
                </c:pt>
                <c:pt idx="582">
                  <c:v>276</c:v>
                </c:pt>
                <c:pt idx="583">
                  <c:v>224</c:v>
                </c:pt>
                <c:pt idx="584">
                  <c:v>254</c:v>
                </c:pt>
                <c:pt idx="585">
                  <c:v>291</c:v>
                </c:pt>
                <c:pt idx="586">
                  <c:v>299</c:v>
                </c:pt>
                <c:pt idx="587">
                  <c:v>323</c:v>
                </c:pt>
                <c:pt idx="588">
                  <c:v>336</c:v>
                </c:pt>
                <c:pt idx="589">
                  <c:v>242</c:v>
                </c:pt>
                <c:pt idx="590">
                  <c:v>263</c:v>
                </c:pt>
                <c:pt idx="591">
                  <c:v>269</c:v>
                </c:pt>
                <c:pt idx="592">
                  <c:v>251</c:v>
                </c:pt>
                <c:pt idx="593">
                  <c:v>298</c:v>
                </c:pt>
                <c:pt idx="594">
                  <c:v>291</c:v>
                </c:pt>
                <c:pt idx="595">
                  <c:v>270</c:v>
                </c:pt>
                <c:pt idx="596">
                  <c:v>266</c:v>
                </c:pt>
                <c:pt idx="597">
                  <c:v>232</c:v>
                </c:pt>
                <c:pt idx="598">
                  <c:v>259</c:v>
                </c:pt>
                <c:pt idx="599">
                  <c:v>258</c:v>
                </c:pt>
                <c:pt idx="600">
                  <c:v>341</c:v>
                </c:pt>
                <c:pt idx="601">
                  <c:v>354</c:v>
                </c:pt>
                <c:pt idx="602">
                  <c:v>347</c:v>
                </c:pt>
                <c:pt idx="603">
                  <c:v>231</c:v>
                </c:pt>
                <c:pt idx="604">
                  <c:v>288</c:v>
                </c:pt>
                <c:pt idx="605">
                  <c:v>303</c:v>
                </c:pt>
                <c:pt idx="606">
                  <c:v>303</c:v>
                </c:pt>
                <c:pt idx="607">
                  <c:v>342</c:v>
                </c:pt>
                <c:pt idx="608">
                  <c:v>321</c:v>
                </c:pt>
                <c:pt idx="609">
                  <c:v>278</c:v>
                </c:pt>
                <c:pt idx="610">
                  <c:v>253</c:v>
                </c:pt>
                <c:pt idx="611">
                  <c:v>247</c:v>
                </c:pt>
                <c:pt idx="612">
                  <c:v>321</c:v>
                </c:pt>
                <c:pt idx="613">
                  <c:v>282</c:v>
                </c:pt>
                <c:pt idx="614">
                  <c:v>314</c:v>
                </c:pt>
                <c:pt idx="615">
                  <c:v>324</c:v>
                </c:pt>
                <c:pt idx="616">
                  <c:v>244</c:v>
                </c:pt>
                <c:pt idx="617">
                  <c:v>254</c:v>
                </c:pt>
                <c:pt idx="618">
                  <c:v>298</c:v>
                </c:pt>
                <c:pt idx="619">
                  <c:v>278</c:v>
                </c:pt>
                <c:pt idx="620">
                  <c:v>310</c:v>
                </c:pt>
                <c:pt idx="621">
                  <c:v>335</c:v>
                </c:pt>
                <c:pt idx="622">
                  <c:v>329</c:v>
                </c:pt>
                <c:pt idx="623">
                  <c:v>375</c:v>
                </c:pt>
                <c:pt idx="624">
                  <c:v>248</c:v>
                </c:pt>
                <c:pt idx="625">
                  <c:v>265</c:v>
                </c:pt>
                <c:pt idx="626">
                  <c:v>280</c:v>
                </c:pt>
                <c:pt idx="627">
                  <c:v>349</c:v>
                </c:pt>
                <c:pt idx="628">
                  <c:v>290</c:v>
                </c:pt>
                <c:pt idx="629">
                  <c:v>303</c:v>
                </c:pt>
                <c:pt idx="630">
                  <c:v>276</c:v>
                </c:pt>
                <c:pt idx="631">
                  <c:v>267</c:v>
                </c:pt>
                <c:pt idx="632">
                  <c:v>295</c:v>
                </c:pt>
                <c:pt idx="633">
                  <c:v>371</c:v>
                </c:pt>
                <c:pt idx="634">
                  <c:v>286</c:v>
                </c:pt>
                <c:pt idx="635">
                  <c:v>275</c:v>
                </c:pt>
                <c:pt idx="636">
                  <c:v>286</c:v>
                </c:pt>
                <c:pt idx="637">
                  <c:v>306</c:v>
                </c:pt>
                <c:pt idx="638">
                  <c:v>295</c:v>
                </c:pt>
                <c:pt idx="639">
                  <c:v>379</c:v>
                </c:pt>
                <c:pt idx="640">
                  <c:v>350</c:v>
                </c:pt>
                <c:pt idx="641">
                  <c:v>299</c:v>
                </c:pt>
                <c:pt idx="642">
                  <c:v>254</c:v>
                </c:pt>
                <c:pt idx="643">
                  <c:v>302</c:v>
                </c:pt>
                <c:pt idx="644">
                  <c:v>280</c:v>
                </c:pt>
                <c:pt idx="645">
                  <c:v>293</c:v>
                </c:pt>
                <c:pt idx="646">
                  <c:v>375</c:v>
                </c:pt>
                <c:pt idx="647">
                  <c:v>351</c:v>
                </c:pt>
                <c:pt idx="648">
                  <c:v>313</c:v>
                </c:pt>
                <c:pt idx="649">
                  <c:v>246</c:v>
                </c:pt>
                <c:pt idx="650">
                  <c:v>298</c:v>
                </c:pt>
                <c:pt idx="651">
                  <c:v>334</c:v>
                </c:pt>
                <c:pt idx="652">
                  <c:v>366</c:v>
                </c:pt>
                <c:pt idx="653">
                  <c:v>356</c:v>
                </c:pt>
                <c:pt idx="654">
                  <c:v>280</c:v>
                </c:pt>
                <c:pt idx="655">
                  <c:v>355</c:v>
                </c:pt>
                <c:pt idx="656">
                  <c:v>222</c:v>
                </c:pt>
                <c:pt idx="657">
                  <c:v>304</c:v>
                </c:pt>
                <c:pt idx="658">
                  <c:v>246</c:v>
                </c:pt>
                <c:pt idx="659">
                  <c:v>396</c:v>
                </c:pt>
                <c:pt idx="660">
                  <c:v>321</c:v>
                </c:pt>
                <c:pt idx="661">
                  <c:v>285</c:v>
                </c:pt>
                <c:pt idx="662">
                  <c:v>269</c:v>
                </c:pt>
                <c:pt idx="663">
                  <c:v>284</c:v>
                </c:pt>
                <c:pt idx="664">
                  <c:v>331</c:v>
                </c:pt>
                <c:pt idx="665">
                  <c:v>338</c:v>
                </c:pt>
                <c:pt idx="666">
                  <c:v>303</c:v>
                </c:pt>
                <c:pt idx="667">
                  <c:v>392</c:v>
                </c:pt>
                <c:pt idx="668">
                  <c:v>366</c:v>
                </c:pt>
                <c:pt idx="669">
                  <c:v>363</c:v>
                </c:pt>
                <c:pt idx="670">
                  <c:v>391</c:v>
                </c:pt>
                <c:pt idx="671">
                  <c:v>327</c:v>
                </c:pt>
                <c:pt idx="672">
                  <c:v>302</c:v>
                </c:pt>
                <c:pt idx="673">
                  <c:v>252</c:v>
                </c:pt>
                <c:pt idx="674">
                  <c:v>264</c:v>
                </c:pt>
                <c:pt idx="675">
                  <c:v>358</c:v>
                </c:pt>
                <c:pt idx="676">
                  <c:v>311</c:v>
                </c:pt>
                <c:pt idx="677">
                  <c:v>238</c:v>
                </c:pt>
                <c:pt idx="678">
                  <c:v>279</c:v>
                </c:pt>
                <c:pt idx="679">
                  <c:v>261</c:v>
                </c:pt>
                <c:pt idx="680">
                  <c:v>289</c:v>
                </c:pt>
                <c:pt idx="681">
                  <c:v>252</c:v>
                </c:pt>
                <c:pt idx="682">
                  <c:v>232</c:v>
                </c:pt>
                <c:pt idx="683">
                  <c:v>233</c:v>
                </c:pt>
                <c:pt idx="684">
                  <c:v>244</c:v>
                </c:pt>
                <c:pt idx="685">
                  <c:v>270</c:v>
                </c:pt>
                <c:pt idx="686">
                  <c:v>256</c:v>
                </c:pt>
                <c:pt idx="687">
                  <c:v>224</c:v>
                </c:pt>
                <c:pt idx="688">
                  <c:v>262</c:v>
                </c:pt>
                <c:pt idx="689">
                  <c:v>273</c:v>
                </c:pt>
                <c:pt idx="690">
                  <c:v>283</c:v>
                </c:pt>
                <c:pt idx="691">
                  <c:v>225</c:v>
                </c:pt>
                <c:pt idx="692">
                  <c:v>258</c:v>
                </c:pt>
                <c:pt idx="693">
                  <c:v>238</c:v>
                </c:pt>
                <c:pt idx="694">
                  <c:v>193</c:v>
                </c:pt>
                <c:pt idx="695">
                  <c:v>259</c:v>
                </c:pt>
                <c:pt idx="696">
                  <c:v>318</c:v>
                </c:pt>
                <c:pt idx="697">
                  <c:v>284</c:v>
                </c:pt>
                <c:pt idx="698">
                  <c:v>255</c:v>
                </c:pt>
                <c:pt idx="699">
                  <c:v>236</c:v>
                </c:pt>
                <c:pt idx="700">
                  <c:v>274</c:v>
                </c:pt>
                <c:pt idx="701">
                  <c:v>275</c:v>
                </c:pt>
                <c:pt idx="702">
                  <c:v>255</c:v>
                </c:pt>
                <c:pt idx="703">
                  <c:v>288</c:v>
                </c:pt>
                <c:pt idx="704">
                  <c:v>316</c:v>
                </c:pt>
                <c:pt idx="705">
                  <c:v>219</c:v>
                </c:pt>
                <c:pt idx="706">
                  <c:v>291</c:v>
                </c:pt>
                <c:pt idx="707">
                  <c:v>243</c:v>
                </c:pt>
                <c:pt idx="708">
                  <c:v>253</c:v>
                </c:pt>
                <c:pt idx="709">
                  <c:v>202</c:v>
                </c:pt>
                <c:pt idx="710">
                  <c:v>184</c:v>
                </c:pt>
                <c:pt idx="711">
                  <c:v>220</c:v>
                </c:pt>
                <c:pt idx="712">
                  <c:v>199</c:v>
                </c:pt>
                <c:pt idx="713">
                  <c:v>243</c:v>
                </c:pt>
                <c:pt idx="714">
                  <c:v>281</c:v>
                </c:pt>
                <c:pt idx="715">
                  <c:v>324</c:v>
                </c:pt>
                <c:pt idx="716">
                  <c:v>242</c:v>
                </c:pt>
                <c:pt idx="717">
                  <c:v>214</c:v>
                </c:pt>
                <c:pt idx="718">
                  <c:v>216</c:v>
                </c:pt>
                <c:pt idx="719">
                  <c:v>302</c:v>
                </c:pt>
                <c:pt idx="720">
                  <c:v>247</c:v>
                </c:pt>
                <c:pt idx="721">
                  <c:v>228</c:v>
                </c:pt>
                <c:pt idx="722">
                  <c:v>260</c:v>
                </c:pt>
                <c:pt idx="723">
                  <c:v>296</c:v>
                </c:pt>
                <c:pt idx="724">
                  <c:v>303</c:v>
                </c:pt>
                <c:pt idx="725">
                  <c:v>273</c:v>
                </c:pt>
                <c:pt idx="726">
                  <c:v>273</c:v>
                </c:pt>
                <c:pt idx="727">
                  <c:v>247</c:v>
                </c:pt>
                <c:pt idx="728">
                  <c:v>229</c:v>
                </c:pt>
                <c:pt idx="729">
                  <c:v>232</c:v>
                </c:pt>
                <c:pt idx="730">
                  <c:v>317</c:v>
                </c:pt>
                <c:pt idx="731">
                  <c:v>277</c:v>
                </c:pt>
                <c:pt idx="732">
                  <c:v>246</c:v>
                </c:pt>
                <c:pt idx="733">
                  <c:v>263</c:v>
                </c:pt>
                <c:pt idx="734">
                  <c:v>224</c:v>
                </c:pt>
                <c:pt idx="735">
                  <c:v>267</c:v>
                </c:pt>
                <c:pt idx="736">
                  <c:v>225</c:v>
                </c:pt>
                <c:pt idx="737">
                  <c:v>321</c:v>
                </c:pt>
                <c:pt idx="738">
                  <c:v>293</c:v>
                </c:pt>
                <c:pt idx="739">
                  <c:v>212</c:v>
                </c:pt>
                <c:pt idx="740">
                  <c:v>291</c:v>
                </c:pt>
                <c:pt idx="741">
                  <c:v>183</c:v>
                </c:pt>
                <c:pt idx="742">
                  <c:v>221</c:v>
                </c:pt>
                <c:pt idx="743">
                  <c:v>198</c:v>
                </c:pt>
                <c:pt idx="744">
                  <c:v>319</c:v>
                </c:pt>
                <c:pt idx="745">
                  <c:v>285</c:v>
                </c:pt>
                <c:pt idx="746">
                  <c:v>235</c:v>
                </c:pt>
                <c:pt idx="747">
                  <c:v>339</c:v>
                </c:pt>
                <c:pt idx="748">
                  <c:v>328</c:v>
                </c:pt>
                <c:pt idx="749">
                  <c:v>291</c:v>
                </c:pt>
                <c:pt idx="750">
                  <c:v>353</c:v>
                </c:pt>
                <c:pt idx="751">
                  <c:v>322</c:v>
                </c:pt>
                <c:pt idx="752">
                  <c:v>231</c:v>
                </c:pt>
                <c:pt idx="753">
                  <c:v>315</c:v>
                </c:pt>
                <c:pt idx="754">
                  <c:v>208</c:v>
                </c:pt>
                <c:pt idx="755">
                  <c:v>259</c:v>
                </c:pt>
                <c:pt idx="756">
                  <c:v>292</c:v>
                </c:pt>
                <c:pt idx="757">
                  <c:v>380</c:v>
                </c:pt>
                <c:pt idx="758">
                  <c:v>278</c:v>
                </c:pt>
                <c:pt idx="759">
                  <c:v>291</c:v>
                </c:pt>
                <c:pt idx="760">
                  <c:v>248</c:v>
                </c:pt>
                <c:pt idx="761">
                  <c:v>270</c:v>
                </c:pt>
                <c:pt idx="762">
                  <c:v>252</c:v>
                </c:pt>
                <c:pt idx="763">
                  <c:v>266</c:v>
                </c:pt>
                <c:pt idx="764">
                  <c:v>364</c:v>
                </c:pt>
                <c:pt idx="765">
                  <c:v>287</c:v>
                </c:pt>
                <c:pt idx="766">
                  <c:v>271</c:v>
                </c:pt>
                <c:pt idx="767">
                  <c:v>291</c:v>
                </c:pt>
                <c:pt idx="768">
                  <c:v>313</c:v>
                </c:pt>
                <c:pt idx="769">
                  <c:v>265</c:v>
                </c:pt>
                <c:pt idx="770">
                  <c:v>286</c:v>
                </c:pt>
                <c:pt idx="771">
                  <c:v>309</c:v>
                </c:pt>
                <c:pt idx="772">
                  <c:v>308</c:v>
                </c:pt>
                <c:pt idx="773">
                  <c:v>207</c:v>
                </c:pt>
                <c:pt idx="774">
                  <c:v>252</c:v>
                </c:pt>
                <c:pt idx="775">
                  <c:v>259</c:v>
                </c:pt>
                <c:pt idx="776">
                  <c:v>219</c:v>
                </c:pt>
                <c:pt idx="777">
                  <c:v>251</c:v>
                </c:pt>
                <c:pt idx="778">
                  <c:v>305</c:v>
                </c:pt>
                <c:pt idx="779">
                  <c:v>311</c:v>
                </c:pt>
                <c:pt idx="780">
                  <c:v>286</c:v>
                </c:pt>
                <c:pt idx="781">
                  <c:v>263</c:v>
                </c:pt>
                <c:pt idx="782">
                  <c:v>220</c:v>
                </c:pt>
                <c:pt idx="783">
                  <c:v>251</c:v>
                </c:pt>
                <c:pt idx="784">
                  <c:v>277</c:v>
                </c:pt>
                <c:pt idx="785">
                  <c:v>276</c:v>
                </c:pt>
                <c:pt idx="786">
                  <c:v>320</c:v>
                </c:pt>
                <c:pt idx="787">
                  <c:v>266</c:v>
                </c:pt>
                <c:pt idx="788">
                  <c:v>257</c:v>
                </c:pt>
                <c:pt idx="789">
                  <c:v>245</c:v>
                </c:pt>
                <c:pt idx="790">
                  <c:v>235</c:v>
                </c:pt>
                <c:pt idx="791">
                  <c:v>215</c:v>
                </c:pt>
                <c:pt idx="792">
                  <c:v>314</c:v>
                </c:pt>
                <c:pt idx="793">
                  <c:v>297</c:v>
                </c:pt>
                <c:pt idx="794">
                  <c:v>223</c:v>
                </c:pt>
                <c:pt idx="795">
                  <c:v>281</c:v>
                </c:pt>
                <c:pt idx="796">
                  <c:v>201</c:v>
                </c:pt>
                <c:pt idx="797">
                  <c:v>216</c:v>
                </c:pt>
                <c:pt idx="798">
                  <c:v>203</c:v>
                </c:pt>
                <c:pt idx="799">
                  <c:v>308</c:v>
                </c:pt>
                <c:pt idx="800">
                  <c:v>258</c:v>
                </c:pt>
                <c:pt idx="801">
                  <c:v>207</c:v>
                </c:pt>
                <c:pt idx="802">
                  <c:v>254</c:v>
                </c:pt>
                <c:pt idx="803">
                  <c:v>205</c:v>
                </c:pt>
                <c:pt idx="804">
                  <c:v>196</c:v>
                </c:pt>
                <c:pt idx="805">
                  <c:v>206</c:v>
                </c:pt>
                <c:pt idx="806">
                  <c:v>301</c:v>
                </c:pt>
                <c:pt idx="807">
                  <c:v>216</c:v>
                </c:pt>
                <c:pt idx="808">
                  <c:v>263</c:v>
                </c:pt>
                <c:pt idx="809">
                  <c:v>227</c:v>
                </c:pt>
                <c:pt idx="810">
                  <c:v>198</c:v>
                </c:pt>
                <c:pt idx="811">
                  <c:v>208</c:v>
                </c:pt>
                <c:pt idx="812">
                  <c:v>200</c:v>
                </c:pt>
                <c:pt idx="813">
                  <c:v>259</c:v>
                </c:pt>
                <c:pt idx="814">
                  <c:v>248</c:v>
                </c:pt>
                <c:pt idx="815">
                  <c:v>197</c:v>
                </c:pt>
                <c:pt idx="816">
                  <c:v>230</c:v>
                </c:pt>
                <c:pt idx="817">
                  <c:v>240</c:v>
                </c:pt>
                <c:pt idx="818">
                  <c:v>239</c:v>
                </c:pt>
                <c:pt idx="819">
                  <c:v>203</c:v>
                </c:pt>
                <c:pt idx="820">
                  <c:v>239</c:v>
                </c:pt>
                <c:pt idx="821">
                  <c:v>237</c:v>
                </c:pt>
                <c:pt idx="822">
                  <c:v>228</c:v>
                </c:pt>
                <c:pt idx="823">
                  <c:v>252</c:v>
                </c:pt>
                <c:pt idx="824">
                  <c:v>187</c:v>
                </c:pt>
                <c:pt idx="825">
                  <c:v>214</c:v>
                </c:pt>
                <c:pt idx="826">
                  <c:v>255</c:v>
                </c:pt>
                <c:pt idx="827">
                  <c:v>280</c:v>
                </c:pt>
                <c:pt idx="828">
                  <c:v>265</c:v>
                </c:pt>
                <c:pt idx="829">
                  <c:v>252</c:v>
                </c:pt>
                <c:pt idx="830">
                  <c:v>250</c:v>
                </c:pt>
                <c:pt idx="831">
                  <c:v>207</c:v>
                </c:pt>
                <c:pt idx="832">
                  <c:v>208</c:v>
                </c:pt>
                <c:pt idx="833">
                  <c:v>222</c:v>
                </c:pt>
                <c:pt idx="834">
                  <c:v>280</c:v>
                </c:pt>
                <c:pt idx="835">
                  <c:v>270</c:v>
                </c:pt>
                <c:pt idx="836">
                  <c:v>279</c:v>
                </c:pt>
                <c:pt idx="837">
                  <c:v>237</c:v>
                </c:pt>
                <c:pt idx="838">
                  <c:v>243</c:v>
                </c:pt>
                <c:pt idx="839">
                  <c:v>230</c:v>
                </c:pt>
                <c:pt idx="840">
                  <c:v>246</c:v>
                </c:pt>
                <c:pt idx="841">
                  <c:v>275</c:v>
                </c:pt>
                <c:pt idx="842">
                  <c:v>260</c:v>
                </c:pt>
                <c:pt idx="843">
                  <c:v>257</c:v>
                </c:pt>
                <c:pt idx="844">
                  <c:v>277</c:v>
                </c:pt>
                <c:pt idx="845">
                  <c:v>217</c:v>
                </c:pt>
                <c:pt idx="846">
                  <c:v>244</c:v>
                </c:pt>
                <c:pt idx="847">
                  <c:v>273</c:v>
                </c:pt>
                <c:pt idx="848">
                  <c:v>275</c:v>
                </c:pt>
                <c:pt idx="849">
                  <c:v>300</c:v>
                </c:pt>
                <c:pt idx="850">
                  <c:v>274</c:v>
                </c:pt>
                <c:pt idx="851">
                  <c:v>247</c:v>
                </c:pt>
                <c:pt idx="852">
                  <c:v>276</c:v>
                </c:pt>
                <c:pt idx="853">
                  <c:v>223</c:v>
                </c:pt>
                <c:pt idx="854">
                  <c:v>215</c:v>
                </c:pt>
                <c:pt idx="855">
                  <c:v>277</c:v>
                </c:pt>
                <c:pt idx="856">
                  <c:v>255</c:v>
                </c:pt>
                <c:pt idx="857">
                  <c:v>305</c:v>
                </c:pt>
                <c:pt idx="858">
                  <c:v>184</c:v>
                </c:pt>
                <c:pt idx="859">
                  <c:v>218</c:v>
                </c:pt>
                <c:pt idx="860">
                  <c:v>228</c:v>
                </c:pt>
                <c:pt idx="861">
                  <c:v>257</c:v>
                </c:pt>
                <c:pt idx="862">
                  <c:v>309</c:v>
                </c:pt>
                <c:pt idx="863">
                  <c:v>292</c:v>
                </c:pt>
                <c:pt idx="864">
                  <c:v>254</c:v>
                </c:pt>
                <c:pt idx="865">
                  <c:v>258</c:v>
                </c:pt>
                <c:pt idx="866">
                  <c:v>235</c:v>
                </c:pt>
                <c:pt idx="867">
                  <c:v>201</c:v>
                </c:pt>
                <c:pt idx="868">
                  <c:v>230</c:v>
                </c:pt>
                <c:pt idx="869">
                  <c:v>305</c:v>
                </c:pt>
                <c:pt idx="870">
                  <c:v>291</c:v>
                </c:pt>
                <c:pt idx="871">
                  <c:v>266</c:v>
                </c:pt>
                <c:pt idx="872">
                  <c:v>246</c:v>
                </c:pt>
                <c:pt idx="873">
                  <c:v>221</c:v>
                </c:pt>
                <c:pt idx="874">
                  <c:v>249</c:v>
                </c:pt>
                <c:pt idx="875">
                  <c:v>248</c:v>
                </c:pt>
                <c:pt idx="876">
                  <c:v>293</c:v>
                </c:pt>
                <c:pt idx="877">
                  <c:v>343</c:v>
                </c:pt>
                <c:pt idx="878">
                  <c:v>305</c:v>
                </c:pt>
                <c:pt idx="879">
                  <c:v>310</c:v>
                </c:pt>
                <c:pt idx="880">
                  <c:v>228</c:v>
                </c:pt>
                <c:pt idx="881">
                  <c:v>243</c:v>
                </c:pt>
                <c:pt idx="882">
                  <c:v>272</c:v>
                </c:pt>
                <c:pt idx="883">
                  <c:v>343</c:v>
                </c:pt>
                <c:pt idx="884">
                  <c:v>277</c:v>
                </c:pt>
                <c:pt idx="885">
                  <c:v>250</c:v>
                </c:pt>
                <c:pt idx="886">
                  <c:v>227</c:v>
                </c:pt>
                <c:pt idx="887">
                  <c:v>221</c:v>
                </c:pt>
                <c:pt idx="888">
                  <c:v>211</c:v>
                </c:pt>
                <c:pt idx="889">
                  <c:v>208</c:v>
                </c:pt>
                <c:pt idx="890">
                  <c:v>271</c:v>
                </c:pt>
                <c:pt idx="891">
                  <c:v>285</c:v>
                </c:pt>
                <c:pt idx="892">
                  <c:v>287</c:v>
                </c:pt>
                <c:pt idx="893">
                  <c:v>266</c:v>
                </c:pt>
                <c:pt idx="894">
                  <c:v>262</c:v>
                </c:pt>
                <c:pt idx="895">
                  <c:v>211</c:v>
                </c:pt>
                <c:pt idx="896">
                  <c:v>242</c:v>
                </c:pt>
                <c:pt idx="897">
                  <c:v>315</c:v>
                </c:pt>
                <c:pt idx="898">
                  <c:v>293</c:v>
                </c:pt>
                <c:pt idx="899">
                  <c:v>229</c:v>
                </c:pt>
                <c:pt idx="900">
                  <c:v>250</c:v>
                </c:pt>
                <c:pt idx="901">
                  <c:v>236</c:v>
                </c:pt>
                <c:pt idx="902">
                  <c:v>193</c:v>
                </c:pt>
                <c:pt idx="903">
                  <c:v>215</c:v>
                </c:pt>
                <c:pt idx="904">
                  <c:v>243</c:v>
                </c:pt>
                <c:pt idx="905">
                  <c:v>281</c:v>
                </c:pt>
                <c:pt idx="906">
                  <c:v>168</c:v>
                </c:pt>
                <c:pt idx="907">
                  <c:v>182</c:v>
                </c:pt>
                <c:pt idx="908">
                  <c:v>176</c:v>
                </c:pt>
                <c:pt idx="909">
                  <c:v>161</c:v>
                </c:pt>
                <c:pt idx="910">
                  <c:v>188</c:v>
                </c:pt>
                <c:pt idx="911">
                  <c:v>203</c:v>
                </c:pt>
                <c:pt idx="912">
                  <c:v>200</c:v>
                </c:pt>
                <c:pt idx="913">
                  <c:v>264</c:v>
                </c:pt>
                <c:pt idx="914">
                  <c:v>247</c:v>
                </c:pt>
                <c:pt idx="915">
                  <c:v>238</c:v>
                </c:pt>
                <c:pt idx="916">
                  <c:v>220</c:v>
                </c:pt>
                <c:pt idx="917">
                  <c:v>195</c:v>
                </c:pt>
                <c:pt idx="918">
                  <c:v>255</c:v>
                </c:pt>
                <c:pt idx="919">
                  <c:v>231</c:v>
                </c:pt>
                <c:pt idx="920">
                  <c:v>229</c:v>
                </c:pt>
                <c:pt idx="921">
                  <c:v>228</c:v>
                </c:pt>
                <c:pt idx="922">
                  <c:v>208</c:v>
                </c:pt>
                <c:pt idx="923">
                  <c:v>212</c:v>
                </c:pt>
                <c:pt idx="924">
                  <c:v>201</c:v>
                </c:pt>
                <c:pt idx="925">
                  <c:v>246</c:v>
                </c:pt>
                <c:pt idx="926">
                  <c:v>266</c:v>
                </c:pt>
                <c:pt idx="927">
                  <c:v>273</c:v>
                </c:pt>
                <c:pt idx="928">
                  <c:v>250</c:v>
                </c:pt>
                <c:pt idx="929">
                  <c:v>197</c:v>
                </c:pt>
                <c:pt idx="930">
                  <c:v>184</c:v>
                </c:pt>
                <c:pt idx="931">
                  <c:v>220</c:v>
                </c:pt>
                <c:pt idx="932">
                  <c:v>282</c:v>
                </c:pt>
                <c:pt idx="933">
                  <c:v>265</c:v>
                </c:pt>
                <c:pt idx="934">
                  <c:v>244</c:v>
                </c:pt>
                <c:pt idx="935">
                  <c:v>201</c:v>
                </c:pt>
                <c:pt idx="936">
                  <c:v>217</c:v>
                </c:pt>
                <c:pt idx="937">
                  <c:v>179</c:v>
                </c:pt>
                <c:pt idx="938">
                  <c:v>205</c:v>
                </c:pt>
                <c:pt idx="939">
                  <c:v>290</c:v>
                </c:pt>
                <c:pt idx="940">
                  <c:v>285</c:v>
                </c:pt>
                <c:pt idx="941">
                  <c:v>274</c:v>
                </c:pt>
                <c:pt idx="942">
                  <c:v>260</c:v>
                </c:pt>
                <c:pt idx="943">
                  <c:v>157</c:v>
                </c:pt>
                <c:pt idx="944">
                  <c:v>200</c:v>
                </c:pt>
                <c:pt idx="945">
                  <c:v>223</c:v>
                </c:pt>
                <c:pt idx="946">
                  <c:v>292</c:v>
                </c:pt>
                <c:pt idx="947">
                  <c:v>241</c:v>
                </c:pt>
                <c:pt idx="948">
                  <c:v>253</c:v>
                </c:pt>
                <c:pt idx="949">
                  <c:v>221</c:v>
                </c:pt>
                <c:pt idx="950">
                  <c:v>209</c:v>
                </c:pt>
                <c:pt idx="951">
                  <c:v>207</c:v>
                </c:pt>
                <c:pt idx="952">
                  <c:v>198</c:v>
                </c:pt>
                <c:pt idx="953">
                  <c:v>216</c:v>
                </c:pt>
                <c:pt idx="954">
                  <c:v>259</c:v>
                </c:pt>
                <c:pt idx="955">
                  <c:v>225</c:v>
                </c:pt>
                <c:pt idx="956">
                  <c:v>245</c:v>
                </c:pt>
                <c:pt idx="957">
                  <c:v>212</c:v>
                </c:pt>
                <c:pt idx="958">
                  <c:v>187</c:v>
                </c:pt>
                <c:pt idx="959">
                  <c:v>222</c:v>
                </c:pt>
                <c:pt idx="960">
                  <c:v>313</c:v>
                </c:pt>
                <c:pt idx="961">
                  <c:v>251</c:v>
                </c:pt>
                <c:pt idx="962">
                  <c:v>308</c:v>
                </c:pt>
                <c:pt idx="963">
                  <c:v>162</c:v>
                </c:pt>
                <c:pt idx="964">
                  <c:v>250</c:v>
                </c:pt>
                <c:pt idx="965">
                  <c:v>198</c:v>
                </c:pt>
                <c:pt idx="966">
                  <c:v>224</c:v>
                </c:pt>
                <c:pt idx="967">
                  <c:v>245</c:v>
                </c:pt>
                <c:pt idx="968">
                  <c:v>228</c:v>
                </c:pt>
                <c:pt idx="969">
                  <c:v>247</c:v>
                </c:pt>
                <c:pt idx="970">
                  <c:v>240</c:v>
                </c:pt>
                <c:pt idx="971">
                  <c:v>228</c:v>
                </c:pt>
                <c:pt idx="972">
                  <c:v>162</c:v>
                </c:pt>
                <c:pt idx="973">
                  <c:v>226</c:v>
                </c:pt>
                <c:pt idx="974">
                  <c:v>249</c:v>
                </c:pt>
                <c:pt idx="975">
                  <c:v>240</c:v>
                </c:pt>
                <c:pt idx="976">
                  <c:v>214</c:v>
                </c:pt>
                <c:pt idx="977">
                  <c:v>240</c:v>
                </c:pt>
                <c:pt idx="978">
                  <c:v>223</c:v>
                </c:pt>
                <c:pt idx="979">
                  <c:v>176</c:v>
                </c:pt>
                <c:pt idx="980">
                  <c:v>194</c:v>
                </c:pt>
                <c:pt idx="981">
                  <c:v>251</c:v>
                </c:pt>
                <c:pt idx="982">
                  <c:v>262</c:v>
                </c:pt>
                <c:pt idx="983">
                  <c:v>240</c:v>
                </c:pt>
                <c:pt idx="984">
                  <c:v>215</c:v>
                </c:pt>
                <c:pt idx="985">
                  <c:v>186</c:v>
                </c:pt>
                <c:pt idx="986">
                  <c:v>218</c:v>
                </c:pt>
                <c:pt idx="987">
                  <c:v>210</c:v>
                </c:pt>
                <c:pt idx="988">
                  <c:v>246</c:v>
                </c:pt>
                <c:pt idx="989">
                  <c:v>258</c:v>
                </c:pt>
                <c:pt idx="990">
                  <c:v>219</c:v>
                </c:pt>
                <c:pt idx="991">
                  <c:v>197</c:v>
                </c:pt>
                <c:pt idx="992">
                  <c:v>195</c:v>
                </c:pt>
                <c:pt idx="993">
                  <c:v>205</c:v>
                </c:pt>
                <c:pt idx="994">
                  <c:v>203</c:v>
                </c:pt>
                <c:pt idx="995">
                  <c:v>250</c:v>
                </c:pt>
                <c:pt idx="996">
                  <c:v>260</c:v>
                </c:pt>
                <c:pt idx="997">
                  <c:v>234</c:v>
                </c:pt>
                <c:pt idx="998">
                  <c:v>213</c:v>
                </c:pt>
                <c:pt idx="999">
                  <c:v>219</c:v>
                </c:pt>
                <c:pt idx="1000">
                  <c:v>200</c:v>
                </c:pt>
                <c:pt idx="1001">
                  <c:v>226</c:v>
                </c:pt>
                <c:pt idx="1002">
                  <c:v>283</c:v>
                </c:pt>
                <c:pt idx="1003">
                  <c:v>263</c:v>
                </c:pt>
                <c:pt idx="1004">
                  <c:v>203</c:v>
                </c:pt>
                <c:pt idx="1005">
                  <c:v>210</c:v>
                </c:pt>
                <c:pt idx="1006">
                  <c:v>218</c:v>
                </c:pt>
                <c:pt idx="1007">
                  <c:v>243</c:v>
                </c:pt>
                <c:pt idx="1008">
                  <c:v>230</c:v>
                </c:pt>
                <c:pt idx="1009">
                  <c:v>270</c:v>
                </c:pt>
                <c:pt idx="1010">
                  <c:v>250</c:v>
                </c:pt>
                <c:pt idx="1011">
                  <c:v>191</c:v>
                </c:pt>
                <c:pt idx="1012">
                  <c:v>204</c:v>
                </c:pt>
                <c:pt idx="1013">
                  <c:v>204</c:v>
                </c:pt>
                <c:pt idx="1014">
                  <c:v>185</c:v>
                </c:pt>
                <c:pt idx="1015">
                  <c:v>207</c:v>
                </c:pt>
                <c:pt idx="1016">
                  <c:v>297</c:v>
                </c:pt>
                <c:pt idx="1017">
                  <c:v>240</c:v>
                </c:pt>
                <c:pt idx="1018">
                  <c:v>230</c:v>
                </c:pt>
                <c:pt idx="1019">
                  <c:v>206</c:v>
                </c:pt>
                <c:pt idx="1020">
                  <c:v>184</c:v>
                </c:pt>
                <c:pt idx="1021">
                  <c:v>232</c:v>
                </c:pt>
                <c:pt idx="1022">
                  <c:v>201</c:v>
                </c:pt>
                <c:pt idx="1023">
                  <c:v>228</c:v>
                </c:pt>
                <c:pt idx="1024">
                  <c:v>249</c:v>
                </c:pt>
                <c:pt idx="1025">
                  <c:v>231</c:v>
                </c:pt>
                <c:pt idx="1026">
                  <c:v>219</c:v>
                </c:pt>
                <c:pt idx="1027">
                  <c:v>206</c:v>
                </c:pt>
                <c:pt idx="1028">
                  <c:v>180</c:v>
                </c:pt>
                <c:pt idx="1029">
                  <c:v>242</c:v>
                </c:pt>
                <c:pt idx="1030">
                  <c:v>258</c:v>
                </c:pt>
                <c:pt idx="1031">
                  <c:v>239</c:v>
                </c:pt>
                <c:pt idx="1032">
                  <c:v>242</c:v>
                </c:pt>
                <c:pt idx="1033">
                  <c:v>199</c:v>
                </c:pt>
                <c:pt idx="1034">
                  <c:v>199</c:v>
                </c:pt>
                <c:pt idx="1035">
                  <c:v>216</c:v>
                </c:pt>
                <c:pt idx="1036">
                  <c:v>224</c:v>
                </c:pt>
                <c:pt idx="1037">
                  <c:v>256</c:v>
                </c:pt>
                <c:pt idx="1038">
                  <c:v>203</c:v>
                </c:pt>
                <c:pt idx="1039">
                  <c:v>199</c:v>
                </c:pt>
                <c:pt idx="1040">
                  <c:v>199</c:v>
                </c:pt>
                <c:pt idx="1041">
                  <c:v>211</c:v>
                </c:pt>
                <c:pt idx="1042">
                  <c:v>175</c:v>
                </c:pt>
                <c:pt idx="1043">
                  <c:v>167</c:v>
                </c:pt>
                <c:pt idx="1044">
                  <c:v>177</c:v>
                </c:pt>
                <c:pt idx="1045">
                  <c:v>172</c:v>
                </c:pt>
                <c:pt idx="1046">
                  <c:v>174</c:v>
                </c:pt>
                <c:pt idx="1047">
                  <c:v>226</c:v>
                </c:pt>
                <c:pt idx="1048">
                  <c:v>206</c:v>
                </c:pt>
                <c:pt idx="1049">
                  <c:v>172</c:v>
                </c:pt>
                <c:pt idx="1050">
                  <c:v>240</c:v>
                </c:pt>
                <c:pt idx="1051">
                  <c:v>250</c:v>
                </c:pt>
                <c:pt idx="1052">
                  <c:v>206</c:v>
                </c:pt>
                <c:pt idx="1053">
                  <c:v>242</c:v>
                </c:pt>
                <c:pt idx="1054">
                  <c:v>230</c:v>
                </c:pt>
                <c:pt idx="1055">
                  <c:v>185</c:v>
                </c:pt>
                <c:pt idx="1056">
                  <c:v>221</c:v>
                </c:pt>
                <c:pt idx="1057">
                  <c:v>234</c:v>
                </c:pt>
                <c:pt idx="1058">
                  <c:v>260</c:v>
                </c:pt>
                <c:pt idx="1059">
                  <c:v>237</c:v>
                </c:pt>
                <c:pt idx="1060">
                  <c:v>219</c:v>
                </c:pt>
                <c:pt idx="1061">
                  <c:v>301</c:v>
                </c:pt>
                <c:pt idx="1062">
                  <c:v>219</c:v>
                </c:pt>
                <c:pt idx="1063">
                  <c:v>203</c:v>
                </c:pt>
                <c:pt idx="1064">
                  <c:v>219</c:v>
                </c:pt>
                <c:pt idx="1065">
                  <c:v>266</c:v>
                </c:pt>
                <c:pt idx="1066">
                  <c:v>241</c:v>
                </c:pt>
                <c:pt idx="1067">
                  <c:v>192</c:v>
                </c:pt>
                <c:pt idx="1068">
                  <c:v>228</c:v>
                </c:pt>
                <c:pt idx="1069">
                  <c:v>212</c:v>
                </c:pt>
                <c:pt idx="1070">
                  <c:v>190</c:v>
                </c:pt>
                <c:pt idx="1071">
                  <c:v>203</c:v>
                </c:pt>
                <c:pt idx="1072">
                  <c:v>158</c:v>
                </c:pt>
                <c:pt idx="1073">
                  <c:v>157</c:v>
                </c:pt>
                <c:pt idx="1074">
                  <c:v>198</c:v>
                </c:pt>
                <c:pt idx="1075">
                  <c:v>212</c:v>
                </c:pt>
                <c:pt idx="1076">
                  <c:v>207</c:v>
                </c:pt>
                <c:pt idx="1077">
                  <c:v>225</c:v>
                </c:pt>
                <c:pt idx="1078">
                  <c:v>276</c:v>
                </c:pt>
                <c:pt idx="1079">
                  <c:v>286</c:v>
                </c:pt>
                <c:pt idx="1080">
                  <c:v>214</c:v>
                </c:pt>
                <c:pt idx="1081">
                  <c:v>233</c:v>
                </c:pt>
                <c:pt idx="1082">
                  <c:v>206</c:v>
                </c:pt>
                <c:pt idx="1083">
                  <c:v>177</c:v>
                </c:pt>
                <c:pt idx="1084">
                  <c:v>197</c:v>
                </c:pt>
                <c:pt idx="1085">
                  <c:v>237</c:v>
                </c:pt>
                <c:pt idx="1086">
                  <c:v>209</c:v>
                </c:pt>
                <c:pt idx="1087">
                  <c:v>187</c:v>
                </c:pt>
                <c:pt idx="1088">
                  <c:v>202</c:v>
                </c:pt>
                <c:pt idx="1089">
                  <c:v>215</c:v>
                </c:pt>
                <c:pt idx="1090">
                  <c:v>196</c:v>
                </c:pt>
                <c:pt idx="1091">
                  <c:v>188</c:v>
                </c:pt>
                <c:pt idx="1092">
                  <c:v>198</c:v>
                </c:pt>
                <c:pt idx="1093">
                  <c:v>197</c:v>
                </c:pt>
                <c:pt idx="1094">
                  <c:v>231</c:v>
                </c:pt>
                <c:pt idx="1095">
                  <c:v>168</c:v>
                </c:pt>
                <c:pt idx="1096">
                  <c:v>193</c:v>
                </c:pt>
                <c:pt idx="1097">
                  <c:v>191</c:v>
                </c:pt>
                <c:pt idx="1098">
                  <c:v>186</c:v>
                </c:pt>
                <c:pt idx="1099">
                  <c:v>239</c:v>
                </c:pt>
                <c:pt idx="1100">
                  <c:v>192</c:v>
                </c:pt>
                <c:pt idx="1101">
                  <c:v>159</c:v>
                </c:pt>
                <c:pt idx="1102">
                  <c:v>193</c:v>
                </c:pt>
                <c:pt idx="1103">
                  <c:v>192</c:v>
                </c:pt>
                <c:pt idx="1104">
                  <c:v>180</c:v>
                </c:pt>
                <c:pt idx="1105">
                  <c:v>198</c:v>
                </c:pt>
                <c:pt idx="1106">
                  <c:v>229</c:v>
                </c:pt>
                <c:pt idx="1107">
                  <c:v>187</c:v>
                </c:pt>
                <c:pt idx="1108">
                  <c:v>170</c:v>
                </c:pt>
                <c:pt idx="1109">
                  <c:v>192</c:v>
                </c:pt>
                <c:pt idx="1110">
                  <c:v>214</c:v>
                </c:pt>
                <c:pt idx="1111">
                  <c:v>184</c:v>
                </c:pt>
                <c:pt idx="1112">
                  <c:v>211</c:v>
                </c:pt>
                <c:pt idx="1113">
                  <c:v>259</c:v>
                </c:pt>
                <c:pt idx="1114">
                  <c:v>213</c:v>
                </c:pt>
                <c:pt idx="1115">
                  <c:v>190</c:v>
                </c:pt>
                <c:pt idx="1116">
                  <c:v>197</c:v>
                </c:pt>
                <c:pt idx="1117">
                  <c:v>204</c:v>
                </c:pt>
                <c:pt idx="1118">
                  <c:v>232</c:v>
                </c:pt>
                <c:pt idx="1119">
                  <c:v>273</c:v>
                </c:pt>
                <c:pt idx="1120">
                  <c:v>225</c:v>
                </c:pt>
                <c:pt idx="1121">
                  <c:v>235</c:v>
                </c:pt>
                <c:pt idx="1122">
                  <c:v>216</c:v>
                </c:pt>
                <c:pt idx="1123">
                  <c:v>190</c:v>
                </c:pt>
                <c:pt idx="1124">
                  <c:v>240</c:v>
                </c:pt>
                <c:pt idx="1125">
                  <c:v>200</c:v>
                </c:pt>
                <c:pt idx="1126">
                  <c:v>216</c:v>
                </c:pt>
                <c:pt idx="1127">
                  <c:v>285</c:v>
                </c:pt>
                <c:pt idx="1128">
                  <c:v>215</c:v>
                </c:pt>
                <c:pt idx="1129">
                  <c:v>158</c:v>
                </c:pt>
                <c:pt idx="1130">
                  <c:v>176</c:v>
                </c:pt>
                <c:pt idx="1131">
                  <c:v>168</c:v>
                </c:pt>
                <c:pt idx="1132">
                  <c:v>211</c:v>
                </c:pt>
                <c:pt idx="1133">
                  <c:v>186</c:v>
                </c:pt>
                <c:pt idx="1134">
                  <c:v>267</c:v>
                </c:pt>
                <c:pt idx="1135">
                  <c:v>172</c:v>
                </c:pt>
                <c:pt idx="1136">
                  <c:v>162</c:v>
                </c:pt>
                <c:pt idx="1137">
                  <c:v>208</c:v>
                </c:pt>
                <c:pt idx="1138">
                  <c:v>260</c:v>
                </c:pt>
                <c:pt idx="1139">
                  <c:v>180</c:v>
                </c:pt>
                <c:pt idx="1140">
                  <c:v>194</c:v>
                </c:pt>
                <c:pt idx="1141">
                  <c:v>181</c:v>
                </c:pt>
                <c:pt idx="1142">
                  <c:v>190</c:v>
                </c:pt>
                <c:pt idx="1143">
                  <c:v>193</c:v>
                </c:pt>
                <c:pt idx="1144">
                  <c:v>204</c:v>
                </c:pt>
                <c:pt idx="1145">
                  <c:v>190</c:v>
                </c:pt>
                <c:pt idx="1146">
                  <c:v>184</c:v>
                </c:pt>
                <c:pt idx="1147">
                  <c:v>186</c:v>
                </c:pt>
                <c:pt idx="1148">
                  <c:v>245</c:v>
                </c:pt>
                <c:pt idx="1149">
                  <c:v>215</c:v>
                </c:pt>
                <c:pt idx="1150">
                  <c:v>239</c:v>
                </c:pt>
                <c:pt idx="1151">
                  <c:v>237</c:v>
                </c:pt>
                <c:pt idx="1152">
                  <c:v>181</c:v>
                </c:pt>
                <c:pt idx="1153">
                  <c:v>182</c:v>
                </c:pt>
                <c:pt idx="1154">
                  <c:v>171</c:v>
                </c:pt>
                <c:pt idx="1155">
                  <c:v>236</c:v>
                </c:pt>
                <c:pt idx="1156">
                  <c:v>255</c:v>
                </c:pt>
                <c:pt idx="1157">
                  <c:v>220</c:v>
                </c:pt>
                <c:pt idx="1158">
                  <c:v>170</c:v>
                </c:pt>
                <c:pt idx="1159">
                  <c:v>180</c:v>
                </c:pt>
                <c:pt idx="1160">
                  <c:v>209</c:v>
                </c:pt>
                <c:pt idx="1161">
                  <c:v>223</c:v>
                </c:pt>
                <c:pt idx="1162">
                  <c:v>209</c:v>
                </c:pt>
                <c:pt idx="1163">
                  <c:v>164</c:v>
                </c:pt>
                <c:pt idx="1164">
                  <c:v>176</c:v>
                </c:pt>
                <c:pt idx="1165">
                  <c:v>175</c:v>
                </c:pt>
                <c:pt idx="1166">
                  <c:v>148</c:v>
                </c:pt>
                <c:pt idx="1167">
                  <c:v>215</c:v>
                </c:pt>
                <c:pt idx="1168">
                  <c:v>175</c:v>
                </c:pt>
                <c:pt idx="1169">
                  <c:v>263</c:v>
                </c:pt>
                <c:pt idx="1170">
                  <c:v>196</c:v>
                </c:pt>
                <c:pt idx="1171">
                  <c:v>184</c:v>
                </c:pt>
                <c:pt idx="1172">
                  <c:v>203</c:v>
                </c:pt>
                <c:pt idx="1173">
                  <c:v>231</c:v>
                </c:pt>
                <c:pt idx="1174">
                  <c:v>207</c:v>
                </c:pt>
                <c:pt idx="1175">
                  <c:v>212</c:v>
                </c:pt>
                <c:pt idx="1176">
                  <c:v>232</c:v>
                </c:pt>
                <c:pt idx="1177">
                  <c:v>167</c:v>
                </c:pt>
                <c:pt idx="1178">
                  <c:v>171</c:v>
                </c:pt>
                <c:pt idx="1179">
                  <c:v>159</c:v>
                </c:pt>
                <c:pt idx="1180">
                  <c:v>152</c:v>
                </c:pt>
                <c:pt idx="1181">
                  <c:v>165</c:v>
                </c:pt>
                <c:pt idx="1182">
                  <c:v>187</c:v>
                </c:pt>
                <c:pt idx="1183">
                  <c:v>211</c:v>
                </c:pt>
                <c:pt idx="1184">
                  <c:v>185</c:v>
                </c:pt>
                <c:pt idx="1185">
                  <c:v>174</c:v>
                </c:pt>
                <c:pt idx="1186">
                  <c:v>169</c:v>
                </c:pt>
                <c:pt idx="1187">
                  <c:v>180</c:v>
                </c:pt>
                <c:pt idx="1188">
                  <c:v>183</c:v>
                </c:pt>
                <c:pt idx="1189">
                  <c:v>188</c:v>
                </c:pt>
                <c:pt idx="1190">
                  <c:v>225</c:v>
                </c:pt>
                <c:pt idx="1191">
                  <c:v>185</c:v>
                </c:pt>
                <c:pt idx="1192">
                  <c:v>163</c:v>
                </c:pt>
                <c:pt idx="1193">
                  <c:v>187</c:v>
                </c:pt>
                <c:pt idx="1194">
                  <c:v>182</c:v>
                </c:pt>
                <c:pt idx="1195">
                  <c:v>173</c:v>
                </c:pt>
                <c:pt idx="1196">
                  <c:v>207</c:v>
                </c:pt>
                <c:pt idx="1197">
                  <c:v>244</c:v>
                </c:pt>
                <c:pt idx="1198">
                  <c:v>229</c:v>
                </c:pt>
                <c:pt idx="1199">
                  <c:v>160</c:v>
                </c:pt>
                <c:pt idx="1200">
                  <c:v>194</c:v>
                </c:pt>
                <c:pt idx="1201">
                  <c:v>184</c:v>
                </c:pt>
                <c:pt idx="1202">
                  <c:v>174</c:v>
                </c:pt>
                <c:pt idx="1203">
                  <c:v>185</c:v>
                </c:pt>
                <c:pt idx="1204">
                  <c:v>193</c:v>
                </c:pt>
                <c:pt idx="1205">
                  <c:v>213</c:v>
                </c:pt>
                <c:pt idx="1206">
                  <c:v>187</c:v>
                </c:pt>
                <c:pt idx="1207">
                  <c:v>206</c:v>
                </c:pt>
                <c:pt idx="1208">
                  <c:v>203</c:v>
                </c:pt>
                <c:pt idx="1209">
                  <c:v>165</c:v>
                </c:pt>
                <c:pt idx="1210">
                  <c:v>187</c:v>
                </c:pt>
                <c:pt idx="1211">
                  <c:v>197</c:v>
                </c:pt>
                <c:pt idx="1212">
                  <c:v>173</c:v>
                </c:pt>
                <c:pt idx="1213">
                  <c:v>167</c:v>
                </c:pt>
                <c:pt idx="1214">
                  <c:v>174</c:v>
                </c:pt>
                <c:pt idx="1215">
                  <c:v>184</c:v>
                </c:pt>
                <c:pt idx="1216">
                  <c:v>177</c:v>
                </c:pt>
                <c:pt idx="1217">
                  <c:v>140</c:v>
                </c:pt>
                <c:pt idx="1218">
                  <c:v>194</c:v>
                </c:pt>
                <c:pt idx="1219">
                  <c:v>170</c:v>
                </c:pt>
                <c:pt idx="1220">
                  <c:v>176</c:v>
                </c:pt>
                <c:pt idx="1221">
                  <c:v>177</c:v>
                </c:pt>
                <c:pt idx="1222">
                  <c:v>200</c:v>
                </c:pt>
                <c:pt idx="1223">
                  <c:v>138</c:v>
                </c:pt>
                <c:pt idx="1224">
                  <c:v>143</c:v>
                </c:pt>
                <c:pt idx="1225">
                  <c:v>191</c:v>
                </c:pt>
                <c:pt idx="1226">
                  <c:v>163</c:v>
                </c:pt>
                <c:pt idx="1227">
                  <c:v>222</c:v>
                </c:pt>
                <c:pt idx="1228">
                  <c:v>150</c:v>
                </c:pt>
                <c:pt idx="1229">
                  <c:v>150</c:v>
                </c:pt>
                <c:pt idx="1230">
                  <c:v>159</c:v>
                </c:pt>
                <c:pt idx="1231">
                  <c:v>223</c:v>
                </c:pt>
                <c:pt idx="1232">
                  <c:v>229</c:v>
                </c:pt>
                <c:pt idx="1233">
                  <c:v>237</c:v>
                </c:pt>
                <c:pt idx="1234">
                  <c:v>203</c:v>
                </c:pt>
                <c:pt idx="1235">
                  <c:v>185</c:v>
                </c:pt>
                <c:pt idx="1236">
                  <c:v>154</c:v>
                </c:pt>
                <c:pt idx="1237">
                  <c:v>177</c:v>
                </c:pt>
                <c:pt idx="1238">
                  <c:v>202</c:v>
                </c:pt>
                <c:pt idx="1239">
                  <c:v>211</c:v>
                </c:pt>
                <c:pt idx="1240">
                  <c:v>196</c:v>
                </c:pt>
                <c:pt idx="1241">
                  <c:v>178</c:v>
                </c:pt>
                <c:pt idx="1242">
                  <c:v>141</c:v>
                </c:pt>
                <c:pt idx="1243">
                  <c:v>171</c:v>
                </c:pt>
                <c:pt idx="1244">
                  <c:v>158</c:v>
                </c:pt>
                <c:pt idx="1245">
                  <c:v>180</c:v>
                </c:pt>
                <c:pt idx="1246">
                  <c:v>194</c:v>
                </c:pt>
                <c:pt idx="1247">
                  <c:v>182</c:v>
                </c:pt>
                <c:pt idx="1248">
                  <c:v>187</c:v>
                </c:pt>
                <c:pt idx="1249">
                  <c:v>209</c:v>
                </c:pt>
                <c:pt idx="1250">
                  <c:v>167</c:v>
                </c:pt>
                <c:pt idx="1251">
                  <c:v>186</c:v>
                </c:pt>
                <c:pt idx="1252">
                  <c:v>196</c:v>
                </c:pt>
                <c:pt idx="1253">
                  <c:v>192</c:v>
                </c:pt>
                <c:pt idx="1254">
                  <c:v>167</c:v>
                </c:pt>
                <c:pt idx="1255">
                  <c:v>212</c:v>
                </c:pt>
                <c:pt idx="1256">
                  <c:v>176</c:v>
                </c:pt>
                <c:pt idx="1257">
                  <c:v>144</c:v>
                </c:pt>
                <c:pt idx="1258">
                  <c:v>163</c:v>
                </c:pt>
                <c:pt idx="1259">
                  <c:v>152</c:v>
                </c:pt>
                <c:pt idx="1260">
                  <c:v>158</c:v>
                </c:pt>
                <c:pt idx="1261">
                  <c:v>163</c:v>
                </c:pt>
                <c:pt idx="1262">
                  <c:v>183</c:v>
                </c:pt>
                <c:pt idx="1263">
                  <c:v>166</c:v>
                </c:pt>
                <c:pt idx="1264">
                  <c:v>193</c:v>
                </c:pt>
                <c:pt idx="1265">
                  <c:v>145</c:v>
                </c:pt>
                <c:pt idx="1266">
                  <c:v>151</c:v>
                </c:pt>
                <c:pt idx="1267">
                  <c:v>190</c:v>
                </c:pt>
                <c:pt idx="1268">
                  <c:v>191</c:v>
                </c:pt>
                <c:pt idx="1269">
                  <c:v>165</c:v>
                </c:pt>
                <c:pt idx="1270">
                  <c:v>168</c:v>
                </c:pt>
                <c:pt idx="1271">
                  <c:v>153</c:v>
                </c:pt>
                <c:pt idx="1272">
                  <c:v>171</c:v>
                </c:pt>
                <c:pt idx="1273">
                  <c:v>208</c:v>
                </c:pt>
                <c:pt idx="1274">
                  <c:v>234</c:v>
                </c:pt>
                <c:pt idx="1275">
                  <c:v>172</c:v>
                </c:pt>
                <c:pt idx="1276">
                  <c:v>181</c:v>
                </c:pt>
                <c:pt idx="1277">
                  <c:v>203</c:v>
                </c:pt>
                <c:pt idx="1278">
                  <c:v>165</c:v>
                </c:pt>
                <c:pt idx="1279">
                  <c:v>146</c:v>
                </c:pt>
                <c:pt idx="1280">
                  <c:v>163</c:v>
                </c:pt>
                <c:pt idx="1281">
                  <c:v>180</c:v>
                </c:pt>
                <c:pt idx="1282">
                  <c:v>168</c:v>
                </c:pt>
                <c:pt idx="1283">
                  <c:v>184</c:v>
                </c:pt>
                <c:pt idx="1284">
                  <c:v>173</c:v>
                </c:pt>
                <c:pt idx="1285">
                  <c:v>144</c:v>
                </c:pt>
                <c:pt idx="1286">
                  <c:v>164</c:v>
                </c:pt>
                <c:pt idx="1287">
                  <c:v>151</c:v>
                </c:pt>
                <c:pt idx="1288">
                  <c:v>180</c:v>
                </c:pt>
                <c:pt idx="1289">
                  <c:v>171</c:v>
                </c:pt>
                <c:pt idx="1290">
                  <c:v>159</c:v>
                </c:pt>
                <c:pt idx="1291">
                  <c:v>191</c:v>
                </c:pt>
                <c:pt idx="1292">
                  <c:v>195</c:v>
                </c:pt>
                <c:pt idx="1293">
                  <c:v>157</c:v>
                </c:pt>
                <c:pt idx="1294">
                  <c:v>149</c:v>
                </c:pt>
                <c:pt idx="1295">
                  <c:v>149</c:v>
                </c:pt>
                <c:pt idx="1296">
                  <c:v>159</c:v>
                </c:pt>
                <c:pt idx="1297">
                  <c:v>166</c:v>
                </c:pt>
                <c:pt idx="1298">
                  <c:v>147</c:v>
                </c:pt>
                <c:pt idx="1299">
                  <c:v>171</c:v>
                </c:pt>
                <c:pt idx="1300">
                  <c:v>167</c:v>
                </c:pt>
                <c:pt idx="1301">
                  <c:v>141</c:v>
                </c:pt>
                <c:pt idx="1302">
                  <c:v>183</c:v>
                </c:pt>
                <c:pt idx="1303">
                  <c:v>168</c:v>
                </c:pt>
                <c:pt idx="1304">
                  <c:v>153</c:v>
                </c:pt>
                <c:pt idx="1305">
                  <c:v>141</c:v>
                </c:pt>
                <c:pt idx="1306">
                  <c:v>148</c:v>
                </c:pt>
                <c:pt idx="1307">
                  <c:v>156</c:v>
                </c:pt>
                <c:pt idx="1308">
                  <c:v>154</c:v>
                </c:pt>
                <c:pt idx="1309">
                  <c:v>173</c:v>
                </c:pt>
                <c:pt idx="1310">
                  <c:v>167</c:v>
                </c:pt>
                <c:pt idx="1311">
                  <c:v>164</c:v>
                </c:pt>
                <c:pt idx="1312">
                  <c:v>148</c:v>
                </c:pt>
                <c:pt idx="1313">
                  <c:v>147</c:v>
                </c:pt>
                <c:pt idx="1314">
                  <c:v>149</c:v>
                </c:pt>
                <c:pt idx="1315">
                  <c:v>177</c:v>
                </c:pt>
                <c:pt idx="1316">
                  <c:v>136</c:v>
                </c:pt>
                <c:pt idx="1317">
                  <c:v>144</c:v>
                </c:pt>
                <c:pt idx="1318">
                  <c:v>129</c:v>
                </c:pt>
                <c:pt idx="1319">
                  <c:v>153</c:v>
                </c:pt>
                <c:pt idx="1320">
                  <c:v>143</c:v>
                </c:pt>
                <c:pt idx="1321">
                  <c:v>148</c:v>
                </c:pt>
                <c:pt idx="1322">
                  <c:v>172</c:v>
                </c:pt>
                <c:pt idx="1323">
                  <c:v>185</c:v>
                </c:pt>
                <c:pt idx="1324">
                  <c:v>122</c:v>
                </c:pt>
                <c:pt idx="1325">
                  <c:v>160</c:v>
                </c:pt>
                <c:pt idx="1326">
                  <c:v>106</c:v>
                </c:pt>
                <c:pt idx="1327">
                  <c:v>180</c:v>
                </c:pt>
                <c:pt idx="1328">
                  <c:v>139</c:v>
                </c:pt>
                <c:pt idx="1329">
                  <c:v>142</c:v>
                </c:pt>
                <c:pt idx="1330">
                  <c:v>184</c:v>
                </c:pt>
                <c:pt idx="1331">
                  <c:v>159</c:v>
                </c:pt>
                <c:pt idx="1332">
                  <c:v>82</c:v>
                </c:pt>
                <c:pt idx="1333">
                  <c:v>87</c:v>
                </c:pt>
                <c:pt idx="1334">
                  <c:v>102</c:v>
                </c:pt>
                <c:pt idx="1335">
                  <c:v>83</c:v>
                </c:pt>
                <c:pt idx="1336">
                  <c:v>85</c:v>
                </c:pt>
                <c:pt idx="1337">
                  <c:v>97</c:v>
                </c:pt>
                <c:pt idx="1338">
                  <c:v>94</c:v>
                </c:pt>
                <c:pt idx="1339">
                  <c:v>139</c:v>
                </c:pt>
                <c:pt idx="1340">
                  <c:v>137</c:v>
                </c:pt>
                <c:pt idx="1341">
                  <c:v>141</c:v>
                </c:pt>
                <c:pt idx="1342">
                  <c:v>134</c:v>
                </c:pt>
                <c:pt idx="1343">
                  <c:v>139</c:v>
                </c:pt>
                <c:pt idx="1344">
                  <c:v>144</c:v>
                </c:pt>
                <c:pt idx="1345">
                  <c:v>145</c:v>
                </c:pt>
                <c:pt idx="1346">
                  <c:v>141</c:v>
                </c:pt>
                <c:pt idx="1347">
                  <c:v>157</c:v>
                </c:pt>
                <c:pt idx="1348">
                  <c:v>151</c:v>
                </c:pt>
                <c:pt idx="1349">
                  <c:v>149</c:v>
                </c:pt>
                <c:pt idx="1350">
                  <c:v>140</c:v>
                </c:pt>
                <c:pt idx="1351">
                  <c:v>192</c:v>
                </c:pt>
                <c:pt idx="1352">
                  <c:v>157</c:v>
                </c:pt>
                <c:pt idx="1353">
                  <c:v>143</c:v>
                </c:pt>
                <c:pt idx="1354">
                  <c:v>179</c:v>
                </c:pt>
                <c:pt idx="1355">
                  <c:v>127</c:v>
                </c:pt>
                <c:pt idx="1356">
                  <c:v>160</c:v>
                </c:pt>
                <c:pt idx="1357">
                  <c:v>193</c:v>
                </c:pt>
                <c:pt idx="1358">
                  <c:v>199</c:v>
                </c:pt>
                <c:pt idx="1359">
                  <c:v>177</c:v>
                </c:pt>
                <c:pt idx="1360">
                  <c:v>182</c:v>
                </c:pt>
                <c:pt idx="1361">
                  <c:v>166</c:v>
                </c:pt>
                <c:pt idx="1362">
                  <c:v>138</c:v>
                </c:pt>
                <c:pt idx="1363">
                  <c:v>116</c:v>
                </c:pt>
                <c:pt idx="1364">
                  <c:v>169</c:v>
                </c:pt>
                <c:pt idx="1365">
                  <c:v>189</c:v>
                </c:pt>
                <c:pt idx="1366">
                  <c:v>175</c:v>
                </c:pt>
                <c:pt idx="1367">
                  <c:v>149</c:v>
                </c:pt>
                <c:pt idx="1368">
                  <c:v>213</c:v>
                </c:pt>
                <c:pt idx="1369">
                  <c:v>158</c:v>
                </c:pt>
                <c:pt idx="1370">
                  <c:v>133</c:v>
                </c:pt>
                <c:pt idx="1371">
                  <c:v>158</c:v>
                </c:pt>
                <c:pt idx="1372">
                  <c:v>187</c:v>
                </c:pt>
                <c:pt idx="1373">
                  <c:v>190</c:v>
                </c:pt>
                <c:pt idx="1374">
                  <c:v>123</c:v>
                </c:pt>
                <c:pt idx="1375">
                  <c:v>137</c:v>
                </c:pt>
                <c:pt idx="1376">
                  <c:v>123</c:v>
                </c:pt>
                <c:pt idx="1377">
                  <c:v>142</c:v>
                </c:pt>
                <c:pt idx="1378">
                  <c:v>152</c:v>
                </c:pt>
                <c:pt idx="1379">
                  <c:v>190</c:v>
                </c:pt>
                <c:pt idx="1380">
                  <c:v>188</c:v>
                </c:pt>
                <c:pt idx="1381">
                  <c:v>128</c:v>
                </c:pt>
                <c:pt idx="1382">
                  <c:v>128</c:v>
                </c:pt>
                <c:pt idx="1383">
                  <c:v>162</c:v>
                </c:pt>
                <c:pt idx="1384">
                  <c:v>123</c:v>
                </c:pt>
                <c:pt idx="1385">
                  <c:v>178</c:v>
                </c:pt>
                <c:pt idx="1386">
                  <c:v>213</c:v>
                </c:pt>
                <c:pt idx="1387">
                  <c:v>145</c:v>
                </c:pt>
                <c:pt idx="1388">
                  <c:v>143</c:v>
                </c:pt>
                <c:pt idx="1389">
                  <c:v>147</c:v>
                </c:pt>
                <c:pt idx="1390">
                  <c:v>121</c:v>
                </c:pt>
                <c:pt idx="1391">
                  <c:v>139</c:v>
                </c:pt>
                <c:pt idx="1392">
                  <c:v>112</c:v>
                </c:pt>
                <c:pt idx="1393">
                  <c:v>172</c:v>
                </c:pt>
                <c:pt idx="1394">
                  <c:v>139</c:v>
                </c:pt>
                <c:pt idx="1395">
                  <c:v>128</c:v>
                </c:pt>
                <c:pt idx="1396">
                  <c:v>138</c:v>
                </c:pt>
                <c:pt idx="1397">
                  <c:v>126</c:v>
                </c:pt>
                <c:pt idx="1398">
                  <c:v>124</c:v>
                </c:pt>
                <c:pt idx="1399">
                  <c:v>157</c:v>
                </c:pt>
                <c:pt idx="1400">
                  <c:v>145</c:v>
                </c:pt>
                <c:pt idx="1401">
                  <c:v>147</c:v>
                </c:pt>
                <c:pt idx="1402">
                  <c:v>117</c:v>
                </c:pt>
                <c:pt idx="1403">
                  <c:v>145</c:v>
                </c:pt>
                <c:pt idx="1404">
                  <c:v>131</c:v>
                </c:pt>
                <c:pt idx="1405">
                  <c:v>146</c:v>
                </c:pt>
                <c:pt idx="1406">
                  <c:v>98</c:v>
                </c:pt>
                <c:pt idx="1407">
                  <c:v>121</c:v>
                </c:pt>
                <c:pt idx="1408">
                  <c:v>109</c:v>
                </c:pt>
                <c:pt idx="1409">
                  <c:v>110</c:v>
                </c:pt>
                <c:pt idx="1410">
                  <c:v>158</c:v>
                </c:pt>
                <c:pt idx="1411">
                  <c:v>131</c:v>
                </c:pt>
                <c:pt idx="1412">
                  <c:v>135</c:v>
                </c:pt>
                <c:pt idx="1413">
                  <c:v>159</c:v>
                </c:pt>
                <c:pt idx="1414">
                  <c:v>178</c:v>
                </c:pt>
                <c:pt idx="1415">
                  <c:v>128</c:v>
                </c:pt>
                <c:pt idx="1416">
                  <c:v>107</c:v>
                </c:pt>
                <c:pt idx="1417">
                  <c:v>141</c:v>
                </c:pt>
                <c:pt idx="1418">
                  <c:v>146</c:v>
                </c:pt>
                <c:pt idx="1419">
                  <c:v>129</c:v>
                </c:pt>
                <c:pt idx="1420">
                  <c:v>173</c:v>
                </c:pt>
                <c:pt idx="1421">
                  <c:v>168</c:v>
                </c:pt>
                <c:pt idx="1422">
                  <c:v>157</c:v>
                </c:pt>
                <c:pt idx="1423">
                  <c:v>105</c:v>
                </c:pt>
                <c:pt idx="1424">
                  <c:v>147</c:v>
                </c:pt>
                <c:pt idx="1425">
                  <c:v>144</c:v>
                </c:pt>
                <c:pt idx="1426">
                  <c:v>148</c:v>
                </c:pt>
                <c:pt idx="1427">
                  <c:v>170</c:v>
                </c:pt>
                <c:pt idx="1428">
                  <c:v>175</c:v>
                </c:pt>
                <c:pt idx="1429">
                  <c:v>138</c:v>
                </c:pt>
                <c:pt idx="1430">
                  <c:v>138</c:v>
                </c:pt>
                <c:pt idx="1431">
                  <c:v>156</c:v>
                </c:pt>
                <c:pt idx="1432">
                  <c:v>157</c:v>
                </c:pt>
                <c:pt idx="1433">
                  <c:v>120</c:v>
                </c:pt>
                <c:pt idx="1434">
                  <c:v>146</c:v>
                </c:pt>
                <c:pt idx="1435">
                  <c:v>168</c:v>
                </c:pt>
                <c:pt idx="1436">
                  <c:v>113</c:v>
                </c:pt>
                <c:pt idx="1437">
                  <c:v>77</c:v>
                </c:pt>
                <c:pt idx="1438">
                  <c:v>139</c:v>
                </c:pt>
                <c:pt idx="1439">
                  <c:v>104</c:v>
                </c:pt>
                <c:pt idx="1440">
                  <c:v>112</c:v>
                </c:pt>
                <c:pt idx="1441">
                  <c:v>122</c:v>
                </c:pt>
                <c:pt idx="1442">
                  <c:v>141</c:v>
                </c:pt>
                <c:pt idx="1443">
                  <c:v>122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BBC-4539-9929-0ADAD6A078FA}"/>
            </c:ext>
          </c:extLst>
        </c:ser>
        <c:ser>
          <c:idx val="5"/>
          <c:order val="4"/>
          <c:tx>
            <c:v>20 Day Exponential Moving Average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'[Example of Metrics on Community 2.xlsx]dict_02'!$B$2:$B$1445</c:f>
              <c:numCache>
                <c:formatCode>mm/dd/yyyy</c:formatCode>
                <c:ptCount val="1444"/>
                <c:pt idx="0">
                  <c:v>41275</c:v>
                </c:pt>
                <c:pt idx="1">
                  <c:v>41276</c:v>
                </c:pt>
                <c:pt idx="2">
                  <c:v>41277</c:v>
                </c:pt>
                <c:pt idx="3">
                  <c:v>41278</c:v>
                </c:pt>
                <c:pt idx="4">
                  <c:v>41279</c:v>
                </c:pt>
                <c:pt idx="5">
                  <c:v>41280</c:v>
                </c:pt>
                <c:pt idx="6">
                  <c:v>41281</c:v>
                </c:pt>
                <c:pt idx="7">
                  <c:v>41282</c:v>
                </c:pt>
                <c:pt idx="8">
                  <c:v>41283</c:v>
                </c:pt>
                <c:pt idx="9">
                  <c:v>41284</c:v>
                </c:pt>
                <c:pt idx="10">
                  <c:v>41285</c:v>
                </c:pt>
                <c:pt idx="11">
                  <c:v>41286</c:v>
                </c:pt>
                <c:pt idx="12">
                  <c:v>41287</c:v>
                </c:pt>
                <c:pt idx="13">
                  <c:v>41288</c:v>
                </c:pt>
                <c:pt idx="14">
                  <c:v>41289</c:v>
                </c:pt>
                <c:pt idx="15">
                  <c:v>41290</c:v>
                </c:pt>
                <c:pt idx="16">
                  <c:v>41291</c:v>
                </c:pt>
                <c:pt idx="17">
                  <c:v>41292</c:v>
                </c:pt>
                <c:pt idx="18">
                  <c:v>41293</c:v>
                </c:pt>
                <c:pt idx="19">
                  <c:v>41294</c:v>
                </c:pt>
                <c:pt idx="20">
                  <c:v>41295</c:v>
                </c:pt>
                <c:pt idx="21">
                  <c:v>41296</c:v>
                </c:pt>
                <c:pt idx="22">
                  <c:v>41297</c:v>
                </c:pt>
                <c:pt idx="23">
                  <c:v>41298</c:v>
                </c:pt>
                <c:pt idx="24">
                  <c:v>41299</c:v>
                </c:pt>
                <c:pt idx="25">
                  <c:v>41300</c:v>
                </c:pt>
                <c:pt idx="26">
                  <c:v>41301</c:v>
                </c:pt>
                <c:pt idx="27">
                  <c:v>41302</c:v>
                </c:pt>
                <c:pt idx="28">
                  <c:v>41303</c:v>
                </c:pt>
                <c:pt idx="29">
                  <c:v>41304</c:v>
                </c:pt>
                <c:pt idx="30">
                  <c:v>41305</c:v>
                </c:pt>
                <c:pt idx="31">
                  <c:v>41306</c:v>
                </c:pt>
                <c:pt idx="32">
                  <c:v>41307</c:v>
                </c:pt>
                <c:pt idx="33">
                  <c:v>41308</c:v>
                </c:pt>
                <c:pt idx="34">
                  <c:v>41309</c:v>
                </c:pt>
                <c:pt idx="35">
                  <c:v>41310</c:v>
                </c:pt>
                <c:pt idx="36">
                  <c:v>41311</c:v>
                </c:pt>
                <c:pt idx="37">
                  <c:v>41312</c:v>
                </c:pt>
                <c:pt idx="38">
                  <c:v>41313</c:v>
                </c:pt>
                <c:pt idx="39">
                  <c:v>41314</c:v>
                </c:pt>
                <c:pt idx="40">
                  <c:v>41315</c:v>
                </c:pt>
                <c:pt idx="41">
                  <c:v>41316</c:v>
                </c:pt>
                <c:pt idx="42">
                  <c:v>41317</c:v>
                </c:pt>
                <c:pt idx="43">
                  <c:v>41318</c:v>
                </c:pt>
                <c:pt idx="44">
                  <c:v>41319</c:v>
                </c:pt>
                <c:pt idx="45">
                  <c:v>41320</c:v>
                </c:pt>
                <c:pt idx="46">
                  <c:v>41321</c:v>
                </c:pt>
                <c:pt idx="47">
                  <c:v>41322</c:v>
                </c:pt>
                <c:pt idx="48">
                  <c:v>41323</c:v>
                </c:pt>
                <c:pt idx="49">
                  <c:v>41324</c:v>
                </c:pt>
                <c:pt idx="50">
                  <c:v>41325</c:v>
                </c:pt>
                <c:pt idx="51">
                  <c:v>41326</c:v>
                </c:pt>
                <c:pt idx="52">
                  <c:v>41327</c:v>
                </c:pt>
                <c:pt idx="53">
                  <c:v>41328</c:v>
                </c:pt>
                <c:pt idx="54">
                  <c:v>41329</c:v>
                </c:pt>
                <c:pt idx="55">
                  <c:v>41330</c:v>
                </c:pt>
                <c:pt idx="56">
                  <c:v>41331</c:v>
                </c:pt>
                <c:pt idx="57">
                  <c:v>41332</c:v>
                </c:pt>
                <c:pt idx="58">
                  <c:v>41333</c:v>
                </c:pt>
                <c:pt idx="59">
                  <c:v>41334</c:v>
                </c:pt>
                <c:pt idx="60">
                  <c:v>41335</c:v>
                </c:pt>
                <c:pt idx="61">
                  <c:v>41336</c:v>
                </c:pt>
                <c:pt idx="62">
                  <c:v>41337</c:v>
                </c:pt>
                <c:pt idx="63">
                  <c:v>41338</c:v>
                </c:pt>
                <c:pt idx="64">
                  <c:v>41339</c:v>
                </c:pt>
                <c:pt idx="65">
                  <c:v>41340</c:v>
                </c:pt>
                <c:pt idx="66">
                  <c:v>41341</c:v>
                </c:pt>
                <c:pt idx="67">
                  <c:v>41342</c:v>
                </c:pt>
                <c:pt idx="68">
                  <c:v>41343</c:v>
                </c:pt>
                <c:pt idx="69">
                  <c:v>41344</c:v>
                </c:pt>
                <c:pt idx="70">
                  <c:v>41345</c:v>
                </c:pt>
                <c:pt idx="71">
                  <c:v>41346</c:v>
                </c:pt>
                <c:pt idx="72">
                  <c:v>41347</c:v>
                </c:pt>
                <c:pt idx="73">
                  <c:v>41348</c:v>
                </c:pt>
                <c:pt idx="74">
                  <c:v>41349</c:v>
                </c:pt>
                <c:pt idx="75">
                  <c:v>41350</c:v>
                </c:pt>
                <c:pt idx="76">
                  <c:v>41351</c:v>
                </c:pt>
                <c:pt idx="77">
                  <c:v>41352</c:v>
                </c:pt>
                <c:pt idx="78">
                  <c:v>41353</c:v>
                </c:pt>
                <c:pt idx="79">
                  <c:v>41354</c:v>
                </c:pt>
                <c:pt idx="80">
                  <c:v>41355</c:v>
                </c:pt>
                <c:pt idx="81">
                  <c:v>41356</c:v>
                </c:pt>
                <c:pt idx="82">
                  <c:v>41357</c:v>
                </c:pt>
                <c:pt idx="83">
                  <c:v>41358</c:v>
                </c:pt>
                <c:pt idx="84">
                  <c:v>41359</c:v>
                </c:pt>
                <c:pt idx="85">
                  <c:v>41360</c:v>
                </c:pt>
                <c:pt idx="86">
                  <c:v>41361</c:v>
                </c:pt>
                <c:pt idx="87">
                  <c:v>41362</c:v>
                </c:pt>
                <c:pt idx="88">
                  <c:v>41363</c:v>
                </c:pt>
                <c:pt idx="89">
                  <c:v>41364</c:v>
                </c:pt>
                <c:pt idx="90">
                  <c:v>41365</c:v>
                </c:pt>
                <c:pt idx="91">
                  <c:v>41366</c:v>
                </c:pt>
                <c:pt idx="92">
                  <c:v>41367</c:v>
                </c:pt>
                <c:pt idx="93">
                  <c:v>41368</c:v>
                </c:pt>
                <c:pt idx="94">
                  <c:v>41369</c:v>
                </c:pt>
                <c:pt idx="95">
                  <c:v>41370</c:v>
                </c:pt>
                <c:pt idx="96">
                  <c:v>41371</c:v>
                </c:pt>
                <c:pt idx="97">
                  <c:v>41372</c:v>
                </c:pt>
                <c:pt idx="98">
                  <c:v>41373</c:v>
                </c:pt>
                <c:pt idx="99">
                  <c:v>41374</c:v>
                </c:pt>
                <c:pt idx="100">
                  <c:v>41375</c:v>
                </c:pt>
                <c:pt idx="101">
                  <c:v>41376</c:v>
                </c:pt>
                <c:pt idx="102">
                  <c:v>41377</c:v>
                </c:pt>
                <c:pt idx="103">
                  <c:v>41378</c:v>
                </c:pt>
                <c:pt idx="104">
                  <c:v>41379</c:v>
                </c:pt>
                <c:pt idx="105">
                  <c:v>41380</c:v>
                </c:pt>
                <c:pt idx="106">
                  <c:v>41381</c:v>
                </c:pt>
                <c:pt idx="107">
                  <c:v>41382</c:v>
                </c:pt>
                <c:pt idx="108">
                  <c:v>41383</c:v>
                </c:pt>
                <c:pt idx="109">
                  <c:v>41384</c:v>
                </c:pt>
                <c:pt idx="110">
                  <c:v>41385</c:v>
                </c:pt>
                <c:pt idx="111">
                  <c:v>41386</c:v>
                </c:pt>
                <c:pt idx="112">
                  <c:v>41387</c:v>
                </c:pt>
                <c:pt idx="113">
                  <c:v>41388</c:v>
                </c:pt>
                <c:pt idx="114">
                  <c:v>41389</c:v>
                </c:pt>
                <c:pt idx="115">
                  <c:v>41390</c:v>
                </c:pt>
                <c:pt idx="116">
                  <c:v>41391</c:v>
                </c:pt>
                <c:pt idx="117">
                  <c:v>41392</c:v>
                </c:pt>
                <c:pt idx="118">
                  <c:v>41393</c:v>
                </c:pt>
                <c:pt idx="119">
                  <c:v>41394</c:v>
                </c:pt>
                <c:pt idx="120">
                  <c:v>41395</c:v>
                </c:pt>
                <c:pt idx="121">
                  <c:v>41396</c:v>
                </c:pt>
                <c:pt idx="122">
                  <c:v>41397</c:v>
                </c:pt>
                <c:pt idx="123">
                  <c:v>41398</c:v>
                </c:pt>
                <c:pt idx="124">
                  <c:v>41399</c:v>
                </c:pt>
                <c:pt idx="125">
                  <c:v>41400</c:v>
                </c:pt>
                <c:pt idx="126">
                  <c:v>41401</c:v>
                </c:pt>
                <c:pt idx="127">
                  <c:v>41402</c:v>
                </c:pt>
                <c:pt idx="128">
                  <c:v>41403</c:v>
                </c:pt>
                <c:pt idx="129">
                  <c:v>41404</c:v>
                </c:pt>
                <c:pt idx="130">
                  <c:v>41405</c:v>
                </c:pt>
                <c:pt idx="131">
                  <c:v>41406</c:v>
                </c:pt>
                <c:pt idx="132">
                  <c:v>41407</c:v>
                </c:pt>
                <c:pt idx="133">
                  <c:v>41408</c:v>
                </c:pt>
                <c:pt idx="134">
                  <c:v>41409</c:v>
                </c:pt>
                <c:pt idx="135">
                  <c:v>41410</c:v>
                </c:pt>
                <c:pt idx="136">
                  <c:v>41411</c:v>
                </c:pt>
                <c:pt idx="137">
                  <c:v>41412</c:v>
                </c:pt>
                <c:pt idx="138">
                  <c:v>41413</c:v>
                </c:pt>
                <c:pt idx="139">
                  <c:v>41414</c:v>
                </c:pt>
                <c:pt idx="140">
                  <c:v>41415</c:v>
                </c:pt>
                <c:pt idx="141">
                  <c:v>41416</c:v>
                </c:pt>
                <c:pt idx="142">
                  <c:v>41417</c:v>
                </c:pt>
                <c:pt idx="143">
                  <c:v>41418</c:v>
                </c:pt>
                <c:pt idx="144">
                  <c:v>41419</c:v>
                </c:pt>
                <c:pt idx="145">
                  <c:v>41420</c:v>
                </c:pt>
                <c:pt idx="146">
                  <c:v>41421</c:v>
                </c:pt>
                <c:pt idx="147">
                  <c:v>41422</c:v>
                </c:pt>
                <c:pt idx="148">
                  <c:v>41423</c:v>
                </c:pt>
                <c:pt idx="149">
                  <c:v>41424</c:v>
                </c:pt>
                <c:pt idx="150">
                  <c:v>41425</c:v>
                </c:pt>
                <c:pt idx="151">
                  <c:v>41426</c:v>
                </c:pt>
                <c:pt idx="152">
                  <c:v>41427</c:v>
                </c:pt>
                <c:pt idx="153">
                  <c:v>41428</c:v>
                </c:pt>
                <c:pt idx="154">
                  <c:v>41429</c:v>
                </c:pt>
                <c:pt idx="155">
                  <c:v>41430</c:v>
                </c:pt>
                <c:pt idx="156">
                  <c:v>41431</c:v>
                </c:pt>
                <c:pt idx="157">
                  <c:v>41432</c:v>
                </c:pt>
                <c:pt idx="158">
                  <c:v>41433</c:v>
                </c:pt>
                <c:pt idx="159">
                  <c:v>41434</c:v>
                </c:pt>
                <c:pt idx="160">
                  <c:v>41435</c:v>
                </c:pt>
                <c:pt idx="161">
                  <c:v>41436</c:v>
                </c:pt>
                <c:pt idx="162">
                  <c:v>41437</c:v>
                </c:pt>
                <c:pt idx="163">
                  <c:v>41438</c:v>
                </c:pt>
                <c:pt idx="164">
                  <c:v>41439</c:v>
                </c:pt>
                <c:pt idx="165">
                  <c:v>41440</c:v>
                </c:pt>
                <c:pt idx="166">
                  <c:v>41441</c:v>
                </c:pt>
                <c:pt idx="167">
                  <c:v>41442</c:v>
                </c:pt>
                <c:pt idx="168">
                  <c:v>41443</c:v>
                </c:pt>
                <c:pt idx="169">
                  <c:v>41444</c:v>
                </c:pt>
                <c:pt idx="170">
                  <c:v>41445</c:v>
                </c:pt>
                <c:pt idx="171">
                  <c:v>41446</c:v>
                </c:pt>
                <c:pt idx="172">
                  <c:v>41447</c:v>
                </c:pt>
                <c:pt idx="173">
                  <c:v>41448</c:v>
                </c:pt>
                <c:pt idx="174">
                  <c:v>41449</c:v>
                </c:pt>
                <c:pt idx="175">
                  <c:v>41450</c:v>
                </c:pt>
                <c:pt idx="176">
                  <c:v>41451</c:v>
                </c:pt>
                <c:pt idx="177">
                  <c:v>41452</c:v>
                </c:pt>
                <c:pt idx="178">
                  <c:v>41453</c:v>
                </c:pt>
                <c:pt idx="179">
                  <c:v>41454</c:v>
                </c:pt>
                <c:pt idx="180">
                  <c:v>41455</c:v>
                </c:pt>
                <c:pt idx="181">
                  <c:v>41456</c:v>
                </c:pt>
                <c:pt idx="182">
                  <c:v>41457</c:v>
                </c:pt>
                <c:pt idx="183">
                  <c:v>41458</c:v>
                </c:pt>
                <c:pt idx="184">
                  <c:v>41459</c:v>
                </c:pt>
                <c:pt idx="185">
                  <c:v>41460</c:v>
                </c:pt>
                <c:pt idx="186">
                  <c:v>41461</c:v>
                </c:pt>
                <c:pt idx="187">
                  <c:v>41462</c:v>
                </c:pt>
                <c:pt idx="188">
                  <c:v>41463</c:v>
                </c:pt>
                <c:pt idx="189">
                  <c:v>41464</c:v>
                </c:pt>
                <c:pt idx="190">
                  <c:v>41465</c:v>
                </c:pt>
                <c:pt idx="191">
                  <c:v>41466</c:v>
                </c:pt>
                <c:pt idx="192">
                  <c:v>41467</c:v>
                </c:pt>
                <c:pt idx="193">
                  <c:v>41468</c:v>
                </c:pt>
                <c:pt idx="194">
                  <c:v>41469</c:v>
                </c:pt>
                <c:pt idx="195">
                  <c:v>41470</c:v>
                </c:pt>
                <c:pt idx="196">
                  <c:v>41471</c:v>
                </c:pt>
                <c:pt idx="197">
                  <c:v>41472</c:v>
                </c:pt>
                <c:pt idx="198">
                  <c:v>41473</c:v>
                </c:pt>
                <c:pt idx="199">
                  <c:v>41474</c:v>
                </c:pt>
                <c:pt idx="200">
                  <c:v>41475</c:v>
                </c:pt>
                <c:pt idx="201">
                  <c:v>41476</c:v>
                </c:pt>
                <c:pt idx="202">
                  <c:v>41477</c:v>
                </c:pt>
                <c:pt idx="203">
                  <c:v>41478</c:v>
                </c:pt>
                <c:pt idx="204">
                  <c:v>41479</c:v>
                </c:pt>
                <c:pt idx="205">
                  <c:v>41480</c:v>
                </c:pt>
                <c:pt idx="206">
                  <c:v>41481</c:v>
                </c:pt>
                <c:pt idx="207">
                  <c:v>41482</c:v>
                </c:pt>
                <c:pt idx="208">
                  <c:v>41483</c:v>
                </c:pt>
                <c:pt idx="209">
                  <c:v>41484</c:v>
                </c:pt>
                <c:pt idx="210">
                  <c:v>41485</c:v>
                </c:pt>
                <c:pt idx="211">
                  <c:v>41486</c:v>
                </c:pt>
                <c:pt idx="212">
                  <c:v>41487</c:v>
                </c:pt>
                <c:pt idx="213">
                  <c:v>41488</c:v>
                </c:pt>
                <c:pt idx="214">
                  <c:v>41489</c:v>
                </c:pt>
                <c:pt idx="215">
                  <c:v>41490</c:v>
                </c:pt>
                <c:pt idx="216">
                  <c:v>41491</c:v>
                </c:pt>
                <c:pt idx="217">
                  <c:v>41492</c:v>
                </c:pt>
                <c:pt idx="218">
                  <c:v>41493</c:v>
                </c:pt>
                <c:pt idx="219">
                  <c:v>41494</c:v>
                </c:pt>
                <c:pt idx="220">
                  <c:v>41495</c:v>
                </c:pt>
                <c:pt idx="221">
                  <c:v>41496</c:v>
                </c:pt>
                <c:pt idx="222">
                  <c:v>41497</c:v>
                </c:pt>
                <c:pt idx="223">
                  <c:v>41498</c:v>
                </c:pt>
                <c:pt idx="224">
                  <c:v>41499</c:v>
                </c:pt>
                <c:pt idx="225">
                  <c:v>41500</c:v>
                </c:pt>
                <c:pt idx="226">
                  <c:v>41501</c:v>
                </c:pt>
                <c:pt idx="227">
                  <c:v>41502</c:v>
                </c:pt>
                <c:pt idx="228">
                  <c:v>41503</c:v>
                </c:pt>
                <c:pt idx="229">
                  <c:v>41504</c:v>
                </c:pt>
                <c:pt idx="230">
                  <c:v>41505</c:v>
                </c:pt>
                <c:pt idx="231">
                  <c:v>41506</c:v>
                </c:pt>
                <c:pt idx="232">
                  <c:v>41507</c:v>
                </c:pt>
                <c:pt idx="233">
                  <c:v>41508</c:v>
                </c:pt>
                <c:pt idx="234">
                  <c:v>41509</c:v>
                </c:pt>
                <c:pt idx="235">
                  <c:v>41510</c:v>
                </c:pt>
                <c:pt idx="236">
                  <c:v>41511</c:v>
                </c:pt>
                <c:pt idx="237">
                  <c:v>41512</c:v>
                </c:pt>
                <c:pt idx="238">
                  <c:v>41513</c:v>
                </c:pt>
                <c:pt idx="239">
                  <c:v>41514</c:v>
                </c:pt>
                <c:pt idx="240">
                  <c:v>41515</c:v>
                </c:pt>
                <c:pt idx="241">
                  <c:v>41516</c:v>
                </c:pt>
                <c:pt idx="242">
                  <c:v>41517</c:v>
                </c:pt>
                <c:pt idx="243">
                  <c:v>41518</c:v>
                </c:pt>
                <c:pt idx="244">
                  <c:v>41519</c:v>
                </c:pt>
                <c:pt idx="245">
                  <c:v>41520</c:v>
                </c:pt>
                <c:pt idx="246">
                  <c:v>41521</c:v>
                </c:pt>
                <c:pt idx="247">
                  <c:v>41522</c:v>
                </c:pt>
                <c:pt idx="248">
                  <c:v>41523</c:v>
                </c:pt>
                <c:pt idx="249">
                  <c:v>41524</c:v>
                </c:pt>
                <c:pt idx="250">
                  <c:v>41525</c:v>
                </c:pt>
                <c:pt idx="251">
                  <c:v>41526</c:v>
                </c:pt>
                <c:pt idx="252">
                  <c:v>41527</c:v>
                </c:pt>
                <c:pt idx="253">
                  <c:v>41528</c:v>
                </c:pt>
                <c:pt idx="254">
                  <c:v>41529</c:v>
                </c:pt>
                <c:pt idx="255">
                  <c:v>41530</c:v>
                </c:pt>
                <c:pt idx="256">
                  <c:v>41531</c:v>
                </c:pt>
                <c:pt idx="257">
                  <c:v>41532</c:v>
                </c:pt>
                <c:pt idx="258">
                  <c:v>41533</c:v>
                </c:pt>
                <c:pt idx="259">
                  <c:v>41534</c:v>
                </c:pt>
                <c:pt idx="260">
                  <c:v>41535</c:v>
                </c:pt>
                <c:pt idx="261">
                  <c:v>41536</c:v>
                </c:pt>
                <c:pt idx="262">
                  <c:v>41537</c:v>
                </c:pt>
                <c:pt idx="263">
                  <c:v>41538</c:v>
                </c:pt>
                <c:pt idx="264">
                  <c:v>41539</c:v>
                </c:pt>
                <c:pt idx="265">
                  <c:v>41540</c:v>
                </c:pt>
                <c:pt idx="266">
                  <c:v>41541</c:v>
                </c:pt>
                <c:pt idx="267">
                  <c:v>41542</c:v>
                </c:pt>
                <c:pt idx="268">
                  <c:v>41543</c:v>
                </c:pt>
                <c:pt idx="269">
                  <c:v>41544</c:v>
                </c:pt>
                <c:pt idx="270">
                  <c:v>41545</c:v>
                </c:pt>
                <c:pt idx="271">
                  <c:v>41546</c:v>
                </c:pt>
                <c:pt idx="272">
                  <c:v>41547</c:v>
                </c:pt>
                <c:pt idx="273">
                  <c:v>41548</c:v>
                </c:pt>
                <c:pt idx="274">
                  <c:v>41549</c:v>
                </c:pt>
                <c:pt idx="275">
                  <c:v>41550</c:v>
                </c:pt>
                <c:pt idx="276">
                  <c:v>41551</c:v>
                </c:pt>
                <c:pt idx="277">
                  <c:v>41552</c:v>
                </c:pt>
                <c:pt idx="278">
                  <c:v>41553</c:v>
                </c:pt>
                <c:pt idx="279">
                  <c:v>41554</c:v>
                </c:pt>
                <c:pt idx="280">
                  <c:v>41555</c:v>
                </c:pt>
                <c:pt idx="281">
                  <c:v>41556</c:v>
                </c:pt>
                <c:pt idx="282">
                  <c:v>41557</c:v>
                </c:pt>
                <c:pt idx="283">
                  <c:v>41558</c:v>
                </c:pt>
                <c:pt idx="284">
                  <c:v>41559</c:v>
                </c:pt>
                <c:pt idx="285">
                  <c:v>41560</c:v>
                </c:pt>
                <c:pt idx="286">
                  <c:v>41561</c:v>
                </c:pt>
                <c:pt idx="287">
                  <c:v>41562</c:v>
                </c:pt>
                <c:pt idx="288">
                  <c:v>41563</c:v>
                </c:pt>
                <c:pt idx="289">
                  <c:v>41564</c:v>
                </c:pt>
                <c:pt idx="290">
                  <c:v>41565</c:v>
                </c:pt>
                <c:pt idx="291">
                  <c:v>41566</c:v>
                </c:pt>
                <c:pt idx="292">
                  <c:v>41567</c:v>
                </c:pt>
                <c:pt idx="293">
                  <c:v>41568</c:v>
                </c:pt>
                <c:pt idx="294">
                  <c:v>41569</c:v>
                </c:pt>
                <c:pt idx="295">
                  <c:v>41570</c:v>
                </c:pt>
                <c:pt idx="296">
                  <c:v>41571</c:v>
                </c:pt>
                <c:pt idx="297">
                  <c:v>41572</c:v>
                </c:pt>
                <c:pt idx="298">
                  <c:v>41573</c:v>
                </c:pt>
                <c:pt idx="299">
                  <c:v>41574</c:v>
                </c:pt>
                <c:pt idx="300">
                  <c:v>41575</c:v>
                </c:pt>
                <c:pt idx="301">
                  <c:v>41576</c:v>
                </c:pt>
                <c:pt idx="302">
                  <c:v>41577</c:v>
                </c:pt>
                <c:pt idx="303">
                  <c:v>41578</c:v>
                </c:pt>
                <c:pt idx="304">
                  <c:v>41579</c:v>
                </c:pt>
                <c:pt idx="305">
                  <c:v>41580</c:v>
                </c:pt>
                <c:pt idx="306">
                  <c:v>41581</c:v>
                </c:pt>
                <c:pt idx="307">
                  <c:v>41582</c:v>
                </c:pt>
                <c:pt idx="308">
                  <c:v>41583</c:v>
                </c:pt>
                <c:pt idx="309">
                  <c:v>41584</c:v>
                </c:pt>
                <c:pt idx="310">
                  <c:v>41585</c:v>
                </c:pt>
                <c:pt idx="311">
                  <c:v>41586</c:v>
                </c:pt>
                <c:pt idx="312">
                  <c:v>41587</c:v>
                </c:pt>
                <c:pt idx="313">
                  <c:v>41588</c:v>
                </c:pt>
                <c:pt idx="314">
                  <c:v>41589</c:v>
                </c:pt>
                <c:pt idx="315">
                  <c:v>41590</c:v>
                </c:pt>
                <c:pt idx="316">
                  <c:v>41591</c:v>
                </c:pt>
                <c:pt idx="317">
                  <c:v>41592</c:v>
                </c:pt>
                <c:pt idx="318">
                  <c:v>41593</c:v>
                </c:pt>
                <c:pt idx="319">
                  <c:v>41594</c:v>
                </c:pt>
                <c:pt idx="320">
                  <c:v>41595</c:v>
                </c:pt>
                <c:pt idx="321">
                  <c:v>41596</c:v>
                </c:pt>
                <c:pt idx="322">
                  <c:v>41597</c:v>
                </c:pt>
                <c:pt idx="323">
                  <c:v>41598</c:v>
                </c:pt>
                <c:pt idx="324">
                  <c:v>41599</c:v>
                </c:pt>
                <c:pt idx="325">
                  <c:v>41600</c:v>
                </c:pt>
                <c:pt idx="326">
                  <c:v>41601</c:v>
                </c:pt>
                <c:pt idx="327">
                  <c:v>41602</c:v>
                </c:pt>
                <c:pt idx="328">
                  <c:v>41603</c:v>
                </c:pt>
                <c:pt idx="329">
                  <c:v>41604</c:v>
                </c:pt>
                <c:pt idx="330">
                  <c:v>41605</c:v>
                </c:pt>
                <c:pt idx="331">
                  <c:v>41606</c:v>
                </c:pt>
                <c:pt idx="332">
                  <c:v>41607</c:v>
                </c:pt>
                <c:pt idx="333">
                  <c:v>41608</c:v>
                </c:pt>
                <c:pt idx="334">
                  <c:v>41609</c:v>
                </c:pt>
                <c:pt idx="335">
                  <c:v>41610</c:v>
                </c:pt>
                <c:pt idx="336">
                  <c:v>41611</c:v>
                </c:pt>
                <c:pt idx="337">
                  <c:v>41612</c:v>
                </c:pt>
                <c:pt idx="338">
                  <c:v>41613</c:v>
                </c:pt>
                <c:pt idx="339">
                  <c:v>41614</c:v>
                </c:pt>
                <c:pt idx="340">
                  <c:v>41615</c:v>
                </c:pt>
                <c:pt idx="341">
                  <c:v>41616</c:v>
                </c:pt>
                <c:pt idx="342">
                  <c:v>41617</c:v>
                </c:pt>
                <c:pt idx="343">
                  <c:v>41618</c:v>
                </c:pt>
                <c:pt idx="344">
                  <c:v>41619</c:v>
                </c:pt>
                <c:pt idx="345">
                  <c:v>41620</c:v>
                </c:pt>
                <c:pt idx="346">
                  <c:v>41621</c:v>
                </c:pt>
                <c:pt idx="347">
                  <c:v>41622</c:v>
                </c:pt>
                <c:pt idx="348">
                  <c:v>41623</c:v>
                </c:pt>
                <c:pt idx="349">
                  <c:v>41624</c:v>
                </c:pt>
                <c:pt idx="350">
                  <c:v>41625</c:v>
                </c:pt>
                <c:pt idx="351">
                  <c:v>41626</c:v>
                </c:pt>
                <c:pt idx="352">
                  <c:v>41627</c:v>
                </c:pt>
                <c:pt idx="353">
                  <c:v>41628</c:v>
                </c:pt>
                <c:pt idx="354">
                  <c:v>41629</c:v>
                </c:pt>
                <c:pt idx="355">
                  <c:v>41630</c:v>
                </c:pt>
                <c:pt idx="356">
                  <c:v>41631</c:v>
                </c:pt>
                <c:pt idx="357">
                  <c:v>41632</c:v>
                </c:pt>
                <c:pt idx="358">
                  <c:v>41633</c:v>
                </c:pt>
                <c:pt idx="359">
                  <c:v>41634</c:v>
                </c:pt>
                <c:pt idx="360">
                  <c:v>41635</c:v>
                </c:pt>
                <c:pt idx="361">
                  <c:v>41636</c:v>
                </c:pt>
                <c:pt idx="362">
                  <c:v>41637</c:v>
                </c:pt>
                <c:pt idx="363">
                  <c:v>41638</c:v>
                </c:pt>
                <c:pt idx="364">
                  <c:v>41639</c:v>
                </c:pt>
                <c:pt idx="365">
                  <c:v>41640</c:v>
                </c:pt>
                <c:pt idx="366">
                  <c:v>41641</c:v>
                </c:pt>
                <c:pt idx="367">
                  <c:v>41642</c:v>
                </c:pt>
                <c:pt idx="368">
                  <c:v>41643</c:v>
                </c:pt>
                <c:pt idx="369">
                  <c:v>41644</c:v>
                </c:pt>
                <c:pt idx="370">
                  <c:v>41645</c:v>
                </c:pt>
                <c:pt idx="371">
                  <c:v>41646</c:v>
                </c:pt>
                <c:pt idx="372">
                  <c:v>41647</c:v>
                </c:pt>
                <c:pt idx="373">
                  <c:v>41648</c:v>
                </c:pt>
                <c:pt idx="374">
                  <c:v>41649</c:v>
                </c:pt>
                <c:pt idx="375">
                  <c:v>41650</c:v>
                </c:pt>
                <c:pt idx="376">
                  <c:v>41651</c:v>
                </c:pt>
                <c:pt idx="377">
                  <c:v>41652</c:v>
                </c:pt>
                <c:pt idx="378">
                  <c:v>41653</c:v>
                </c:pt>
                <c:pt idx="379">
                  <c:v>41654</c:v>
                </c:pt>
                <c:pt idx="380">
                  <c:v>41655</c:v>
                </c:pt>
                <c:pt idx="381">
                  <c:v>41656</c:v>
                </c:pt>
                <c:pt idx="382">
                  <c:v>41657</c:v>
                </c:pt>
                <c:pt idx="383">
                  <c:v>41658</c:v>
                </c:pt>
                <c:pt idx="384">
                  <c:v>41659</c:v>
                </c:pt>
                <c:pt idx="385">
                  <c:v>41660</c:v>
                </c:pt>
                <c:pt idx="386">
                  <c:v>41661</c:v>
                </c:pt>
                <c:pt idx="387">
                  <c:v>41662</c:v>
                </c:pt>
                <c:pt idx="388">
                  <c:v>41663</c:v>
                </c:pt>
                <c:pt idx="389">
                  <c:v>41664</c:v>
                </c:pt>
                <c:pt idx="390">
                  <c:v>41665</c:v>
                </c:pt>
                <c:pt idx="391">
                  <c:v>41666</c:v>
                </c:pt>
                <c:pt idx="392">
                  <c:v>41667</c:v>
                </c:pt>
                <c:pt idx="393">
                  <c:v>41668</c:v>
                </c:pt>
                <c:pt idx="394">
                  <c:v>41669</c:v>
                </c:pt>
                <c:pt idx="395">
                  <c:v>41670</c:v>
                </c:pt>
                <c:pt idx="396">
                  <c:v>41671</c:v>
                </c:pt>
                <c:pt idx="397">
                  <c:v>41672</c:v>
                </c:pt>
                <c:pt idx="398">
                  <c:v>41673</c:v>
                </c:pt>
                <c:pt idx="399">
                  <c:v>41674</c:v>
                </c:pt>
                <c:pt idx="400">
                  <c:v>41675</c:v>
                </c:pt>
                <c:pt idx="401">
                  <c:v>41676</c:v>
                </c:pt>
                <c:pt idx="402">
                  <c:v>41678</c:v>
                </c:pt>
                <c:pt idx="403">
                  <c:v>41679</c:v>
                </c:pt>
                <c:pt idx="404">
                  <c:v>41680</c:v>
                </c:pt>
                <c:pt idx="405">
                  <c:v>41681</c:v>
                </c:pt>
                <c:pt idx="406">
                  <c:v>41682</c:v>
                </c:pt>
                <c:pt idx="407">
                  <c:v>41683</c:v>
                </c:pt>
                <c:pt idx="408">
                  <c:v>41685</c:v>
                </c:pt>
                <c:pt idx="409">
                  <c:v>41686</c:v>
                </c:pt>
                <c:pt idx="410">
                  <c:v>41687</c:v>
                </c:pt>
                <c:pt idx="411">
                  <c:v>41688</c:v>
                </c:pt>
                <c:pt idx="412">
                  <c:v>41689</c:v>
                </c:pt>
                <c:pt idx="413">
                  <c:v>41690</c:v>
                </c:pt>
                <c:pt idx="414">
                  <c:v>41691</c:v>
                </c:pt>
                <c:pt idx="415">
                  <c:v>41692</c:v>
                </c:pt>
                <c:pt idx="416">
                  <c:v>41693</c:v>
                </c:pt>
                <c:pt idx="417">
                  <c:v>41694</c:v>
                </c:pt>
                <c:pt idx="418">
                  <c:v>41695</c:v>
                </c:pt>
                <c:pt idx="419">
                  <c:v>41696</c:v>
                </c:pt>
                <c:pt idx="420">
                  <c:v>41697</c:v>
                </c:pt>
                <c:pt idx="421">
                  <c:v>41698</c:v>
                </c:pt>
                <c:pt idx="422">
                  <c:v>41699</c:v>
                </c:pt>
                <c:pt idx="423">
                  <c:v>41700</c:v>
                </c:pt>
                <c:pt idx="424">
                  <c:v>41701</c:v>
                </c:pt>
                <c:pt idx="425">
                  <c:v>41702</c:v>
                </c:pt>
                <c:pt idx="426">
                  <c:v>41703</c:v>
                </c:pt>
                <c:pt idx="427">
                  <c:v>41704</c:v>
                </c:pt>
                <c:pt idx="428">
                  <c:v>41705</c:v>
                </c:pt>
                <c:pt idx="429">
                  <c:v>41706</c:v>
                </c:pt>
                <c:pt idx="430">
                  <c:v>41707</c:v>
                </c:pt>
                <c:pt idx="431">
                  <c:v>41708</c:v>
                </c:pt>
                <c:pt idx="432">
                  <c:v>41709</c:v>
                </c:pt>
                <c:pt idx="433">
                  <c:v>41710</c:v>
                </c:pt>
                <c:pt idx="434">
                  <c:v>41711</c:v>
                </c:pt>
                <c:pt idx="435">
                  <c:v>41712</c:v>
                </c:pt>
                <c:pt idx="436">
                  <c:v>41713</c:v>
                </c:pt>
                <c:pt idx="437">
                  <c:v>41714</c:v>
                </c:pt>
                <c:pt idx="438">
                  <c:v>41715</c:v>
                </c:pt>
                <c:pt idx="439">
                  <c:v>41716</c:v>
                </c:pt>
                <c:pt idx="440">
                  <c:v>41717</c:v>
                </c:pt>
                <c:pt idx="441">
                  <c:v>41718</c:v>
                </c:pt>
                <c:pt idx="442">
                  <c:v>41719</c:v>
                </c:pt>
                <c:pt idx="443">
                  <c:v>41720</c:v>
                </c:pt>
                <c:pt idx="444">
                  <c:v>41721</c:v>
                </c:pt>
                <c:pt idx="445">
                  <c:v>41722</c:v>
                </c:pt>
                <c:pt idx="446">
                  <c:v>41723</c:v>
                </c:pt>
                <c:pt idx="447">
                  <c:v>41724</c:v>
                </c:pt>
                <c:pt idx="448">
                  <c:v>41725</c:v>
                </c:pt>
                <c:pt idx="449">
                  <c:v>41726</c:v>
                </c:pt>
                <c:pt idx="450">
                  <c:v>41727</c:v>
                </c:pt>
                <c:pt idx="451">
                  <c:v>41728</c:v>
                </c:pt>
                <c:pt idx="452">
                  <c:v>41729</c:v>
                </c:pt>
                <c:pt idx="453">
                  <c:v>41730</c:v>
                </c:pt>
                <c:pt idx="454">
                  <c:v>41731</c:v>
                </c:pt>
                <c:pt idx="455">
                  <c:v>41732</c:v>
                </c:pt>
                <c:pt idx="456">
                  <c:v>41734</c:v>
                </c:pt>
                <c:pt idx="457">
                  <c:v>41735</c:v>
                </c:pt>
                <c:pt idx="458">
                  <c:v>41736</c:v>
                </c:pt>
                <c:pt idx="459">
                  <c:v>41737</c:v>
                </c:pt>
                <c:pt idx="460">
                  <c:v>41738</c:v>
                </c:pt>
                <c:pt idx="461">
                  <c:v>41739</c:v>
                </c:pt>
                <c:pt idx="462">
                  <c:v>41740</c:v>
                </c:pt>
                <c:pt idx="463">
                  <c:v>41741</c:v>
                </c:pt>
                <c:pt idx="464">
                  <c:v>41742</c:v>
                </c:pt>
                <c:pt idx="465">
                  <c:v>41743</c:v>
                </c:pt>
                <c:pt idx="466">
                  <c:v>41744</c:v>
                </c:pt>
                <c:pt idx="467">
                  <c:v>41745</c:v>
                </c:pt>
                <c:pt idx="468">
                  <c:v>41746</c:v>
                </c:pt>
                <c:pt idx="469">
                  <c:v>41747</c:v>
                </c:pt>
                <c:pt idx="470">
                  <c:v>41748</c:v>
                </c:pt>
                <c:pt idx="471">
                  <c:v>41749</c:v>
                </c:pt>
                <c:pt idx="472">
                  <c:v>41750</c:v>
                </c:pt>
                <c:pt idx="473">
                  <c:v>41751</c:v>
                </c:pt>
                <c:pt idx="474">
                  <c:v>41752</c:v>
                </c:pt>
                <c:pt idx="475">
                  <c:v>41753</c:v>
                </c:pt>
                <c:pt idx="476">
                  <c:v>41755</c:v>
                </c:pt>
                <c:pt idx="477">
                  <c:v>41756</c:v>
                </c:pt>
                <c:pt idx="478">
                  <c:v>41757</c:v>
                </c:pt>
                <c:pt idx="479">
                  <c:v>41758</c:v>
                </c:pt>
                <c:pt idx="480">
                  <c:v>41759</c:v>
                </c:pt>
                <c:pt idx="481">
                  <c:v>41760</c:v>
                </c:pt>
                <c:pt idx="482">
                  <c:v>41761</c:v>
                </c:pt>
                <c:pt idx="483">
                  <c:v>41762</c:v>
                </c:pt>
                <c:pt idx="484">
                  <c:v>41763</c:v>
                </c:pt>
                <c:pt idx="485">
                  <c:v>41764</c:v>
                </c:pt>
                <c:pt idx="486">
                  <c:v>41765</c:v>
                </c:pt>
                <c:pt idx="487">
                  <c:v>41766</c:v>
                </c:pt>
                <c:pt idx="488">
                  <c:v>41767</c:v>
                </c:pt>
                <c:pt idx="489">
                  <c:v>41768</c:v>
                </c:pt>
                <c:pt idx="490">
                  <c:v>41769</c:v>
                </c:pt>
                <c:pt idx="491">
                  <c:v>41770</c:v>
                </c:pt>
                <c:pt idx="492">
                  <c:v>41771</c:v>
                </c:pt>
                <c:pt idx="493">
                  <c:v>41772</c:v>
                </c:pt>
                <c:pt idx="494">
                  <c:v>41773</c:v>
                </c:pt>
                <c:pt idx="495">
                  <c:v>41774</c:v>
                </c:pt>
                <c:pt idx="496">
                  <c:v>41775</c:v>
                </c:pt>
                <c:pt idx="497">
                  <c:v>41776</c:v>
                </c:pt>
                <c:pt idx="498">
                  <c:v>41777</c:v>
                </c:pt>
                <c:pt idx="499">
                  <c:v>41778</c:v>
                </c:pt>
                <c:pt idx="500">
                  <c:v>41779</c:v>
                </c:pt>
                <c:pt idx="501">
                  <c:v>41780</c:v>
                </c:pt>
                <c:pt idx="502">
                  <c:v>41781</c:v>
                </c:pt>
                <c:pt idx="503">
                  <c:v>41782</c:v>
                </c:pt>
                <c:pt idx="504">
                  <c:v>41783</c:v>
                </c:pt>
                <c:pt idx="505">
                  <c:v>41784</c:v>
                </c:pt>
                <c:pt idx="506">
                  <c:v>41785</c:v>
                </c:pt>
                <c:pt idx="507">
                  <c:v>41786</c:v>
                </c:pt>
                <c:pt idx="508">
                  <c:v>41787</c:v>
                </c:pt>
                <c:pt idx="509">
                  <c:v>41788</c:v>
                </c:pt>
                <c:pt idx="510">
                  <c:v>41789</c:v>
                </c:pt>
                <c:pt idx="511">
                  <c:v>41791</c:v>
                </c:pt>
                <c:pt idx="512">
                  <c:v>41792</c:v>
                </c:pt>
                <c:pt idx="513">
                  <c:v>41793</c:v>
                </c:pt>
                <c:pt idx="514">
                  <c:v>41794</c:v>
                </c:pt>
                <c:pt idx="515">
                  <c:v>41795</c:v>
                </c:pt>
                <c:pt idx="516">
                  <c:v>41796</c:v>
                </c:pt>
                <c:pt idx="517">
                  <c:v>41797</c:v>
                </c:pt>
                <c:pt idx="518">
                  <c:v>41798</c:v>
                </c:pt>
                <c:pt idx="519">
                  <c:v>41799</c:v>
                </c:pt>
                <c:pt idx="520">
                  <c:v>41800</c:v>
                </c:pt>
                <c:pt idx="521">
                  <c:v>41801</c:v>
                </c:pt>
                <c:pt idx="522">
                  <c:v>41802</c:v>
                </c:pt>
                <c:pt idx="523">
                  <c:v>41803</c:v>
                </c:pt>
                <c:pt idx="524">
                  <c:v>41804</c:v>
                </c:pt>
                <c:pt idx="525">
                  <c:v>41805</c:v>
                </c:pt>
                <c:pt idx="526">
                  <c:v>41806</c:v>
                </c:pt>
                <c:pt idx="527">
                  <c:v>41807</c:v>
                </c:pt>
                <c:pt idx="528">
                  <c:v>41808</c:v>
                </c:pt>
                <c:pt idx="529">
                  <c:v>41809</c:v>
                </c:pt>
                <c:pt idx="530">
                  <c:v>41810</c:v>
                </c:pt>
                <c:pt idx="531">
                  <c:v>41811</c:v>
                </c:pt>
                <c:pt idx="532">
                  <c:v>41812</c:v>
                </c:pt>
                <c:pt idx="533">
                  <c:v>41813</c:v>
                </c:pt>
                <c:pt idx="534">
                  <c:v>41814</c:v>
                </c:pt>
                <c:pt idx="535">
                  <c:v>41815</c:v>
                </c:pt>
                <c:pt idx="536">
                  <c:v>41816</c:v>
                </c:pt>
                <c:pt idx="537">
                  <c:v>41817</c:v>
                </c:pt>
                <c:pt idx="538">
                  <c:v>41818</c:v>
                </c:pt>
                <c:pt idx="539">
                  <c:v>41819</c:v>
                </c:pt>
                <c:pt idx="540">
                  <c:v>41820</c:v>
                </c:pt>
                <c:pt idx="541">
                  <c:v>41821</c:v>
                </c:pt>
                <c:pt idx="542">
                  <c:v>41822</c:v>
                </c:pt>
                <c:pt idx="543">
                  <c:v>41823</c:v>
                </c:pt>
                <c:pt idx="544">
                  <c:v>41824</c:v>
                </c:pt>
                <c:pt idx="545">
                  <c:v>41825</c:v>
                </c:pt>
                <c:pt idx="546">
                  <c:v>41826</c:v>
                </c:pt>
                <c:pt idx="547">
                  <c:v>41827</c:v>
                </c:pt>
                <c:pt idx="548">
                  <c:v>41828</c:v>
                </c:pt>
                <c:pt idx="549">
                  <c:v>41829</c:v>
                </c:pt>
                <c:pt idx="550">
                  <c:v>41830</c:v>
                </c:pt>
                <c:pt idx="551">
                  <c:v>41831</c:v>
                </c:pt>
                <c:pt idx="552">
                  <c:v>41832</c:v>
                </c:pt>
                <c:pt idx="553">
                  <c:v>41833</c:v>
                </c:pt>
                <c:pt idx="554">
                  <c:v>41834</c:v>
                </c:pt>
                <c:pt idx="555">
                  <c:v>41835</c:v>
                </c:pt>
                <c:pt idx="556">
                  <c:v>41836</c:v>
                </c:pt>
                <c:pt idx="557">
                  <c:v>41837</c:v>
                </c:pt>
                <c:pt idx="558">
                  <c:v>41838</c:v>
                </c:pt>
                <c:pt idx="559">
                  <c:v>41839</c:v>
                </c:pt>
                <c:pt idx="560">
                  <c:v>41840</c:v>
                </c:pt>
                <c:pt idx="561">
                  <c:v>41841</c:v>
                </c:pt>
                <c:pt idx="562">
                  <c:v>41842</c:v>
                </c:pt>
                <c:pt idx="563">
                  <c:v>41843</c:v>
                </c:pt>
                <c:pt idx="564">
                  <c:v>41844</c:v>
                </c:pt>
                <c:pt idx="565">
                  <c:v>41845</c:v>
                </c:pt>
                <c:pt idx="566">
                  <c:v>41846</c:v>
                </c:pt>
                <c:pt idx="567">
                  <c:v>41847</c:v>
                </c:pt>
                <c:pt idx="568">
                  <c:v>41848</c:v>
                </c:pt>
                <c:pt idx="569">
                  <c:v>41849</c:v>
                </c:pt>
                <c:pt idx="570">
                  <c:v>41850</c:v>
                </c:pt>
                <c:pt idx="571">
                  <c:v>41851</c:v>
                </c:pt>
                <c:pt idx="572">
                  <c:v>41852</c:v>
                </c:pt>
                <c:pt idx="573">
                  <c:v>41853</c:v>
                </c:pt>
                <c:pt idx="574">
                  <c:v>41854</c:v>
                </c:pt>
                <c:pt idx="575">
                  <c:v>41855</c:v>
                </c:pt>
                <c:pt idx="576">
                  <c:v>41856</c:v>
                </c:pt>
                <c:pt idx="577">
                  <c:v>41857</c:v>
                </c:pt>
                <c:pt idx="578">
                  <c:v>41858</c:v>
                </c:pt>
                <c:pt idx="579">
                  <c:v>41859</c:v>
                </c:pt>
                <c:pt idx="580">
                  <c:v>41860</c:v>
                </c:pt>
                <c:pt idx="581">
                  <c:v>41861</c:v>
                </c:pt>
                <c:pt idx="582">
                  <c:v>41862</c:v>
                </c:pt>
                <c:pt idx="583">
                  <c:v>41863</c:v>
                </c:pt>
                <c:pt idx="584">
                  <c:v>41864</c:v>
                </c:pt>
                <c:pt idx="585">
                  <c:v>41865</c:v>
                </c:pt>
                <c:pt idx="586">
                  <c:v>41866</c:v>
                </c:pt>
                <c:pt idx="587">
                  <c:v>41867</c:v>
                </c:pt>
                <c:pt idx="588">
                  <c:v>41868</c:v>
                </c:pt>
                <c:pt idx="589">
                  <c:v>41869</c:v>
                </c:pt>
                <c:pt idx="590">
                  <c:v>41870</c:v>
                </c:pt>
                <c:pt idx="591">
                  <c:v>41871</c:v>
                </c:pt>
                <c:pt idx="592">
                  <c:v>41872</c:v>
                </c:pt>
                <c:pt idx="593">
                  <c:v>41873</c:v>
                </c:pt>
                <c:pt idx="594">
                  <c:v>41874</c:v>
                </c:pt>
                <c:pt idx="595">
                  <c:v>41875</c:v>
                </c:pt>
                <c:pt idx="596">
                  <c:v>41876</c:v>
                </c:pt>
                <c:pt idx="597">
                  <c:v>41877</c:v>
                </c:pt>
                <c:pt idx="598">
                  <c:v>41878</c:v>
                </c:pt>
                <c:pt idx="599">
                  <c:v>41879</c:v>
                </c:pt>
                <c:pt idx="600">
                  <c:v>41880</c:v>
                </c:pt>
                <c:pt idx="601">
                  <c:v>41881</c:v>
                </c:pt>
                <c:pt idx="602">
                  <c:v>41882</c:v>
                </c:pt>
                <c:pt idx="603">
                  <c:v>41883</c:v>
                </c:pt>
                <c:pt idx="604">
                  <c:v>41884</c:v>
                </c:pt>
                <c:pt idx="605">
                  <c:v>41885</c:v>
                </c:pt>
                <c:pt idx="606">
                  <c:v>41886</c:v>
                </c:pt>
                <c:pt idx="607">
                  <c:v>41887</c:v>
                </c:pt>
                <c:pt idx="608">
                  <c:v>41888</c:v>
                </c:pt>
                <c:pt idx="609">
                  <c:v>41889</c:v>
                </c:pt>
                <c:pt idx="610">
                  <c:v>41890</c:v>
                </c:pt>
                <c:pt idx="611">
                  <c:v>41891</c:v>
                </c:pt>
                <c:pt idx="612">
                  <c:v>41892</c:v>
                </c:pt>
                <c:pt idx="613">
                  <c:v>41893</c:v>
                </c:pt>
                <c:pt idx="614">
                  <c:v>41894</c:v>
                </c:pt>
                <c:pt idx="615">
                  <c:v>41896</c:v>
                </c:pt>
                <c:pt idx="616">
                  <c:v>41897</c:v>
                </c:pt>
                <c:pt idx="617">
                  <c:v>41898</c:v>
                </c:pt>
                <c:pt idx="618">
                  <c:v>41899</c:v>
                </c:pt>
                <c:pt idx="619">
                  <c:v>41900</c:v>
                </c:pt>
                <c:pt idx="620">
                  <c:v>41901</c:v>
                </c:pt>
                <c:pt idx="621">
                  <c:v>41902</c:v>
                </c:pt>
                <c:pt idx="622">
                  <c:v>41903</c:v>
                </c:pt>
                <c:pt idx="623">
                  <c:v>41904</c:v>
                </c:pt>
                <c:pt idx="624">
                  <c:v>41905</c:v>
                </c:pt>
                <c:pt idx="625">
                  <c:v>41906</c:v>
                </c:pt>
                <c:pt idx="626">
                  <c:v>41907</c:v>
                </c:pt>
                <c:pt idx="627">
                  <c:v>41909</c:v>
                </c:pt>
                <c:pt idx="628">
                  <c:v>41910</c:v>
                </c:pt>
                <c:pt idx="629">
                  <c:v>41911</c:v>
                </c:pt>
                <c:pt idx="630">
                  <c:v>41912</c:v>
                </c:pt>
                <c:pt idx="631">
                  <c:v>41913</c:v>
                </c:pt>
                <c:pt idx="632">
                  <c:v>41914</c:v>
                </c:pt>
                <c:pt idx="633">
                  <c:v>41916</c:v>
                </c:pt>
                <c:pt idx="634">
                  <c:v>41917</c:v>
                </c:pt>
                <c:pt idx="635">
                  <c:v>41918</c:v>
                </c:pt>
                <c:pt idx="636">
                  <c:v>41919</c:v>
                </c:pt>
                <c:pt idx="637">
                  <c:v>41920</c:v>
                </c:pt>
                <c:pt idx="638">
                  <c:v>41921</c:v>
                </c:pt>
                <c:pt idx="639">
                  <c:v>41922</c:v>
                </c:pt>
                <c:pt idx="640">
                  <c:v>41923</c:v>
                </c:pt>
                <c:pt idx="641">
                  <c:v>41924</c:v>
                </c:pt>
                <c:pt idx="642">
                  <c:v>41925</c:v>
                </c:pt>
                <c:pt idx="643">
                  <c:v>41926</c:v>
                </c:pt>
                <c:pt idx="644">
                  <c:v>41927</c:v>
                </c:pt>
                <c:pt idx="645">
                  <c:v>41928</c:v>
                </c:pt>
                <c:pt idx="646">
                  <c:v>41929</c:v>
                </c:pt>
                <c:pt idx="647">
                  <c:v>41931</c:v>
                </c:pt>
                <c:pt idx="648">
                  <c:v>41932</c:v>
                </c:pt>
                <c:pt idx="649">
                  <c:v>41933</c:v>
                </c:pt>
                <c:pt idx="650">
                  <c:v>41934</c:v>
                </c:pt>
                <c:pt idx="651">
                  <c:v>41935</c:v>
                </c:pt>
                <c:pt idx="652">
                  <c:v>41936</c:v>
                </c:pt>
                <c:pt idx="653">
                  <c:v>41937</c:v>
                </c:pt>
                <c:pt idx="654">
                  <c:v>41938</c:v>
                </c:pt>
                <c:pt idx="655">
                  <c:v>41939</c:v>
                </c:pt>
                <c:pt idx="656">
                  <c:v>41940</c:v>
                </c:pt>
                <c:pt idx="657">
                  <c:v>41941</c:v>
                </c:pt>
                <c:pt idx="658">
                  <c:v>41942</c:v>
                </c:pt>
                <c:pt idx="659">
                  <c:v>41943</c:v>
                </c:pt>
                <c:pt idx="660">
                  <c:v>41945</c:v>
                </c:pt>
                <c:pt idx="661">
                  <c:v>41946</c:v>
                </c:pt>
                <c:pt idx="662">
                  <c:v>41947</c:v>
                </c:pt>
                <c:pt idx="663">
                  <c:v>41948</c:v>
                </c:pt>
                <c:pt idx="664">
                  <c:v>41949</c:v>
                </c:pt>
                <c:pt idx="665">
                  <c:v>41952</c:v>
                </c:pt>
                <c:pt idx="666">
                  <c:v>41953</c:v>
                </c:pt>
                <c:pt idx="667">
                  <c:v>41954</c:v>
                </c:pt>
                <c:pt idx="668">
                  <c:v>41955</c:v>
                </c:pt>
                <c:pt idx="669">
                  <c:v>41956</c:v>
                </c:pt>
                <c:pt idx="670">
                  <c:v>41958</c:v>
                </c:pt>
                <c:pt idx="671">
                  <c:v>41959</c:v>
                </c:pt>
                <c:pt idx="672">
                  <c:v>41961</c:v>
                </c:pt>
                <c:pt idx="673">
                  <c:v>41962</c:v>
                </c:pt>
                <c:pt idx="674">
                  <c:v>41963</c:v>
                </c:pt>
                <c:pt idx="675">
                  <c:v>41964</c:v>
                </c:pt>
                <c:pt idx="676">
                  <c:v>41965</c:v>
                </c:pt>
                <c:pt idx="677">
                  <c:v>41966</c:v>
                </c:pt>
                <c:pt idx="678">
                  <c:v>41967</c:v>
                </c:pt>
                <c:pt idx="679">
                  <c:v>41968</c:v>
                </c:pt>
                <c:pt idx="680">
                  <c:v>41969</c:v>
                </c:pt>
                <c:pt idx="681">
                  <c:v>41970</c:v>
                </c:pt>
                <c:pt idx="682">
                  <c:v>41971</c:v>
                </c:pt>
                <c:pt idx="683">
                  <c:v>41972</c:v>
                </c:pt>
                <c:pt idx="684">
                  <c:v>41973</c:v>
                </c:pt>
                <c:pt idx="685">
                  <c:v>41974</c:v>
                </c:pt>
                <c:pt idx="686">
                  <c:v>41975</c:v>
                </c:pt>
                <c:pt idx="687">
                  <c:v>41976</c:v>
                </c:pt>
                <c:pt idx="688">
                  <c:v>41977</c:v>
                </c:pt>
                <c:pt idx="689">
                  <c:v>41978</c:v>
                </c:pt>
                <c:pt idx="690">
                  <c:v>41979</c:v>
                </c:pt>
                <c:pt idx="691">
                  <c:v>41980</c:v>
                </c:pt>
                <c:pt idx="692">
                  <c:v>41981</c:v>
                </c:pt>
                <c:pt idx="693">
                  <c:v>41982</c:v>
                </c:pt>
                <c:pt idx="694">
                  <c:v>41983</c:v>
                </c:pt>
                <c:pt idx="695">
                  <c:v>41984</c:v>
                </c:pt>
                <c:pt idx="696">
                  <c:v>41985</c:v>
                </c:pt>
                <c:pt idx="697">
                  <c:v>41986</c:v>
                </c:pt>
                <c:pt idx="698">
                  <c:v>41987</c:v>
                </c:pt>
                <c:pt idx="699">
                  <c:v>41988</c:v>
                </c:pt>
                <c:pt idx="700">
                  <c:v>41989</c:v>
                </c:pt>
                <c:pt idx="701">
                  <c:v>41990</c:v>
                </c:pt>
                <c:pt idx="702">
                  <c:v>41991</c:v>
                </c:pt>
                <c:pt idx="703">
                  <c:v>41992</c:v>
                </c:pt>
                <c:pt idx="704">
                  <c:v>41993</c:v>
                </c:pt>
                <c:pt idx="705">
                  <c:v>41994</c:v>
                </c:pt>
                <c:pt idx="706">
                  <c:v>41995</c:v>
                </c:pt>
                <c:pt idx="707">
                  <c:v>41996</c:v>
                </c:pt>
                <c:pt idx="708">
                  <c:v>41997</c:v>
                </c:pt>
                <c:pt idx="709">
                  <c:v>41998</c:v>
                </c:pt>
                <c:pt idx="710">
                  <c:v>41999</c:v>
                </c:pt>
                <c:pt idx="711">
                  <c:v>42000</c:v>
                </c:pt>
                <c:pt idx="712">
                  <c:v>42001</c:v>
                </c:pt>
                <c:pt idx="713">
                  <c:v>42002</c:v>
                </c:pt>
                <c:pt idx="714">
                  <c:v>42003</c:v>
                </c:pt>
                <c:pt idx="715">
                  <c:v>42005</c:v>
                </c:pt>
                <c:pt idx="716">
                  <c:v>42006</c:v>
                </c:pt>
                <c:pt idx="717">
                  <c:v>42007</c:v>
                </c:pt>
                <c:pt idx="718">
                  <c:v>42008</c:v>
                </c:pt>
                <c:pt idx="719">
                  <c:v>42009</c:v>
                </c:pt>
                <c:pt idx="720">
                  <c:v>42010</c:v>
                </c:pt>
                <c:pt idx="721">
                  <c:v>42011</c:v>
                </c:pt>
                <c:pt idx="722">
                  <c:v>42012</c:v>
                </c:pt>
                <c:pt idx="723">
                  <c:v>42013</c:v>
                </c:pt>
                <c:pt idx="724">
                  <c:v>42014</c:v>
                </c:pt>
                <c:pt idx="725">
                  <c:v>42015</c:v>
                </c:pt>
                <c:pt idx="726">
                  <c:v>42016</c:v>
                </c:pt>
                <c:pt idx="727">
                  <c:v>42017</c:v>
                </c:pt>
                <c:pt idx="728">
                  <c:v>42018</c:v>
                </c:pt>
                <c:pt idx="729">
                  <c:v>42019</c:v>
                </c:pt>
                <c:pt idx="730">
                  <c:v>42020</c:v>
                </c:pt>
                <c:pt idx="731">
                  <c:v>42021</c:v>
                </c:pt>
                <c:pt idx="732">
                  <c:v>42022</c:v>
                </c:pt>
                <c:pt idx="733">
                  <c:v>42023</c:v>
                </c:pt>
                <c:pt idx="734">
                  <c:v>42024</c:v>
                </c:pt>
                <c:pt idx="735">
                  <c:v>42025</c:v>
                </c:pt>
                <c:pt idx="736">
                  <c:v>42026</c:v>
                </c:pt>
                <c:pt idx="737">
                  <c:v>42027</c:v>
                </c:pt>
                <c:pt idx="738">
                  <c:v>42028</c:v>
                </c:pt>
                <c:pt idx="739">
                  <c:v>42029</c:v>
                </c:pt>
                <c:pt idx="740">
                  <c:v>42030</c:v>
                </c:pt>
                <c:pt idx="741">
                  <c:v>42031</c:v>
                </c:pt>
                <c:pt idx="742">
                  <c:v>42032</c:v>
                </c:pt>
                <c:pt idx="743">
                  <c:v>42033</c:v>
                </c:pt>
                <c:pt idx="744">
                  <c:v>42034</c:v>
                </c:pt>
                <c:pt idx="745">
                  <c:v>42035</c:v>
                </c:pt>
                <c:pt idx="746">
                  <c:v>42036</c:v>
                </c:pt>
                <c:pt idx="747">
                  <c:v>42038</c:v>
                </c:pt>
                <c:pt idx="748">
                  <c:v>42039</c:v>
                </c:pt>
                <c:pt idx="749">
                  <c:v>42040</c:v>
                </c:pt>
                <c:pt idx="750">
                  <c:v>42041</c:v>
                </c:pt>
                <c:pt idx="751">
                  <c:v>42042</c:v>
                </c:pt>
                <c:pt idx="752">
                  <c:v>42043</c:v>
                </c:pt>
                <c:pt idx="753">
                  <c:v>42044</c:v>
                </c:pt>
                <c:pt idx="754">
                  <c:v>42045</c:v>
                </c:pt>
                <c:pt idx="755">
                  <c:v>42046</c:v>
                </c:pt>
                <c:pt idx="756">
                  <c:v>42047</c:v>
                </c:pt>
                <c:pt idx="757">
                  <c:v>42048</c:v>
                </c:pt>
                <c:pt idx="758">
                  <c:v>42049</c:v>
                </c:pt>
                <c:pt idx="759">
                  <c:v>42050</c:v>
                </c:pt>
                <c:pt idx="760">
                  <c:v>42051</c:v>
                </c:pt>
                <c:pt idx="761">
                  <c:v>42052</c:v>
                </c:pt>
                <c:pt idx="762">
                  <c:v>42053</c:v>
                </c:pt>
                <c:pt idx="763">
                  <c:v>42054</c:v>
                </c:pt>
                <c:pt idx="764">
                  <c:v>42055</c:v>
                </c:pt>
                <c:pt idx="765">
                  <c:v>42056</c:v>
                </c:pt>
                <c:pt idx="766">
                  <c:v>42057</c:v>
                </c:pt>
                <c:pt idx="767">
                  <c:v>42058</c:v>
                </c:pt>
                <c:pt idx="768">
                  <c:v>42059</c:v>
                </c:pt>
                <c:pt idx="769">
                  <c:v>42060</c:v>
                </c:pt>
                <c:pt idx="770">
                  <c:v>42061</c:v>
                </c:pt>
                <c:pt idx="771">
                  <c:v>42062</c:v>
                </c:pt>
                <c:pt idx="772">
                  <c:v>42063</c:v>
                </c:pt>
                <c:pt idx="773">
                  <c:v>42064</c:v>
                </c:pt>
                <c:pt idx="774">
                  <c:v>42065</c:v>
                </c:pt>
                <c:pt idx="775">
                  <c:v>42066</c:v>
                </c:pt>
                <c:pt idx="776">
                  <c:v>42067</c:v>
                </c:pt>
                <c:pt idx="777">
                  <c:v>42068</c:v>
                </c:pt>
                <c:pt idx="778">
                  <c:v>42069</c:v>
                </c:pt>
                <c:pt idx="779">
                  <c:v>42070</c:v>
                </c:pt>
                <c:pt idx="780">
                  <c:v>42071</c:v>
                </c:pt>
                <c:pt idx="781">
                  <c:v>42072</c:v>
                </c:pt>
                <c:pt idx="782">
                  <c:v>42073</c:v>
                </c:pt>
                <c:pt idx="783">
                  <c:v>42074</c:v>
                </c:pt>
                <c:pt idx="784">
                  <c:v>42075</c:v>
                </c:pt>
                <c:pt idx="785">
                  <c:v>42076</c:v>
                </c:pt>
                <c:pt idx="786">
                  <c:v>42077</c:v>
                </c:pt>
                <c:pt idx="787">
                  <c:v>42078</c:v>
                </c:pt>
                <c:pt idx="788">
                  <c:v>42079</c:v>
                </c:pt>
                <c:pt idx="789">
                  <c:v>42080</c:v>
                </c:pt>
                <c:pt idx="790">
                  <c:v>42081</c:v>
                </c:pt>
                <c:pt idx="791">
                  <c:v>42082</c:v>
                </c:pt>
                <c:pt idx="792">
                  <c:v>42083</c:v>
                </c:pt>
                <c:pt idx="793">
                  <c:v>42084</c:v>
                </c:pt>
                <c:pt idx="794">
                  <c:v>42085</c:v>
                </c:pt>
                <c:pt idx="795">
                  <c:v>42086</c:v>
                </c:pt>
                <c:pt idx="796">
                  <c:v>42087</c:v>
                </c:pt>
                <c:pt idx="797">
                  <c:v>42088</c:v>
                </c:pt>
                <c:pt idx="798">
                  <c:v>42089</c:v>
                </c:pt>
                <c:pt idx="799">
                  <c:v>42090</c:v>
                </c:pt>
                <c:pt idx="800">
                  <c:v>42091</c:v>
                </c:pt>
                <c:pt idx="801">
                  <c:v>42092</c:v>
                </c:pt>
                <c:pt idx="802">
                  <c:v>42093</c:v>
                </c:pt>
                <c:pt idx="803">
                  <c:v>42094</c:v>
                </c:pt>
                <c:pt idx="804">
                  <c:v>42095</c:v>
                </c:pt>
                <c:pt idx="805">
                  <c:v>42096</c:v>
                </c:pt>
                <c:pt idx="806">
                  <c:v>42097</c:v>
                </c:pt>
                <c:pt idx="807">
                  <c:v>42098</c:v>
                </c:pt>
                <c:pt idx="808">
                  <c:v>42099</c:v>
                </c:pt>
                <c:pt idx="809">
                  <c:v>42100</c:v>
                </c:pt>
                <c:pt idx="810">
                  <c:v>42101</c:v>
                </c:pt>
                <c:pt idx="811">
                  <c:v>42102</c:v>
                </c:pt>
                <c:pt idx="812">
                  <c:v>42103</c:v>
                </c:pt>
                <c:pt idx="813">
                  <c:v>42104</c:v>
                </c:pt>
                <c:pt idx="814">
                  <c:v>42105</c:v>
                </c:pt>
                <c:pt idx="815">
                  <c:v>42106</c:v>
                </c:pt>
                <c:pt idx="816">
                  <c:v>42107</c:v>
                </c:pt>
                <c:pt idx="817">
                  <c:v>42108</c:v>
                </c:pt>
                <c:pt idx="818">
                  <c:v>42109</c:v>
                </c:pt>
                <c:pt idx="819">
                  <c:v>42110</c:v>
                </c:pt>
                <c:pt idx="820">
                  <c:v>42111</c:v>
                </c:pt>
                <c:pt idx="821">
                  <c:v>42112</c:v>
                </c:pt>
                <c:pt idx="822">
                  <c:v>42113</c:v>
                </c:pt>
                <c:pt idx="823">
                  <c:v>42114</c:v>
                </c:pt>
                <c:pt idx="824">
                  <c:v>42115</c:v>
                </c:pt>
                <c:pt idx="825">
                  <c:v>42116</c:v>
                </c:pt>
                <c:pt idx="826">
                  <c:v>42117</c:v>
                </c:pt>
                <c:pt idx="827">
                  <c:v>42118</c:v>
                </c:pt>
                <c:pt idx="828">
                  <c:v>42119</c:v>
                </c:pt>
                <c:pt idx="829">
                  <c:v>42120</c:v>
                </c:pt>
                <c:pt idx="830">
                  <c:v>42121</c:v>
                </c:pt>
                <c:pt idx="831">
                  <c:v>42122</c:v>
                </c:pt>
                <c:pt idx="832">
                  <c:v>42123</c:v>
                </c:pt>
                <c:pt idx="833">
                  <c:v>42124</c:v>
                </c:pt>
                <c:pt idx="834">
                  <c:v>42125</c:v>
                </c:pt>
                <c:pt idx="835">
                  <c:v>42126</c:v>
                </c:pt>
                <c:pt idx="836">
                  <c:v>42127</c:v>
                </c:pt>
                <c:pt idx="837">
                  <c:v>42128</c:v>
                </c:pt>
                <c:pt idx="838">
                  <c:v>42129</c:v>
                </c:pt>
                <c:pt idx="839">
                  <c:v>42130</c:v>
                </c:pt>
                <c:pt idx="840">
                  <c:v>42131</c:v>
                </c:pt>
                <c:pt idx="841">
                  <c:v>42132</c:v>
                </c:pt>
                <c:pt idx="842">
                  <c:v>42133</c:v>
                </c:pt>
                <c:pt idx="843">
                  <c:v>42134</c:v>
                </c:pt>
                <c:pt idx="844">
                  <c:v>42135</c:v>
                </c:pt>
                <c:pt idx="845">
                  <c:v>42136</c:v>
                </c:pt>
                <c:pt idx="846">
                  <c:v>42137</c:v>
                </c:pt>
                <c:pt idx="847">
                  <c:v>42138</c:v>
                </c:pt>
                <c:pt idx="848">
                  <c:v>42139</c:v>
                </c:pt>
                <c:pt idx="849">
                  <c:v>42140</c:v>
                </c:pt>
                <c:pt idx="850">
                  <c:v>42141</c:v>
                </c:pt>
                <c:pt idx="851">
                  <c:v>42142</c:v>
                </c:pt>
                <c:pt idx="852">
                  <c:v>42143</c:v>
                </c:pt>
                <c:pt idx="853">
                  <c:v>42144</c:v>
                </c:pt>
                <c:pt idx="854">
                  <c:v>42145</c:v>
                </c:pt>
                <c:pt idx="855">
                  <c:v>42146</c:v>
                </c:pt>
                <c:pt idx="856">
                  <c:v>42147</c:v>
                </c:pt>
                <c:pt idx="857">
                  <c:v>42148</c:v>
                </c:pt>
                <c:pt idx="858">
                  <c:v>42149</c:v>
                </c:pt>
                <c:pt idx="859">
                  <c:v>42150</c:v>
                </c:pt>
                <c:pt idx="860">
                  <c:v>42151</c:v>
                </c:pt>
                <c:pt idx="861">
                  <c:v>42152</c:v>
                </c:pt>
                <c:pt idx="862">
                  <c:v>42153</c:v>
                </c:pt>
                <c:pt idx="863">
                  <c:v>42154</c:v>
                </c:pt>
                <c:pt idx="864">
                  <c:v>42155</c:v>
                </c:pt>
                <c:pt idx="865">
                  <c:v>42156</c:v>
                </c:pt>
                <c:pt idx="866">
                  <c:v>42157</c:v>
                </c:pt>
                <c:pt idx="867">
                  <c:v>42158</c:v>
                </c:pt>
                <c:pt idx="868">
                  <c:v>42159</c:v>
                </c:pt>
                <c:pt idx="869">
                  <c:v>42160</c:v>
                </c:pt>
                <c:pt idx="870">
                  <c:v>42161</c:v>
                </c:pt>
                <c:pt idx="871">
                  <c:v>42162</c:v>
                </c:pt>
                <c:pt idx="872">
                  <c:v>42163</c:v>
                </c:pt>
                <c:pt idx="873">
                  <c:v>42164</c:v>
                </c:pt>
                <c:pt idx="874">
                  <c:v>42165</c:v>
                </c:pt>
                <c:pt idx="875">
                  <c:v>42166</c:v>
                </c:pt>
                <c:pt idx="876">
                  <c:v>42167</c:v>
                </c:pt>
                <c:pt idx="877">
                  <c:v>42168</c:v>
                </c:pt>
                <c:pt idx="878">
                  <c:v>42169</c:v>
                </c:pt>
                <c:pt idx="879">
                  <c:v>42170</c:v>
                </c:pt>
                <c:pt idx="880">
                  <c:v>42171</c:v>
                </c:pt>
                <c:pt idx="881">
                  <c:v>42172</c:v>
                </c:pt>
                <c:pt idx="882">
                  <c:v>42173</c:v>
                </c:pt>
                <c:pt idx="883">
                  <c:v>42174</c:v>
                </c:pt>
                <c:pt idx="884">
                  <c:v>42175</c:v>
                </c:pt>
                <c:pt idx="885">
                  <c:v>42176</c:v>
                </c:pt>
                <c:pt idx="886">
                  <c:v>42177</c:v>
                </c:pt>
                <c:pt idx="887">
                  <c:v>42178</c:v>
                </c:pt>
                <c:pt idx="888">
                  <c:v>42179</c:v>
                </c:pt>
                <c:pt idx="889">
                  <c:v>42180</c:v>
                </c:pt>
                <c:pt idx="890">
                  <c:v>42181</c:v>
                </c:pt>
                <c:pt idx="891">
                  <c:v>42182</c:v>
                </c:pt>
                <c:pt idx="892">
                  <c:v>42183</c:v>
                </c:pt>
                <c:pt idx="893">
                  <c:v>42184</c:v>
                </c:pt>
                <c:pt idx="894">
                  <c:v>42185</c:v>
                </c:pt>
                <c:pt idx="895">
                  <c:v>42186</c:v>
                </c:pt>
                <c:pt idx="896">
                  <c:v>42187</c:v>
                </c:pt>
                <c:pt idx="897">
                  <c:v>42188</c:v>
                </c:pt>
                <c:pt idx="898">
                  <c:v>42189</c:v>
                </c:pt>
                <c:pt idx="899">
                  <c:v>42190</c:v>
                </c:pt>
                <c:pt idx="900">
                  <c:v>42191</c:v>
                </c:pt>
                <c:pt idx="901">
                  <c:v>42192</c:v>
                </c:pt>
                <c:pt idx="902">
                  <c:v>42193</c:v>
                </c:pt>
                <c:pt idx="903">
                  <c:v>42194</c:v>
                </c:pt>
                <c:pt idx="904">
                  <c:v>42195</c:v>
                </c:pt>
                <c:pt idx="905">
                  <c:v>42196</c:v>
                </c:pt>
                <c:pt idx="906">
                  <c:v>42197</c:v>
                </c:pt>
                <c:pt idx="907">
                  <c:v>42198</c:v>
                </c:pt>
                <c:pt idx="908">
                  <c:v>42199</c:v>
                </c:pt>
                <c:pt idx="909">
                  <c:v>42200</c:v>
                </c:pt>
                <c:pt idx="910">
                  <c:v>42201</c:v>
                </c:pt>
                <c:pt idx="911">
                  <c:v>42202</c:v>
                </c:pt>
                <c:pt idx="912">
                  <c:v>42203</c:v>
                </c:pt>
                <c:pt idx="913">
                  <c:v>42204</c:v>
                </c:pt>
                <c:pt idx="914">
                  <c:v>42205</c:v>
                </c:pt>
                <c:pt idx="915">
                  <c:v>42206</c:v>
                </c:pt>
                <c:pt idx="916">
                  <c:v>42207</c:v>
                </c:pt>
                <c:pt idx="917">
                  <c:v>42208</c:v>
                </c:pt>
                <c:pt idx="918">
                  <c:v>42209</c:v>
                </c:pt>
                <c:pt idx="919">
                  <c:v>42210</c:v>
                </c:pt>
                <c:pt idx="920">
                  <c:v>42211</c:v>
                </c:pt>
                <c:pt idx="921">
                  <c:v>42212</c:v>
                </c:pt>
                <c:pt idx="922">
                  <c:v>42213</c:v>
                </c:pt>
                <c:pt idx="923">
                  <c:v>42214</c:v>
                </c:pt>
                <c:pt idx="924">
                  <c:v>42215</c:v>
                </c:pt>
                <c:pt idx="925">
                  <c:v>42216</c:v>
                </c:pt>
                <c:pt idx="926">
                  <c:v>42217</c:v>
                </c:pt>
                <c:pt idx="927">
                  <c:v>42218</c:v>
                </c:pt>
                <c:pt idx="928">
                  <c:v>42219</c:v>
                </c:pt>
                <c:pt idx="929">
                  <c:v>42220</c:v>
                </c:pt>
                <c:pt idx="930">
                  <c:v>42221</c:v>
                </c:pt>
                <c:pt idx="931">
                  <c:v>42222</c:v>
                </c:pt>
                <c:pt idx="932">
                  <c:v>42223</c:v>
                </c:pt>
                <c:pt idx="933">
                  <c:v>42224</c:v>
                </c:pt>
                <c:pt idx="934">
                  <c:v>42225</c:v>
                </c:pt>
                <c:pt idx="935">
                  <c:v>42226</c:v>
                </c:pt>
                <c:pt idx="936">
                  <c:v>42227</c:v>
                </c:pt>
                <c:pt idx="937">
                  <c:v>42228</c:v>
                </c:pt>
                <c:pt idx="938">
                  <c:v>42229</c:v>
                </c:pt>
                <c:pt idx="939">
                  <c:v>42230</c:v>
                </c:pt>
                <c:pt idx="940">
                  <c:v>42231</c:v>
                </c:pt>
                <c:pt idx="941">
                  <c:v>42232</c:v>
                </c:pt>
                <c:pt idx="942">
                  <c:v>42233</c:v>
                </c:pt>
                <c:pt idx="943">
                  <c:v>42234</c:v>
                </c:pt>
                <c:pt idx="944">
                  <c:v>42235</c:v>
                </c:pt>
                <c:pt idx="945">
                  <c:v>42236</c:v>
                </c:pt>
                <c:pt idx="946">
                  <c:v>42237</c:v>
                </c:pt>
                <c:pt idx="947">
                  <c:v>42238</c:v>
                </c:pt>
                <c:pt idx="948">
                  <c:v>42239</c:v>
                </c:pt>
                <c:pt idx="949">
                  <c:v>42240</c:v>
                </c:pt>
                <c:pt idx="950">
                  <c:v>42241</c:v>
                </c:pt>
                <c:pt idx="951">
                  <c:v>42242</c:v>
                </c:pt>
                <c:pt idx="952">
                  <c:v>42243</c:v>
                </c:pt>
                <c:pt idx="953">
                  <c:v>42244</c:v>
                </c:pt>
                <c:pt idx="954">
                  <c:v>42245</c:v>
                </c:pt>
                <c:pt idx="955">
                  <c:v>42246</c:v>
                </c:pt>
                <c:pt idx="956">
                  <c:v>42247</c:v>
                </c:pt>
                <c:pt idx="957">
                  <c:v>42248</c:v>
                </c:pt>
                <c:pt idx="958">
                  <c:v>42249</c:v>
                </c:pt>
                <c:pt idx="959">
                  <c:v>42250</c:v>
                </c:pt>
                <c:pt idx="960">
                  <c:v>42251</c:v>
                </c:pt>
                <c:pt idx="961">
                  <c:v>42252</c:v>
                </c:pt>
                <c:pt idx="962">
                  <c:v>42253</c:v>
                </c:pt>
                <c:pt idx="963">
                  <c:v>42254</c:v>
                </c:pt>
                <c:pt idx="964">
                  <c:v>42255</c:v>
                </c:pt>
                <c:pt idx="965">
                  <c:v>42256</c:v>
                </c:pt>
                <c:pt idx="966">
                  <c:v>42257</c:v>
                </c:pt>
                <c:pt idx="967">
                  <c:v>42258</c:v>
                </c:pt>
                <c:pt idx="968">
                  <c:v>42259</c:v>
                </c:pt>
                <c:pt idx="969">
                  <c:v>42260</c:v>
                </c:pt>
                <c:pt idx="970">
                  <c:v>42261</c:v>
                </c:pt>
                <c:pt idx="971">
                  <c:v>42262</c:v>
                </c:pt>
                <c:pt idx="972">
                  <c:v>42263</c:v>
                </c:pt>
                <c:pt idx="973">
                  <c:v>42264</c:v>
                </c:pt>
                <c:pt idx="974">
                  <c:v>42265</c:v>
                </c:pt>
                <c:pt idx="975">
                  <c:v>42266</c:v>
                </c:pt>
                <c:pt idx="976">
                  <c:v>42267</c:v>
                </c:pt>
                <c:pt idx="977">
                  <c:v>42268</c:v>
                </c:pt>
                <c:pt idx="978">
                  <c:v>42269</c:v>
                </c:pt>
                <c:pt idx="979">
                  <c:v>42270</c:v>
                </c:pt>
                <c:pt idx="980">
                  <c:v>42271</c:v>
                </c:pt>
                <c:pt idx="981">
                  <c:v>42272</c:v>
                </c:pt>
                <c:pt idx="982">
                  <c:v>42273</c:v>
                </c:pt>
                <c:pt idx="983">
                  <c:v>42274</c:v>
                </c:pt>
                <c:pt idx="984">
                  <c:v>42275</c:v>
                </c:pt>
                <c:pt idx="985">
                  <c:v>42276</c:v>
                </c:pt>
                <c:pt idx="986">
                  <c:v>42277</c:v>
                </c:pt>
                <c:pt idx="987">
                  <c:v>42278</c:v>
                </c:pt>
                <c:pt idx="988">
                  <c:v>42279</c:v>
                </c:pt>
                <c:pt idx="989">
                  <c:v>42280</c:v>
                </c:pt>
                <c:pt idx="990">
                  <c:v>42281</c:v>
                </c:pt>
                <c:pt idx="991">
                  <c:v>42282</c:v>
                </c:pt>
                <c:pt idx="992">
                  <c:v>42283</c:v>
                </c:pt>
                <c:pt idx="993">
                  <c:v>42284</c:v>
                </c:pt>
                <c:pt idx="994">
                  <c:v>42285</c:v>
                </c:pt>
                <c:pt idx="995">
                  <c:v>42286</c:v>
                </c:pt>
                <c:pt idx="996">
                  <c:v>42287</c:v>
                </c:pt>
                <c:pt idx="997">
                  <c:v>42288</c:v>
                </c:pt>
                <c:pt idx="998">
                  <c:v>42289</c:v>
                </c:pt>
                <c:pt idx="999">
                  <c:v>42290</c:v>
                </c:pt>
                <c:pt idx="1000">
                  <c:v>42291</c:v>
                </c:pt>
                <c:pt idx="1001">
                  <c:v>42292</c:v>
                </c:pt>
                <c:pt idx="1002">
                  <c:v>42293</c:v>
                </c:pt>
                <c:pt idx="1003">
                  <c:v>42294</c:v>
                </c:pt>
                <c:pt idx="1004">
                  <c:v>42295</c:v>
                </c:pt>
                <c:pt idx="1005">
                  <c:v>42296</c:v>
                </c:pt>
                <c:pt idx="1006">
                  <c:v>42297</c:v>
                </c:pt>
                <c:pt idx="1007">
                  <c:v>42298</c:v>
                </c:pt>
                <c:pt idx="1008">
                  <c:v>42299</c:v>
                </c:pt>
                <c:pt idx="1009">
                  <c:v>42300</c:v>
                </c:pt>
                <c:pt idx="1010">
                  <c:v>42301</c:v>
                </c:pt>
                <c:pt idx="1011">
                  <c:v>42302</c:v>
                </c:pt>
                <c:pt idx="1012">
                  <c:v>42303</c:v>
                </c:pt>
                <c:pt idx="1013">
                  <c:v>42304</c:v>
                </c:pt>
                <c:pt idx="1014">
                  <c:v>42305</c:v>
                </c:pt>
                <c:pt idx="1015">
                  <c:v>42306</c:v>
                </c:pt>
                <c:pt idx="1016">
                  <c:v>42307</c:v>
                </c:pt>
                <c:pt idx="1017">
                  <c:v>42308</c:v>
                </c:pt>
                <c:pt idx="1018">
                  <c:v>42309</c:v>
                </c:pt>
                <c:pt idx="1019">
                  <c:v>42310</c:v>
                </c:pt>
                <c:pt idx="1020">
                  <c:v>42311</c:v>
                </c:pt>
                <c:pt idx="1021">
                  <c:v>42312</c:v>
                </c:pt>
                <c:pt idx="1022">
                  <c:v>42313</c:v>
                </c:pt>
                <c:pt idx="1023">
                  <c:v>42314</c:v>
                </c:pt>
                <c:pt idx="1024">
                  <c:v>42315</c:v>
                </c:pt>
                <c:pt idx="1025">
                  <c:v>42316</c:v>
                </c:pt>
                <c:pt idx="1026">
                  <c:v>42317</c:v>
                </c:pt>
                <c:pt idx="1027">
                  <c:v>42318</c:v>
                </c:pt>
                <c:pt idx="1028">
                  <c:v>42319</c:v>
                </c:pt>
                <c:pt idx="1029">
                  <c:v>42320</c:v>
                </c:pt>
                <c:pt idx="1030">
                  <c:v>42321</c:v>
                </c:pt>
                <c:pt idx="1031">
                  <c:v>42322</c:v>
                </c:pt>
                <c:pt idx="1032">
                  <c:v>42323</c:v>
                </c:pt>
                <c:pt idx="1033">
                  <c:v>42324</c:v>
                </c:pt>
                <c:pt idx="1034">
                  <c:v>42325</c:v>
                </c:pt>
                <c:pt idx="1035">
                  <c:v>42326</c:v>
                </c:pt>
                <c:pt idx="1036">
                  <c:v>42327</c:v>
                </c:pt>
                <c:pt idx="1037">
                  <c:v>42328</c:v>
                </c:pt>
                <c:pt idx="1038">
                  <c:v>42329</c:v>
                </c:pt>
                <c:pt idx="1039">
                  <c:v>42330</c:v>
                </c:pt>
                <c:pt idx="1040">
                  <c:v>42331</c:v>
                </c:pt>
                <c:pt idx="1041">
                  <c:v>42332</c:v>
                </c:pt>
                <c:pt idx="1042">
                  <c:v>42333</c:v>
                </c:pt>
                <c:pt idx="1043">
                  <c:v>42334</c:v>
                </c:pt>
                <c:pt idx="1044">
                  <c:v>42335</c:v>
                </c:pt>
                <c:pt idx="1045">
                  <c:v>42336</c:v>
                </c:pt>
                <c:pt idx="1046">
                  <c:v>42337</c:v>
                </c:pt>
                <c:pt idx="1047">
                  <c:v>42338</c:v>
                </c:pt>
                <c:pt idx="1048">
                  <c:v>42339</c:v>
                </c:pt>
                <c:pt idx="1049">
                  <c:v>42340</c:v>
                </c:pt>
                <c:pt idx="1050">
                  <c:v>42341</c:v>
                </c:pt>
                <c:pt idx="1051">
                  <c:v>42342</c:v>
                </c:pt>
                <c:pt idx="1052">
                  <c:v>42343</c:v>
                </c:pt>
                <c:pt idx="1053">
                  <c:v>42344</c:v>
                </c:pt>
                <c:pt idx="1054">
                  <c:v>42345</c:v>
                </c:pt>
                <c:pt idx="1055">
                  <c:v>42346</c:v>
                </c:pt>
                <c:pt idx="1056">
                  <c:v>42347</c:v>
                </c:pt>
                <c:pt idx="1057">
                  <c:v>42348</c:v>
                </c:pt>
                <c:pt idx="1058">
                  <c:v>42349</c:v>
                </c:pt>
                <c:pt idx="1059">
                  <c:v>42350</c:v>
                </c:pt>
                <c:pt idx="1060">
                  <c:v>42351</c:v>
                </c:pt>
                <c:pt idx="1061">
                  <c:v>42352</c:v>
                </c:pt>
                <c:pt idx="1062">
                  <c:v>42353</c:v>
                </c:pt>
                <c:pt idx="1063">
                  <c:v>42354</c:v>
                </c:pt>
                <c:pt idx="1064">
                  <c:v>42355</c:v>
                </c:pt>
                <c:pt idx="1065">
                  <c:v>42356</c:v>
                </c:pt>
                <c:pt idx="1066">
                  <c:v>42357</c:v>
                </c:pt>
                <c:pt idx="1067">
                  <c:v>42358</c:v>
                </c:pt>
                <c:pt idx="1068">
                  <c:v>42359</c:v>
                </c:pt>
                <c:pt idx="1069">
                  <c:v>42360</c:v>
                </c:pt>
                <c:pt idx="1070">
                  <c:v>42361</c:v>
                </c:pt>
                <c:pt idx="1071">
                  <c:v>42362</c:v>
                </c:pt>
                <c:pt idx="1072">
                  <c:v>42363</c:v>
                </c:pt>
                <c:pt idx="1073">
                  <c:v>42364</c:v>
                </c:pt>
                <c:pt idx="1074">
                  <c:v>42365</c:v>
                </c:pt>
                <c:pt idx="1075">
                  <c:v>42366</c:v>
                </c:pt>
                <c:pt idx="1076">
                  <c:v>42367</c:v>
                </c:pt>
                <c:pt idx="1077">
                  <c:v>42368</c:v>
                </c:pt>
                <c:pt idx="1078">
                  <c:v>42369</c:v>
                </c:pt>
                <c:pt idx="1079">
                  <c:v>42371</c:v>
                </c:pt>
                <c:pt idx="1080">
                  <c:v>42372</c:v>
                </c:pt>
                <c:pt idx="1081">
                  <c:v>42373</c:v>
                </c:pt>
                <c:pt idx="1082">
                  <c:v>42374</c:v>
                </c:pt>
                <c:pt idx="1083">
                  <c:v>42375</c:v>
                </c:pt>
                <c:pt idx="1084">
                  <c:v>42376</c:v>
                </c:pt>
                <c:pt idx="1085">
                  <c:v>42377</c:v>
                </c:pt>
                <c:pt idx="1086">
                  <c:v>42378</c:v>
                </c:pt>
                <c:pt idx="1087">
                  <c:v>42379</c:v>
                </c:pt>
                <c:pt idx="1088">
                  <c:v>42380</c:v>
                </c:pt>
                <c:pt idx="1089">
                  <c:v>42381</c:v>
                </c:pt>
                <c:pt idx="1090">
                  <c:v>42382</c:v>
                </c:pt>
                <c:pt idx="1091">
                  <c:v>42383</c:v>
                </c:pt>
                <c:pt idx="1092">
                  <c:v>42384</c:v>
                </c:pt>
                <c:pt idx="1093">
                  <c:v>42385</c:v>
                </c:pt>
                <c:pt idx="1094">
                  <c:v>42386</c:v>
                </c:pt>
                <c:pt idx="1095">
                  <c:v>42387</c:v>
                </c:pt>
                <c:pt idx="1096">
                  <c:v>42388</c:v>
                </c:pt>
                <c:pt idx="1097">
                  <c:v>42389</c:v>
                </c:pt>
                <c:pt idx="1098">
                  <c:v>42390</c:v>
                </c:pt>
                <c:pt idx="1099">
                  <c:v>42391</c:v>
                </c:pt>
                <c:pt idx="1100">
                  <c:v>42392</c:v>
                </c:pt>
                <c:pt idx="1101">
                  <c:v>42393</c:v>
                </c:pt>
                <c:pt idx="1102">
                  <c:v>42394</c:v>
                </c:pt>
                <c:pt idx="1103">
                  <c:v>42395</c:v>
                </c:pt>
                <c:pt idx="1104">
                  <c:v>42396</c:v>
                </c:pt>
                <c:pt idx="1105">
                  <c:v>42397</c:v>
                </c:pt>
                <c:pt idx="1106">
                  <c:v>42398</c:v>
                </c:pt>
                <c:pt idx="1107">
                  <c:v>42399</c:v>
                </c:pt>
                <c:pt idx="1108">
                  <c:v>42400</c:v>
                </c:pt>
                <c:pt idx="1109">
                  <c:v>42401</c:v>
                </c:pt>
                <c:pt idx="1110">
                  <c:v>42402</c:v>
                </c:pt>
                <c:pt idx="1111">
                  <c:v>42403</c:v>
                </c:pt>
                <c:pt idx="1112">
                  <c:v>42404</c:v>
                </c:pt>
                <c:pt idx="1113">
                  <c:v>42405</c:v>
                </c:pt>
                <c:pt idx="1114">
                  <c:v>42406</c:v>
                </c:pt>
                <c:pt idx="1115">
                  <c:v>42407</c:v>
                </c:pt>
                <c:pt idx="1116">
                  <c:v>42408</c:v>
                </c:pt>
                <c:pt idx="1117">
                  <c:v>42409</c:v>
                </c:pt>
                <c:pt idx="1118">
                  <c:v>42410</c:v>
                </c:pt>
                <c:pt idx="1119">
                  <c:v>42411</c:v>
                </c:pt>
                <c:pt idx="1120">
                  <c:v>42412</c:v>
                </c:pt>
                <c:pt idx="1121">
                  <c:v>42413</c:v>
                </c:pt>
                <c:pt idx="1122">
                  <c:v>42414</c:v>
                </c:pt>
                <c:pt idx="1123">
                  <c:v>42415</c:v>
                </c:pt>
                <c:pt idx="1124">
                  <c:v>42416</c:v>
                </c:pt>
                <c:pt idx="1125">
                  <c:v>42417</c:v>
                </c:pt>
                <c:pt idx="1126">
                  <c:v>42418</c:v>
                </c:pt>
                <c:pt idx="1127">
                  <c:v>42419</c:v>
                </c:pt>
                <c:pt idx="1128">
                  <c:v>42420</c:v>
                </c:pt>
                <c:pt idx="1129">
                  <c:v>42421</c:v>
                </c:pt>
                <c:pt idx="1130">
                  <c:v>42422</c:v>
                </c:pt>
                <c:pt idx="1131">
                  <c:v>42423</c:v>
                </c:pt>
                <c:pt idx="1132">
                  <c:v>42424</c:v>
                </c:pt>
                <c:pt idx="1133">
                  <c:v>42425</c:v>
                </c:pt>
                <c:pt idx="1134">
                  <c:v>42426</c:v>
                </c:pt>
                <c:pt idx="1135">
                  <c:v>42427</c:v>
                </c:pt>
                <c:pt idx="1136">
                  <c:v>42428</c:v>
                </c:pt>
                <c:pt idx="1137">
                  <c:v>42429</c:v>
                </c:pt>
                <c:pt idx="1138">
                  <c:v>42430</c:v>
                </c:pt>
                <c:pt idx="1139">
                  <c:v>42431</c:v>
                </c:pt>
                <c:pt idx="1140">
                  <c:v>42432</c:v>
                </c:pt>
                <c:pt idx="1141">
                  <c:v>42433</c:v>
                </c:pt>
                <c:pt idx="1142">
                  <c:v>42434</c:v>
                </c:pt>
                <c:pt idx="1143">
                  <c:v>42435</c:v>
                </c:pt>
                <c:pt idx="1144">
                  <c:v>42436</c:v>
                </c:pt>
                <c:pt idx="1145">
                  <c:v>42437</c:v>
                </c:pt>
                <c:pt idx="1146">
                  <c:v>42438</c:v>
                </c:pt>
                <c:pt idx="1147">
                  <c:v>42439</c:v>
                </c:pt>
                <c:pt idx="1148">
                  <c:v>42440</c:v>
                </c:pt>
                <c:pt idx="1149">
                  <c:v>42441</c:v>
                </c:pt>
                <c:pt idx="1150">
                  <c:v>42442</c:v>
                </c:pt>
                <c:pt idx="1151">
                  <c:v>42443</c:v>
                </c:pt>
                <c:pt idx="1152">
                  <c:v>42444</c:v>
                </c:pt>
                <c:pt idx="1153">
                  <c:v>42445</c:v>
                </c:pt>
                <c:pt idx="1154">
                  <c:v>42446</c:v>
                </c:pt>
                <c:pt idx="1155">
                  <c:v>42447</c:v>
                </c:pt>
                <c:pt idx="1156">
                  <c:v>42448</c:v>
                </c:pt>
                <c:pt idx="1157">
                  <c:v>42449</c:v>
                </c:pt>
                <c:pt idx="1158">
                  <c:v>42450</c:v>
                </c:pt>
                <c:pt idx="1159">
                  <c:v>42451</c:v>
                </c:pt>
                <c:pt idx="1160">
                  <c:v>42452</c:v>
                </c:pt>
                <c:pt idx="1161">
                  <c:v>42453</c:v>
                </c:pt>
                <c:pt idx="1162">
                  <c:v>42454</c:v>
                </c:pt>
                <c:pt idx="1163">
                  <c:v>42455</c:v>
                </c:pt>
                <c:pt idx="1164">
                  <c:v>42456</c:v>
                </c:pt>
                <c:pt idx="1165">
                  <c:v>42457</c:v>
                </c:pt>
                <c:pt idx="1166">
                  <c:v>42458</c:v>
                </c:pt>
                <c:pt idx="1167">
                  <c:v>42459</c:v>
                </c:pt>
                <c:pt idx="1168">
                  <c:v>42460</c:v>
                </c:pt>
                <c:pt idx="1169">
                  <c:v>42461</c:v>
                </c:pt>
                <c:pt idx="1170">
                  <c:v>42462</c:v>
                </c:pt>
                <c:pt idx="1171">
                  <c:v>42463</c:v>
                </c:pt>
                <c:pt idx="1172">
                  <c:v>42464</c:v>
                </c:pt>
                <c:pt idx="1173">
                  <c:v>42465</c:v>
                </c:pt>
                <c:pt idx="1174">
                  <c:v>42466</c:v>
                </c:pt>
                <c:pt idx="1175">
                  <c:v>42467</c:v>
                </c:pt>
                <c:pt idx="1176">
                  <c:v>42468</c:v>
                </c:pt>
                <c:pt idx="1177">
                  <c:v>42469</c:v>
                </c:pt>
                <c:pt idx="1178">
                  <c:v>42470</c:v>
                </c:pt>
                <c:pt idx="1179">
                  <c:v>42471</c:v>
                </c:pt>
                <c:pt idx="1180">
                  <c:v>42472</c:v>
                </c:pt>
                <c:pt idx="1181">
                  <c:v>42473</c:v>
                </c:pt>
                <c:pt idx="1182">
                  <c:v>42474</c:v>
                </c:pt>
                <c:pt idx="1183">
                  <c:v>42475</c:v>
                </c:pt>
                <c:pt idx="1184">
                  <c:v>42476</c:v>
                </c:pt>
                <c:pt idx="1185">
                  <c:v>42477</c:v>
                </c:pt>
                <c:pt idx="1186">
                  <c:v>42478</c:v>
                </c:pt>
                <c:pt idx="1187">
                  <c:v>42479</c:v>
                </c:pt>
                <c:pt idx="1188">
                  <c:v>42480</c:v>
                </c:pt>
                <c:pt idx="1189">
                  <c:v>42481</c:v>
                </c:pt>
                <c:pt idx="1190">
                  <c:v>42482</c:v>
                </c:pt>
                <c:pt idx="1191">
                  <c:v>42483</c:v>
                </c:pt>
                <c:pt idx="1192">
                  <c:v>42484</c:v>
                </c:pt>
                <c:pt idx="1193">
                  <c:v>42485</c:v>
                </c:pt>
                <c:pt idx="1194">
                  <c:v>42486</c:v>
                </c:pt>
                <c:pt idx="1195">
                  <c:v>42487</c:v>
                </c:pt>
                <c:pt idx="1196">
                  <c:v>42488</c:v>
                </c:pt>
                <c:pt idx="1197">
                  <c:v>42489</c:v>
                </c:pt>
                <c:pt idx="1198">
                  <c:v>42490</c:v>
                </c:pt>
                <c:pt idx="1199">
                  <c:v>42491</c:v>
                </c:pt>
                <c:pt idx="1200">
                  <c:v>42492</c:v>
                </c:pt>
                <c:pt idx="1201">
                  <c:v>42493</c:v>
                </c:pt>
                <c:pt idx="1202">
                  <c:v>42494</c:v>
                </c:pt>
                <c:pt idx="1203">
                  <c:v>42495</c:v>
                </c:pt>
                <c:pt idx="1204">
                  <c:v>42496</c:v>
                </c:pt>
                <c:pt idx="1205">
                  <c:v>42497</c:v>
                </c:pt>
                <c:pt idx="1206">
                  <c:v>42498</c:v>
                </c:pt>
                <c:pt idx="1207">
                  <c:v>42499</c:v>
                </c:pt>
                <c:pt idx="1208">
                  <c:v>42500</c:v>
                </c:pt>
                <c:pt idx="1209">
                  <c:v>42501</c:v>
                </c:pt>
                <c:pt idx="1210">
                  <c:v>42502</c:v>
                </c:pt>
                <c:pt idx="1211">
                  <c:v>42503</c:v>
                </c:pt>
                <c:pt idx="1212">
                  <c:v>42504</c:v>
                </c:pt>
                <c:pt idx="1213">
                  <c:v>42505</c:v>
                </c:pt>
                <c:pt idx="1214">
                  <c:v>42506</c:v>
                </c:pt>
                <c:pt idx="1215">
                  <c:v>42507</c:v>
                </c:pt>
                <c:pt idx="1216">
                  <c:v>42508</c:v>
                </c:pt>
                <c:pt idx="1217">
                  <c:v>42509</c:v>
                </c:pt>
                <c:pt idx="1218">
                  <c:v>42510</c:v>
                </c:pt>
                <c:pt idx="1219">
                  <c:v>42511</c:v>
                </c:pt>
                <c:pt idx="1220">
                  <c:v>42512</c:v>
                </c:pt>
                <c:pt idx="1221">
                  <c:v>42513</c:v>
                </c:pt>
                <c:pt idx="1222">
                  <c:v>42514</c:v>
                </c:pt>
                <c:pt idx="1223">
                  <c:v>42515</c:v>
                </c:pt>
                <c:pt idx="1224">
                  <c:v>42516</c:v>
                </c:pt>
                <c:pt idx="1225">
                  <c:v>42517</c:v>
                </c:pt>
                <c:pt idx="1226">
                  <c:v>42518</c:v>
                </c:pt>
                <c:pt idx="1227">
                  <c:v>42519</c:v>
                </c:pt>
                <c:pt idx="1228">
                  <c:v>42520</c:v>
                </c:pt>
                <c:pt idx="1229">
                  <c:v>42521</c:v>
                </c:pt>
                <c:pt idx="1230">
                  <c:v>42522</c:v>
                </c:pt>
                <c:pt idx="1231">
                  <c:v>42523</c:v>
                </c:pt>
                <c:pt idx="1232">
                  <c:v>42524</c:v>
                </c:pt>
                <c:pt idx="1233">
                  <c:v>42525</c:v>
                </c:pt>
                <c:pt idx="1234">
                  <c:v>42526</c:v>
                </c:pt>
                <c:pt idx="1235">
                  <c:v>42527</c:v>
                </c:pt>
                <c:pt idx="1236">
                  <c:v>42528</c:v>
                </c:pt>
                <c:pt idx="1237">
                  <c:v>42529</c:v>
                </c:pt>
                <c:pt idx="1238">
                  <c:v>42530</c:v>
                </c:pt>
                <c:pt idx="1239">
                  <c:v>42531</c:v>
                </c:pt>
                <c:pt idx="1240">
                  <c:v>42532</c:v>
                </c:pt>
                <c:pt idx="1241">
                  <c:v>42533</c:v>
                </c:pt>
                <c:pt idx="1242">
                  <c:v>42534</c:v>
                </c:pt>
                <c:pt idx="1243">
                  <c:v>42535</c:v>
                </c:pt>
                <c:pt idx="1244">
                  <c:v>42536</c:v>
                </c:pt>
                <c:pt idx="1245">
                  <c:v>42537</c:v>
                </c:pt>
                <c:pt idx="1246">
                  <c:v>42538</c:v>
                </c:pt>
                <c:pt idx="1247">
                  <c:v>42539</c:v>
                </c:pt>
                <c:pt idx="1248">
                  <c:v>42540</c:v>
                </c:pt>
                <c:pt idx="1249">
                  <c:v>42541</c:v>
                </c:pt>
                <c:pt idx="1250">
                  <c:v>42542</c:v>
                </c:pt>
                <c:pt idx="1251">
                  <c:v>42543</c:v>
                </c:pt>
                <c:pt idx="1252">
                  <c:v>42544</c:v>
                </c:pt>
                <c:pt idx="1253">
                  <c:v>42545</c:v>
                </c:pt>
                <c:pt idx="1254">
                  <c:v>42546</c:v>
                </c:pt>
                <c:pt idx="1255">
                  <c:v>42547</c:v>
                </c:pt>
                <c:pt idx="1256">
                  <c:v>42548</c:v>
                </c:pt>
                <c:pt idx="1257">
                  <c:v>42549</c:v>
                </c:pt>
                <c:pt idx="1258">
                  <c:v>42550</c:v>
                </c:pt>
                <c:pt idx="1259">
                  <c:v>42551</c:v>
                </c:pt>
                <c:pt idx="1260">
                  <c:v>42552</c:v>
                </c:pt>
                <c:pt idx="1261">
                  <c:v>42553</c:v>
                </c:pt>
                <c:pt idx="1262">
                  <c:v>42554</c:v>
                </c:pt>
                <c:pt idx="1263">
                  <c:v>42555</c:v>
                </c:pt>
                <c:pt idx="1264">
                  <c:v>42556</c:v>
                </c:pt>
                <c:pt idx="1265">
                  <c:v>42557</c:v>
                </c:pt>
                <c:pt idx="1266">
                  <c:v>42558</c:v>
                </c:pt>
                <c:pt idx="1267">
                  <c:v>42559</c:v>
                </c:pt>
                <c:pt idx="1268">
                  <c:v>42560</c:v>
                </c:pt>
                <c:pt idx="1269">
                  <c:v>42561</c:v>
                </c:pt>
                <c:pt idx="1270">
                  <c:v>42562</c:v>
                </c:pt>
                <c:pt idx="1271">
                  <c:v>42563</c:v>
                </c:pt>
                <c:pt idx="1272">
                  <c:v>42564</c:v>
                </c:pt>
                <c:pt idx="1273">
                  <c:v>42565</c:v>
                </c:pt>
                <c:pt idx="1274">
                  <c:v>42566</c:v>
                </c:pt>
                <c:pt idx="1275">
                  <c:v>42567</c:v>
                </c:pt>
                <c:pt idx="1276">
                  <c:v>42568</c:v>
                </c:pt>
                <c:pt idx="1277">
                  <c:v>42569</c:v>
                </c:pt>
                <c:pt idx="1278">
                  <c:v>42570</c:v>
                </c:pt>
                <c:pt idx="1279">
                  <c:v>42571</c:v>
                </c:pt>
                <c:pt idx="1280">
                  <c:v>42572</c:v>
                </c:pt>
                <c:pt idx="1281">
                  <c:v>42573</c:v>
                </c:pt>
                <c:pt idx="1282">
                  <c:v>42574</c:v>
                </c:pt>
                <c:pt idx="1283">
                  <c:v>42575</c:v>
                </c:pt>
                <c:pt idx="1284">
                  <c:v>42576</c:v>
                </c:pt>
                <c:pt idx="1285">
                  <c:v>42577</c:v>
                </c:pt>
                <c:pt idx="1286">
                  <c:v>42578</c:v>
                </c:pt>
                <c:pt idx="1287">
                  <c:v>42579</c:v>
                </c:pt>
                <c:pt idx="1288">
                  <c:v>42580</c:v>
                </c:pt>
                <c:pt idx="1289">
                  <c:v>42581</c:v>
                </c:pt>
                <c:pt idx="1290">
                  <c:v>42582</c:v>
                </c:pt>
                <c:pt idx="1291">
                  <c:v>42583</c:v>
                </c:pt>
                <c:pt idx="1292">
                  <c:v>42584</c:v>
                </c:pt>
                <c:pt idx="1293">
                  <c:v>42585</c:v>
                </c:pt>
                <c:pt idx="1294">
                  <c:v>42586</c:v>
                </c:pt>
                <c:pt idx="1295">
                  <c:v>42587</c:v>
                </c:pt>
                <c:pt idx="1296">
                  <c:v>42588</c:v>
                </c:pt>
                <c:pt idx="1297">
                  <c:v>42589</c:v>
                </c:pt>
                <c:pt idx="1298">
                  <c:v>42590</c:v>
                </c:pt>
                <c:pt idx="1299">
                  <c:v>42591</c:v>
                </c:pt>
                <c:pt idx="1300">
                  <c:v>42592</c:v>
                </c:pt>
                <c:pt idx="1301">
                  <c:v>42593</c:v>
                </c:pt>
                <c:pt idx="1302">
                  <c:v>42594</c:v>
                </c:pt>
                <c:pt idx="1303">
                  <c:v>42595</c:v>
                </c:pt>
                <c:pt idx="1304">
                  <c:v>42596</c:v>
                </c:pt>
                <c:pt idx="1305">
                  <c:v>42597</c:v>
                </c:pt>
                <c:pt idx="1306">
                  <c:v>42598</c:v>
                </c:pt>
                <c:pt idx="1307">
                  <c:v>42599</c:v>
                </c:pt>
                <c:pt idx="1308">
                  <c:v>42600</c:v>
                </c:pt>
                <c:pt idx="1309">
                  <c:v>42601</c:v>
                </c:pt>
                <c:pt idx="1310">
                  <c:v>42602</c:v>
                </c:pt>
                <c:pt idx="1311">
                  <c:v>42603</c:v>
                </c:pt>
                <c:pt idx="1312">
                  <c:v>42604</c:v>
                </c:pt>
                <c:pt idx="1313">
                  <c:v>42605</c:v>
                </c:pt>
                <c:pt idx="1314">
                  <c:v>42606</c:v>
                </c:pt>
                <c:pt idx="1315">
                  <c:v>42607</c:v>
                </c:pt>
                <c:pt idx="1316">
                  <c:v>42608</c:v>
                </c:pt>
                <c:pt idx="1317">
                  <c:v>42609</c:v>
                </c:pt>
                <c:pt idx="1318">
                  <c:v>42610</c:v>
                </c:pt>
                <c:pt idx="1319">
                  <c:v>42611</c:v>
                </c:pt>
                <c:pt idx="1320">
                  <c:v>42612</c:v>
                </c:pt>
                <c:pt idx="1321">
                  <c:v>42613</c:v>
                </c:pt>
                <c:pt idx="1322">
                  <c:v>42614</c:v>
                </c:pt>
                <c:pt idx="1323">
                  <c:v>42615</c:v>
                </c:pt>
                <c:pt idx="1324">
                  <c:v>42616</c:v>
                </c:pt>
                <c:pt idx="1325">
                  <c:v>42617</c:v>
                </c:pt>
                <c:pt idx="1326">
                  <c:v>42618</c:v>
                </c:pt>
                <c:pt idx="1327">
                  <c:v>42619</c:v>
                </c:pt>
                <c:pt idx="1328">
                  <c:v>42620</c:v>
                </c:pt>
                <c:pt idx="1329">
                  <c:v>42621</c:v>
                </c:pt>
                <c:pt idx="1330">
                  <c:v>42622</c:v>
                </c:pt>
                <c:pt idx="1331">
                  <c:v>42623</c:v>
                </c:pt>
                <c:pt idx="1332">
                  <c:v>42624</c:v>
                </c:pt>
                <c:pt idx="1333">
                  <c:v>42625</c:v>
                </c:pt>
                <c:pt idx="1334">
                  <c:v>42626</c:v>
                </c:pt>
                <c:pt idx="1335">
                  <c:v>42627</c:v>
                </c:pt>
                <c:pt idx="1336">
                  <c:v>42628</c:v>
                </c:pt>
                <c:pt idx="1337">
                  <c:v>42629</c:v>
                </c:pt>
                <c:pt idx="1338">
                  <c:v>42630</c:v>
                </c:pt>
                <c:pt idx="1339">
                  <c:v>42631</c:v>
                </c:pt>
                <c:pt idx="1340">
                  <c:v>42632</c:v>
                </c:pt>
                <c:pt idx="1341">
                  <c:v>42633</c:v>
                </c:pt>
                <c:pt idx="1342">
                  <c:v>42634</c:v>
                </c:pt>
                <c:pt idx="1343">
                  <c:v>42635</c:v>
                </c:pt>
                <c:pt idx="1344">
                  <c:v>42636</c:v>
                </c:pt>
                <c:pt idx="1345">
                  <c:v>42637</c:v>
                </c:pt>
                <c:pt idx="1346">
                  <c:v>42638</c:v>
                </c:pt>
                <c:pt idx="1347">
                  <c:v>42639</c:v>
                </c:pt>
                <c:pt idx="1348">
                  <c:v>42640</c:v>
                </c:pt>
                <c:pt idx="1349">
                  <c:v>42641</c:v>
                </c:pt>
                <c:pt idx="1350">
                  <c:v>42642</c:v>
                </c:pt>
                <c:pt idx="1351">
                  <c:v>42643</c:v>
                </c:pt>
                <c:pt idx="1352">
                  <c:v>42644</c:v>
                </c:pt>
                <c:pt idx="1353">
                  <c:v>42645</c:v>
                </c:pt>
                <c:pt idx="1354">
                  <c:v>42646</c:v>
                </c:pt>
                <c:pt idx="1355">
                  <c:v>42647</c:v>
                </c:pt>
                <c:pt idx="1356">
                  <c:v>42648</c:v>
                </c:pt>
                <c:pt idx="1357">
                  <c:v>42649</c:v>
                </c:pt>
                <c:pt idx="1358">
                  <c:v>42650</c:v>
                </c:pt>
                <c:pt idx="1359">
                  <c:v>42651</c:v>
                </c:pt>
                <c:pt idx="1360">
                  <c:v>42652</c:v>
                </c:pt>
                <c:pt idx="1361">
                  <c:v>42653</c:v>
                </c:pt>
                <c:pt idx="1362">
                  <c:v>42654</c:v>
                </c:pt>
                <c:pt idx="1363">
                  <c:v>42655</c:v>
                </c:pt>
                <c:pt idx="1364">
                  <c:v>42656</c:v>
                </c:pt>
                <c:pt idx="1365">
                  <c:v>42657</c:v>
                </c:pt>
                <c:pt idx="1366">
                  <c:v>42658</c:v>
                </c:pt>
                <c:pt idx="1367">
                  <c:v>42659</c:v>
                </c:pt>
                <c:pt idx="1368">
                  <c:v>42660</c:v>
                </c:pt>
                <c:pt idx="1369">
                  <c:v>42661</c:v>
                </c:pt>
                <c:pt idx="1370">
                  <c:v>42662</c:v>
                </c:pt>
                <c:pt idx="1371">
                  <c:v>42663</c:v>
                </c:pt>
                <c:pt idx="1372">
                  <c:v>42664</c:v>
                </c:pt>
                <c:pt idx="1373">
                  <c:v>42665</c:v>
                </c:pt>
                <c:pt idx="1374">
                  <c:v>42666</c:v>
                </c:pt>
                <c:pt idx="1375">
                  <c:v>42667</c:v>
                </c:pt>
                <c:pt idx="1376">
                  <c:v>42668</c:v>
                </c:pt>
                <c:pt idx="1377">
                  <c:v>42669</c:v>
                </c:pt>
                <c:pt idx="1378">
                  <c:v>42670</c:v>
                </c:pt>
                <c:pt idx="1379">
                  <c:v>42671</c:v>
                </c:pt>
                <c:pt idx="1380">
                  <c:v>42672</c:v>
                </c:pt>
                <c:pt idx="1381">
                  <c:v>42673</c:v>
                </c:pt>
                <c:pt idx="1382">
                  <c:v>42674</c:v>
                </c:pt>
                <c:pt idx="1383">
                  <c:v>42675</c:v>
                </c:pt>
                <c:pt idx="1384">
                  <c:v>42676</c:v>
                </c:pt>
                <c:pt idx="1385">
                  <c:v>42677</c:v>
                </c:pt>
                <c:pt idx="1386">
                  <c:v>42678</c:v>
                </c:pt>
                <c:pt idx="1387">
                  <c:v>42679</c:v>
                </c:pt>
                <c:pt idx="1388">
                  <c:v>42680</c:v>
                </c:pt>
                <c:pt idx="1389">
                  <c:v>42681</c:v>
                </c:pt>
                <c:pt idx="1390">
                  <c:v>42682</c:v>
                </c:pt>
                <c:pt idx="1391">
                  <c:v>42683</c:v>
                </c:pt>
                <c:pt idx="1392">
                  <c:v>42684</c:v>
                </c:pt>
                <c:pt idx="1393">
                  <c:v>42685</c:v>
                </c:pt>
                <c:pt idx="1394">
                  <c:v>42686</c:v>
                </c:pt>
                <c:pt idx="1395">
                  <c:v>42687</c:v>
                </c:pt>
                <c:pt idx="1396">
                  <c:v>42688</c:v>
                </c:pt>
                <c:pt idx="1397">
                  <c:v>42689</c:v>
                </c:pt>
                <c:pt idx="1398">
                  <c:v>42690</c:v>
                </c:pt>
                <c:pt idx="1399">
                  <c:v>42691</c:v>
                </c:pt>
                <c:pt idx="1400">
                  <c:v>42692</c:v>
                </c:pt>
                <c:pt idx="1401">
                  <c:v>42693</c:v>
                </c:pt>
                <c:pt idx="1402">
                  <c:v>42694</c:v>
                </c:pt>
                <c:pt idx="1403">
                  <c:v>42695</c:v>
                </c:pt>
                <c:pt idx="1404">
                  <c:v>42696</c:v>
                </c:pt>
                <c:pt idx="1405">
                  <c:v>42697</c:v>
                </c:pt>
                <c:pt idx="1406">
                  <c:v>42698</c:v>
                </c:pt>
                <c:pt idx="1407">
                  <c:v>42699</c:v>
                </c:pt>
                <c:pt idx="1408">
                  <c:v>42700</c:v>
                </c:pt>
                <c:pt idx="1409">
                  <c:v>42701</c:v>
                </c:pt>
                <c:pt idx="1410">
                  <c:v>42702</c:v>
                </c:pt>
                <c:pt idx="1411">
                  <c:v>42703</c:v>
                </c:pt>
                <c:pt idx="1412">
                  <c:v>42704</c:v>
                </c:pt>
                <c:pt idx="1413">
                  <c:v>42705</c:v>
                </c:pt>
                <c:pt idx="1414">
                  <c:v>42706</c:v>
                </c:pt>
                <c:pt idx="1415">
                  <c:v>42707</c:v>
                </c:pt>
                <c:pt idx="1416">
                  <c:v>42708</c:v>
                </c:pt>
                <c:pt idx="1417">
                  <c:v>42709</c:v>
                </c:pt>
                <c:pt idx="1418">
                  <c:v>42710</c:v>
                </c:pt>
                <c:pt idx="1419">
                  <c:v>42711</c:v>
                </c:pt>
                <c:pt idx="1420">
                  <c:v>42712</c:v>
                </c:pt>
                <c:pt idx="1421">
                  <c:v>42713</c:v>
                </c:pt>
                <c:pt idx="1422">
                  <c:v>42714</c:v>
                </c:pt>
                <c:pt idx="1423">
                  <c:v>42715</c:v>
                </c:pt>
                <c:pt idx="1424">
                  <c:v>42716</c:v>
                </c:pt>
                <c:pt idx="1425">
                  <c:v>42717</c:v>
                </c:pt>
                <c:pt idx="1426">
                  <c:v>42718</c:v>
                </c:pt>
                <c:pt idx="1427">
                  <c:v>42719</c:v>
                </c:pt>
                <c:pt idx="1428">
                  <c:v>42720</c:v>
                </c:pt>
                <c:pt idx="1429">
                  <c:v>42721</c:v>
                </c:pt>
                <c:pt idx="1430">
                  <c:v>42722</c:v>
                </c:pt>
                <c:pt idx="1431">
                  <c:v>42723</c:v>
                </c:pt>
                <c:pt idx="1432">
                  <c:v>42724</c:v>
                </c:pt>
                <c:pt idx="1433">
                  <c:v>42725</c:v>
                </c:pt>
                <c:pt idx="1434">
                  <c:v>42726</c:v>
                </c:pt>
                <c:pt idx="1435">
                  <c:v>42727</c:v>
                </c:pt>
                <c:pt idx="1436">
                  <c:v>42728</c:v>
                </c:pt>
                <c:pt idx="1437">
                  <c:v>42729</c:v>
                </c:pt>
                <c:pt idx="1438">
                  <c:v>42730</c:v>
                </c:pt>
                <c:pt idx="1439">
                  <c:v>42731</c:v>
                </c:pt>
                <c:pt idx="1440">
                  <c:v>42732</c:v>
                </c:pt>
                <c:pt idx="1441">
                  <c:v>42733</c:v>
                </c:pt>
                <c:pt idx="1442">
                  <c:v>42734</c:v>
                </c:pt>
                <c:pt idx="1443">
                  <c:v>42735</c:v>
                </c:pt>
              </c:numCache>
            </c:numRef>
          </c:xVal>
          <c:yVal>
            <c:numRef>
              <c:f>'[Example of Metrics on Community 2.xlsx]dict_02'!$J$2:$J$1445</c:f>
              <c:numCache>
                <c:formatCode>General</c:formatCode>
                <c:ptCount val="1444"/>
                <c:pt idx="0">
                  <c:v>197</c:v>
                </c:pt>
                <c:pt idx="1">
                  <c:v>179.67500000000001</c:v>
                </c:pt>
                <c:pt idx="2">
                  <c:v>168.77851790174799</c:v>
                </c:pt>
                <c:pt idx="3">
                  <c:v>175.482200748129</c:v>
                </c:pt>
                <c:pt idx="4">
                  <c:v>172.462862608379</c:v>
                </c:pt>
                <c:pt idx="5">
                  <c:v>167.51327032063799</c:v>
                </c:pt>
                <c:pt idx="6">
                  <c:v>166.09269687004701</c:v>
                </c:pt>
                <c:pt idx="7">
                  <c:v>163.13813832884699</c:v>
                </c:pt>
                <c:pt idx="8">
                  <c:v>160.70990691901201</c:v>
                </c:pt>
                <c:pt idx="9">
                  <c:v>157.59117438491799</c:v>
                </c:pt>
                <c:pt idx="10">
                  <c:v>161.787602791522</c:v>
                </c:pt>
                <c:pt idx="11">
                  <c:v>162.361449890187</c:v>
                </c:pt>
                <c:pt idx="12">
                  <c:v>160.089460585116</c:v>
                </c:pt>
                <c:pt idx="13">
                  <c:v>159.572707116586</c:v>
                </c:pt>
                <c:pt idx="14">
                  <c:v>157.90939830686199</c:v>
                </c:pt>
                <c:pt idx="15">
                  <c:v>157.80091596440499</c:v>
                </c:pt>
                <c:pt idx="16">
                  <c:v>159.45494515957401</c:v>
                </c:pt>
                <c:pt idx="17">
                  <c:v>170.23918261758999</c:v>
                </c:pt>
                <c:pt idx="18">
                  <c:v>171.77979948933799</c:v>
                </c:pt>
                <c:pt idx="19">
                  <c:v>168.94103642186499</c:v>
                </c:pt>
                <c:pt idx="20">
                  <c:v>166.668901720977</c:v>
                </c:pt>
                <c:pt idx="21">
                  <c:v>166.27603105256401</c:v>
                </c:pt>
                <c:pt idx="22">
                  <c:v>167.83423827179001</c:v>
                </c:pt>
                <c:pt idx="23">
                  <c:v>172.040355759806</c:v>
                </c:pt>
                <c:pt idx="24">
                  <c:v>177.015472161638</c:v>
                </c:pt>
                <c:pt idx="25">
                  <c:v>177.528187778372</c:v>
                </c:pt>
                <c:pt idx="26">
                  <c:v>175.330521318243</c:v>
                </c:pt>
                <c:pt idx="27">
                  <c:v>174.08033978484701</c:v>
                </c:pt>
                <c:pt idx="28">
                  <c:v>174.374552034186</c:v>
                </c:pt>
                <c:pt idx="29">
                  <c:v>173.03422088481699</c:v>
                </c:pt>
                <c:pt idx="30">
                  <c:v>176.42124549394501</c:v>
                </c:pt>
                <c:pt idx="31">
                  <c:v>188.788667610338</c:v>
                </c:pt>
                <c:pt idx="32">
                  <c:v>193.25893286208199</c:v>
                </c:pt>
                <c:pt idx="33">
                  <c:v>193.134907076806</c:v>
                </c:pt>
                <c:pt idx="34">
                  <c:v>192.92527058440501</c:v>
                </c:pt>
                <c:pt idx="35">
                  <c:v>194.98859627698599</c:v>
                </c:pt>
                <c:pt idx="36">
                  <c:v>193.13445906237399</c:v>
                </c:pt>
                <c:pt idx="37">
                  <c:v>194.67992679426899</c:v>
                </c:pt>
                <c:pt idx="38">
                  <c:v>197.82141202979301</c:v>
                </c:pt>
                <c:pt idx="39">
                  <c:v>199.002844117363</c:v>
                </c:pt>
                <c:pt idx="40">
                  <c:v>197.840519071432</c:v>
                </c:pt>
                <c:pt idx="41">
                  <c:v>200.17632622968799</c:v>
                </c:pt>
                <c:pt idx="42">
                  <c:v>194.945961834125</c:v>
                </c:pt>
                <c:pt idx="43">
                  <c:v>193.408491950995</c:v>
                </c:pt>
                <c:pt idx="44">
                  <c:v>194.81371144504601</c:v>
                </c:pt>
                <c:pt idx="45">
                  <c:v>200.50751470406701</c:v>
                </c:pt>
                <c:pt idx="46">
                  <c:v>201.41982616374801</c:v>
                </c:pt>
                <c:pt idx="47">
                  <c:v>198.21068071033</c:v>
                </c:pt>
                <c:pt idx="48">
                  <c:v>196.84717049294699</c:v>
                </c:pt>
                <c:pt idx="49">
                  <c:v>197.24534980387301</c:v>
                </c:pt>
                <c:pt idx="50">
                  <c:v>197.605119646162</c:v>
                </c:pt>
                <c:pt idx="51">
                  <c:v>199.94127331810401</c:v>
                </c:pt>
                <c:pt idx="52">
                  <c:v>200.521176773805</c:v>
                </c:pt>
                <c:pt idx="53">
                  <c:v>201.045326180096</c:v>
                </c:pt>
                <c:pt idx="54">
                  <c:v>198.363432643305</c:v>
                </c:pt>
                <c:pt idx="55">
                  <c:v>197.85074251616001</c:v>
                </c:pt>
                <c:pt idx="56">
                  <c:v>197.19611086824199</c:v>
                </c:pt>
                <c:pt idx="57">
                  <c:v>198.514739919634</c:v>
                </c:pt>
                <c:pt idx="58">
                  <c:v>198.56108149199</c:v>
                </c:pt>
                <c:pt idx="59">
                  <c:v>202.23098220973901</c:v>
                </c:pt>
                <c:pt idx="60">
                  <c:v>206.79058713519399</c:v>
                </c:pt>
                <c:pt idx="61">
                  <c:v>205.760833141305</c:v>
                </c:pt>
                <c:pt idx="62">
                  <c:v>208.74143648344599</c:v>
                </c:pt>
                <c:pt idx="63">
                  <c:v>203.23314847593201</c:v>
                </c:pt>
                <c:pt idx="64">
                  <c:v>200.731011924668</c:v>
                </c:pt>
                <c:pt idx="65">
                  <c:v>199.13542355343699</c:v>
                </c:pt>
                <c:pt idx="66">
                  <c:v>202.555283574203</c:v>
                </c:pt>
                <c:pt idx="67">
                  <c:v>203.551121334507</c:v>
                </c:pt>
                <c:pt idx="68">
                  <c:v>202.068576652046</c:v>
                </c:pt>
                <c:pt idx="69">
                  <c:v>203.87320537445899</c:v>
                </c:pt>
                <c:pt idx="70">
                  <c:v>204.17123979562101</c:v>
                </c:pt>
                <c:pt idx="71">
                  <c:v>208.44381626397299</c:v>
                </c:pt>
                <c:pt idx="72">
                  <c:v>204.112925848705</c:v>
                </c:pt>
                <c:pt idx="73">
                  <c:v>206.19867617229301</c:v>
                </c:pt>
                <c:pt idx="74">
                  <c:v>206.75148704671901</c:v>
                </c:pt>
                <c:pt idx="75">
                  <c:v>206.77516672263101</c:v>
                </c:pt>
                <c:pt idx="76">
                  <c:v>207.272993877537</c:v>
                </c:pt>
                <c:pt idx="77">
                  <c:v>204.48395434665699</c:v>
                </c:pt>
                <c:pt idx="78">
                  <c:v>203.10402188412499</c:v>
                </c:pt>
                <c:pt idx="79">
                  <c:v>203.37992126176701</c:v>
                </c:pt>
                <c:pt idx="80">
                  <c:v>206.10646508321</c:v>
                </c:pt>
                <c:pt idx="81">
                  <c:v>205.048417889354</c:v>
                </c:pt>
                <c:pt idx="82">
                  <c:v>199.89967880351799</c:v>
                </c:pt>
                <c:pt idx="83">
                  <c:v>201.242866465486</c:v>
                </c:pt>
                <c:pt idx="84">
                  <c:v>200.457672931301</c:v>
                </c:pt>
                <c:pt idx="85">
                  <c:v>198.699477939887</c:v>
                </c:pt>
                <c:pt idx="86">
                  <c:v>198.442342277497</c:v>
                </c:pt>
                <c:pt idx="87">
                  <c:v>200.21000274626999</c:v>
                </c:pt>
                <c:pt idx="88">
                  <c:v>199.904246805886</c:v>
                </c:pt>
                <c:pt idx="89">
                  <c:v>200.675365371081</c:v>
                </c:pt>
                <c:pt idx="90">
                  <c:v>199.94429717521101</c:v>
                </c:pt>
                <c:pt idx="91">
                  <c:v>197.56841160328699</c:v>
                </c:pt>
                <c:pt idx="92">
                  <c:v>194.085389765706</c:v>
                </c:pt>
                <c:pt idx="93">
                  <c:v>194.934469954696</c:v>
                </c:pt>
                <c:pt idx="94">
                  <c:v>202.369834495405</c:v>
                </c:pt>
                <c:pt idx="95">
                  <c:v>202.23936530127301</c:v>
                </c:pt>
                <c:pt idx="96">
                  <c:v>199.35925066839201</c:v>
                </c:pt>
                <c:pt idx="97">
                  <c:v>201.42038777662299</c:v>
                </c:pt>
                <c:pt idx="98">
                  <c:v>203.85666255519001</c:v>
                </c:pt>
                <c:pt idx="99">
                  <c:v>203.775071971751</c:v>
                </c:pt>
                <c:pt idx="100">
                  <c:v>203.03455876221099</c:v>
                </c:pt>
                <c:pt idx="101">
                  <c:v>211.22204539377901</c:v>
                </c:pt>
                <c:pt idx="102">
                  <c:v>211.01041496607999</c:v>
                </c:pt>
                <c:pt idx="103">
                  <c:v>210.818941097405</c:v>
                </c:pt>
                <c:pt idx="104">
                  <c:v>211.88383291753101</c:v>
                </c:pt>
                <c:pt idx="105">
                  <c:v>211.51393493303399</c:v>
                </c:pt>
                <c:pt idx="106">
                  <c:v>209.65542341188899</c:v>
                </c:pt>
                <c:pt idx="107">
                  <c:v>213.307361678109</c:v>
                </c:pt>
                <c:pt idx="108">
                  <c:v>219.94487721133899</c:v>
                </c:pt>
                <c:pt idx="109">
                  <c:v>218.04533366028801</c:v>
                </c:pt>
                <c:pt idx="110">
                  <c:v>214.612393338944</c:v>
                </c:pt>
                <c:pt idx="111">
                  <c:v>213.125478592039</c:v>
                </c:pt>
                <c:pt idx="112">
                  <c:v>213.875442203989</c:v>
                </c:pt>
                <c:pt idx="113">
                  <c:v>217.601631886993</c:v>
                </c:pt>
                <c:pt idx="114">
                  <c:v>218.97291879919101</c:v>
                </c:pt>
                <c:pt idx="115">
                  <c:v>220.49932134132399</c:v>
                </c:pt>
                <c:pt idx="116">
                  <c:v>219.02318337543699</c:v>
                </c:pt>
                <c:pt idx="117">
                  <c:v>214.83046808831301</c:v>
                </c:pt>
                <c:pt idx="118">
                  <c:v>212.27516823318999</c:v>
                </c:pt>
                <c:pt idx="119">
                  <c:v>210.43942675847899</c:v>
                </c:pt>
                <c:pt idx="120">
                  <c:v>212.778541845636</c:v>
                </c:pt>
                <c:pt idx="121">
                  <c:v>217.46632310788499</c:v>
                </c:pt>
                <c:pt idx="122">
                  <c:v>224.18384640940499</c:v>
                </c:pt>
                <c:pt idx="123">
                  <c:v>226.261583792039</c:v>
                </c:pt>
                <c:pt idx="124">
                  <c:v>221.37951018781899</c:v>
                </c:pt>
                <c:pt idx="125">
                  <c:v>219.343359566299</c:v>
                </c:pt>
                <c:pt idx="126">
                  <c:v>215.120169715119</c:v>
                </c:pt>
                <c:pt idx="127">
                  <c:v>214.82300988295799</c:v>
                </c:pt>
                <c:pt idx="128">
                  <c:v>209.31604295140301</c:v>
                </c:pt>
                <c:pt idx="129">
                  <c:v>218.143106216609</c:v>
                </c:pt>
                <c:pt idx="130">
                  <c:v>220.319957647351</c:v>
                </c:pt>
                <c:pt idx="131">
                  <c:v>214.765665800487</c:v>
                </c:pt>
                <c:pt idx="132">
                  <c:v>212.12131229755801</c:v>
                </c:pt>
                <c:pt idx="133">
                  <c:v>210.96689987290301</c:v>
                </c:pt>
                <c:pt idx="134">
                  <c:v>211.446243391948</c:v>
                </c:pt>
                <c:pt idx="135">
                  <c:v>210.16564721254699</c:v>
                </c:pt>
                <c:pt idx="136">
                  <c:v>210.43558587280299</c:v>
                </c:pt>
                <c:pt idx="137">
                  <c:v>212.77505623374901</c:v>
                </c:pt>
                <c:pt idx="138">
                  <c:v>212.03457401503599</c:v>
                </c:pt>
                <c:pt idx="139">
                  <c:v>211.84080490197101</c:v>
                </c:pt>
                <c:pt idx="140">
                  <c:v>210.61787019241299</c:v>
                </c:pt>
                <c:pt idx="141">
                  <c:v>210.939978009843</c:v>
                </c:pt>
                <c:pt idx="142">
                  <c:v>212.37426669148499</c:v>
                </c:pt>
                <c:pt idx="143">
                  <c:v>218.43386367712799</c:v>
                </c:pt>
                <c:pt idx="144">
                  <c:v>220.106829874818</c:v>
                </c:pt>
                <c:pt idx="145">
                  <c:v>218.382369109309</c:v>
                </c:pt>
                <c:pt idx="146">
                  <c:v>211.393569200618</c:v>
                </c:pt>
                <c:pt idx="147">
                  <c:v>211.641800796929</c:v>
                </c:pt>
                <c:pt idx="148">
                  <c:v>210.34258123960799</c:v>
                </c:pt>
                <c:pt idx="149">
                  <c:v>210.50043069304499</c:v>
                </c:pt>
                <c:pt idx="150">
                  <c:v>216.35753413269899</c:v>
                </c:pt>
                <c:pt idx="151">
                  <c:v>220.99015107520501</c:v>
                </c:pt>
                <c:pt idx="152">
                  <c:v>219.94346978623699</c:v>
                </c:pt>
                <c:pt idx="153">
                  <c:v>218.42504378492799</c:v>
                </c:pt>
                <c:pt idx="154">
                  <c:v>216.38456305073601</c:v>
                </c:pt>
                <c:pt idx="155">
                  <c:v>215.77650932609501</c:v>
                </c:pt>
                <c:pt idx="156">
                  <c:v>215.32160360778701</c:v>
                </c:pt>
                <c:pt idx="157">
                  <c:v>220.243356312777</c:v>
                </c:pt>
                <c:pt idx="158">
                  <c:v>222.31541787062901</c:v>
                </c:pt>
                <c:pt idx="159">
                  <c:v>219.142520578242</c:v>
                </c:pt>
                <c:pt idx="160">
                  <c:v>218.84323287405499</c:v>
                </c:pt>
                <c:pt idx="161">
                  <c:v>217.90578203893199</c:v>
                </c:pt>
                <c:pt idx="162">
                  <c:v>217.34332656039601</c:v>
                </c:pt>
                <c:pt idx="163">
                  <c:v>217.59634309728</c:v>
                </c:pt>
                <c:pt idx="164">
                  <c:v>223.53954891669801</c:v>
                </c:pt>
                <c:pt idx="165">
                  <c:v>223.10721089829801</c:v>
                </c:pt>
                <c:pt idx="166">
                  <c:v>223.00176223550599</c:v>
                </c:pt>
                <c:pt idx="167">
                  <c:v>225.57302310318801</c:v>
                </c:pt>
                <c:pt idx="168">
                  <c:v>226.08987806905799</c:v>
                </c:pt>
                <c:pt idx="169">
                  <c:v>225.128937261354</c:v>
                </c:pt>
                <c:pt idx="170">
                  <c:v>226.25951470678601</c:v>
                </c:pt>
                <c:pt idx="171">
                  <c:v>226.044322822759</c:v>
                </c:pt>
                <c:pt idx="172">
                  <c:v>229.27819693739801</c:v>
                </c:pt>
                <c:pt idx="173">
                  <c:v>228.77551150104</c:v>
                </c:pt>
                <c:pt idx="174">
                  <c:v>228.70165326101801</c:v>
                </c:pt>
                <c:pt idx="175">
                  <c:v>230.15863869735099</c:v>
                </c:pt>
                <c:pt idx="176">
                  <c:v>232.714958873196</c:v>
                </c:pt>
                <c:pt idx="177">
                  <c:v>234.93258187829699</c:v>
                </c:pt>
                <c:pt idx="178">
                  <c:v>243.129478978191</c:v>
                </c:pt>
                <c:pt idx="179">
                  <c:v>244.640957193421</c:v>
                </c:pt>
                <c:pt idx="180">
                  <c:v>245.05610413301599</c:v>
                </c:pt>
                <c:pt idx="181">
                  <c:v>246.288856135488</c:v>
                </c:pt>
                <c:pt idx="182">
                  <c:v>243.594679330742</c:v>
                </c:pt>
                <c:pt idx="183">
                  <c:v>244.299947973</c:v>
                </c:pt>
                <c:pt idx="184">
                  <c:v>242.36661957703399</c:v>
                </c:pt>
                <c:pt idx="185">
                  <c:v>241.95075104246499</c:v>
                </c:pt>
                <c:pt idx="186">
                  <c:v>242.71734618698599</c:v>
                </c:pt>
                <c:pt idx="187">
                  <c:v>236.74426555751</c:v>
                </c:pt>
                <c:pt idx="188">
                  <c:v>237.72100217703399</c:v>
                </c:pt>
                <c:pt idx="189">
                  <c:v>235.271382908569</c:v>
                </c:pt>
                <c:pt idx="190">
                  <c:v>232.959822620029</c:v>
                </c:pt>
                <c:pt idx="191">
                  <c:v>232.29698236751</c:v>
                </c:pt>
                <c:pt idx="192">
                  <c:v>234.078222149308</c:v>
                </c:pt>
                <c:pt idx="193">
                  <c:v>238.261248626737</c:v>
                </c:pt>
                <c:pt idx="194">
                  <c:v>235.664939225034</c:v>
                </c:pt>
                <c:pt idx="195">
                  <c:v>235.79208787065301</c:v>
                </c:pt>
                <c:pt idx="196">
                  <c:v>237.621412840359</c:v>
                </c:pt>
                <c:pt idx="197">
                  <c:v>233.943183036931</c:v>
                </c:pt>
                <c:pt idx="198">
                  <c:v>234.900975130798</c:v>
                </c:pt>
                <c:pt idx="199">
                  <c:v>235.005644166172</c:v>
                </c:pt>
                <c:pt idx="200">
                  <c:v>235.95748758066301</c:v>
                </c:pt>
                <c:pt idx="201">
                  <c:v>237.10439352726499</c:v>
                </c:pt>
                <c:pt idx="202">
                  <c:v>238.713498908036</c:v>
                </c:pt>
                <c:pt idx="203">
                  <c:v>236.26459424680201</c:v>
                </c:pt>
                <c:pt idx="204">
                  <c:v>231.858442408358</c:v>
                </c:pt>
                <c:pt idx="205">
                  <c:v>229.01478122344801</c:v>
                </c:pt>
                <c:pt idx="206">
                  <c:v>229.48956396454901</c:v>
                </c:pt>
                <c:pt idx="207">
                  <c:v>229.06198644372699</c:v>
                </c:pt>
                <c:pt idx="208">
                  <c:v>228.770368686941</c:v>
                </c:pt>
                <c:pt idx="209">
                  <c:v>226.69700023902101</c:v>
                </c:pt>
                <c:pt idx="210">
                  <c:v>224.725857357785</c:v>
                </c:pt>
                <c:pt idx="211">
                  <c:v>224.847204276166</c:v>
                </c:pt>
                <c:pt idx="212">
                  <c:v>223.81413720167501</c:v>
                </c:pt>
                <c:pt idx="213">
                  <c:v>226.49850508857</c:v>
                </c:pt>
                <c:pt idx="214">
                  <c:v>227.40340936625799</c:v>
                </c:pt>
                <c:pt idx="215">
                  <c:v>226.03165609272</c:v>
                </c:pt>
                <c:pt idx="216">
                  <c:v>226.12387932201901</c:v>
                </c:pt>
                <c:pt idx="217">
                  <c:v>221.35017652784799</c:v>
                </c:pt>
                <c:pt idx="218">
                  <c:v>218.26920733378699</c:v>
                </c:pt>
                <c:pt idx="219">
                  <c:v>216.814997111124</c:v>
                </c:pt>
                <c:pt idx="220">
                  <c:v>219.97547357751401</c:v>
                </c:pt>
                <c:pt idx="221">
                  <c:v>224.16828561869099</c:v>
                </c:pt>
                <c:pt idx="222">
                  <c:v>219.295115558779</c:v>
                </c:pt>
                <c:pt idx="223">
                  <c:v>220.98129502968101</c:v>
                </c:pt>
                <c:pt idx="224">
                  <c:v>216.03069550222301</c:v>
                </c:pt>
                <c:pt idx="225">
                  <c:v>217.17062926408701</c:v>
                </c:pt>
                <c:pt idx="226">
                  <c:v>218.58295028674701</c:v>
                </c:pt>
                <c:pt idx="227">
                  <c:v>222.24171692655401</c:v>
                </c:pt>
                <c:pt idx="228">
                  <c:v>229.74250579152601</c:v>
                </c:pt>
                <c:pt idx="229">
                  <c:v>230.243219525717</c:v>
                </c:pt>
                <c:pt idx="230">
                  <c:v>232.69624623777699</c:v>
                </c:pt>
                <c:pt idx="231">
                  <c:v>227.58231802423401</c:v>
                </c:pt>
                <c:pt idx="232">
                  <c:v>226.57447821232699</c:v>
                </c:pt>
                <c:pt idx="233">
                  <c:v>223.56738504904499</c:v>
                </c:pt>
                <c:pt idx="234">
                  <c:v>225.89430075880199</c:v>
                </c:pt>
                <c:pt idx="235">
                  <c:v>227.61865306758301</c:v>
                </c:pt>
                <c:pt idx="236">
                  <c:v>223.08354325139601</c:v>
                </c:pt>
                <c:pt idx="237">
                  <c:v>226.02796770377699</c:v>
                </c:pt>
                <c:pt idx="238">
                  <c:v>224.88244697003699</c:v>
                </c:pt>
                <c:pt idx="239">
                  <c:v>228.03649963967399</c:v>
                </c:pt>
                <c:pt idx="240">
                  <c:v>231.55683300744201</c:v>
                </c:pt>
                <c:pt idx="241">
                  <c:v>235.97999176877201</c:v>
                </c:pt>
                <c:pt idx="242">
                  <c:v>238.934278267065</c:v>
                </c:pt>
                <c:pt idx="243">
                  <c:v>242.46434700362201</c:v>
                </c:pt>
                <c:pt idx="244">
                  <c:v>236.42012347933201</c:v>
                </c:pt>
                <c:pt idx="245">
                  <c:v>236.38011171939499</c:v>
                </c:pt>
                <c:pt idx="246">
                  <c:v>234.15343441274501</c:v>
                </c:pt>
                <c:pt idx="247">
                  <c:v>237.186440659201</c:v>
                </c:pt>
                <c:pt idx="248">
                  <c:v>243.64487488223099</c:v>
                </c:pt>
                <c:pt idx="249">
                  <c:v>242.535839179146</c:v>
                </c:pt>
                <c:pt idx="250">
                  <c:v>242.008616400173</c:v>
                </c:pt>
                <c:pt idx="251">
                  <c:v>238.38874817154499</c:v>
                </c:pt>
                <c:pt idx="252">
                  <c:v>234.16124834564101</c:v>
                </c:pt>
                <c:pt idx="253">
                  <c:v>233.00303421747401</c:v>
                </c:pt>
                <c:pt idx="254">
                  <c:v>231.95512619675401</c:v>
                </c:pt>
                <c:pt idx="255">
                  <c:v>238.05463798758399</c:v>
                </c:pt>
                <c:pt idx="256">
                  <c:v>240.620862941165</c:v>
                </c:pt>
                <c:pt idx="257">
                  <c:v>238.94268551818701</c:v>
                </c:pt>
                <c:pt idx="258">
                  <c:v>236.28147737358299</c:v>
                </c:pt>
                <c:pt idx="259">
                  <c:v>230.349908099879</c:v>
                </c:pt>
                <c:pt idx="260">
                  <c:v>228.792773995121</c:v>
                </c:pt>
                <c:pt idx="261">
                  <c:v>229.669652662256</c:v>
                </c:pt>
                <c:pt idx="262">
                  <c:v>232.84397145633901</c:v>
                </c:pt>
                <c:pt idx="263">
                  <c:v>237.04930750813</c:v>
                </c:pt>
                <c:pt idx="264">
                  <c:v>233.04461155496199</c:v>
                </c:pt>
                <c:pt idx="265">
                  <c:v>228.087981883048</c:v>
                </c:pt>
                <c:pt idx="266">
                  <c:v>227.60341217989901</c:v>
                </c:pt>
                <c:pt idx="267">
                  <c:v>225.450706257999</c:v>
                </c:pt>
                <c:pt idx="268">
                  <c:v>227.59825804295599</c:v>
                </c:pt>
                <c:pt idx="269">
                  <c:v>236.30318584840501</c:v>
                </c:pt>
                <c:pt idx="270">
                  <c:v>241.13145386285001</c:v>
                </c:pt>
                <c:pt idx="271">
                  <c:v>236.071315399714</c:v>
                </c:pt>
                <c:pt idx="272">
                  <c:v>234.44547583783401</c:v>
                </c:pt>
                <c:pt idx="273">
                  <c:v>231.83162099613199</c:v>
                </c:pt>
                <c:pt idx="274">
                  <c:v>233.46670471078801</c:v>
                </c:pt>
                <c:pt idx="275">
                  <c:v>235.32701854785799</c:v>
                </c:pt>
                <c:pt idx="276">
                  <c:v>243.581588209974</c:v>
                </c:pt>
                <c:pt idx="277">
                  <c:v>250.00238933283899</c:v>
                </c:pt>
                <c:pt idx="278">
                  <c:v>249.43073320590099</c:v>
                </c:pt>
                <c:pt idx="279">
                  <c:v>245.865901472004</c:v>
                </c:pt>
                <c:pt idx="280">
                  <c:v>243.592958474668</c:v>
                </c:pt>
                <c:pt idx="281">
                  <c:v>242.584105286604</c:v>
                </c:pt>
                <c:pt idx="282">
                  <c:v>241.861809545022</c:v>
                </c:pt>
                <c:pt idx="283">
                  <c:v>247.30354196930799</c:v>
                </c:pt>
                <c:pt idx="284">
                  <c:v>249.36987130556599</c:v>
                </c:pt>
                <c:pt idx="285">
                  <c:v>248.38226451455901</c:v>
                </c:pt>
                <c:pt idx="286">
                  <c:v>244.155382179838</c:v>
                </c:pt>
                <c:pt idx="287">
                  <c:v>241.37867911508999</c:v>
                </c:pt>
                <c:pt idx="288">
                  <c:v>243.723566818416</c:v>
                </c:pt>
                <c:pt idx="289">
                  <c:v>252.13084616904499</c:v>
                </c:pt>
                <c:pt idx="290">
                  <c:v>263.83267034342401</c:v>
                </c:pt>
                <c:pt idx="291">
                  <c:v>266.32479697738398</c:v>
                </c:pt>
                <c:pt idx="292">
                  <c:v>262.57957821763199</c:v>
                </c:pt>
                <c:pt idx="293">
                  <c:v>258.71485648261898</c:v>
                </c:pt>
                <c:pt idx="294">
                  <c:v>257.88487015094103</c:v>
                </c:pt>
                <c:pt idx="295">
                  <c:v>255.03869204132701</c:v>
                </c:pt>
                <c:pt idx="296">
                  <c:v>254.749292799296</c:v>
                </c:pt>
                <c:pt idx="297">
                  <c:v>263.820788723173</c:v>
                </c:pt>
                <c:pt idx="298">
                  <c:v>264.31404694001401</c:v>
                </c:pt>
                <c:pt idx="299">
                  <c:v>264.093661517155</c:v>
                </c:pt>
                <c:pt idx="300">
                  <c:v>259.79902708694999</c:v>
                </c:pt>
                <c:pt idx="301">
                  <c:v>256.00864355485902</c:v>
                </c:pt>
                <c:pt idx="302">
                  <c:v>253.245915597253</c:v>
                </c:pt>
                <c:pt idx="303">
                  <c:v>255.889161730848</c:v>
                </c:pt>
                <c:pt idx="304">
                  <c:v>264.47114632791101</c:v>
                </c:pt>
                <c:pt idx="305">
                  <c:v>265.66437048715699</c:v>
                </c:pt>
                <c:pt idx="306">
                  <c:v>262.83919234552297</c:v>
                </c:pt>
                <c:pt idx="307">
                  <c:v>262.37831688404498</c:v>
                </c:pt>
                <c:pt idx="308">
                  <c:v>257.19942956175402</c:v>
                </c:pt>
                <c:pt idx="309">
                  <c:v>254.79948388920599</c:v>
                </c:pt>
                <c:pt idx="310">
                  <c:v>254.91381875690101</c:v>
                </c:pt>
                <c:pt idx="311">
                  <c:v>261.77916935148198</c:v>
                </c:pt>
                <c:pt idx="312">
                  <c:v>264.085915127531</c:v>
                </c:pt>
                <c:pt idx="313">
                  <c:v>259.411066067766</c:v>
                </c:pt>
                <c:pt idx="314">
                  <c:v>255.65763120416901</c:v>
                </c:pt>
                <c:pt idx="315">
                  <c:v>253.785475851391</c:v>
                </c:pt>
                <c:pt idx="316">
                  <c:v>249.901144817925</c:v>
                </c:pt>
                <c:pt idx="317">
                  <c:v>249.05341674002801</c:v>
                </c:pt>
                <c:pt idx="318">
                  <c:v>253.048329431453</c:v>
                </c:pt>
                <c:pt idx="319">
                  <c:v>259.04372662845799</c:v>
                </c:pt>
                <c:pt idx="320">
                  <c:v>257.99194314003302</c:v>
                </c:pt>
                <c:pt idx="321">
                  <c:v>257.61175807907802</c:v>
                </c:pt>
                <c:pt idx="322">
                  <c:v>253.45825730964199</c:v>
                </c:pt>
                <c:pt idx="323">
                  <c:v>252.652708994438</c:v>
                </c:pt>
                <c:pt idx="324">
                  <c:v>251.82864147115799</c:v>
                </c:pt>
                <c:pt idx="325">
                  <c:v>257.74972323580897</c:v>
                </c:pt>
                <c:pt idx="326">
                  <c:v>263.58308292763701</c:v>
                </c:pt>
                <c:pt idx="327">
                  <c:v>259.33707502976699</c:v>
                </c:pt>
                <c:pt idx="328">
                  <c:v>259.78116312217003</c:v>
                </c:pt>
                <c:pt idx="329">
                  <c:v>260.75438568196302</c:v>
                </c:pt>
                <c:pt idx="330">
                  <c:v>259.63492037891899</c:v>
                </c:pt>
                <c:pt idx="331">
                  <c:v>255.76492796187901</c:v>
                </c:pt>
                <c:pt idx="332">
                  <c:v>254.73969672741401</c:v>
                </c:pt>
                <c:pt idx="333">
                  <c:v>254.66924942004201</c:v>
                </c:pt>
                <c:pt idx="334">
                  <c:v>252.415035189561</c:v>
                </c:pt>
                <c:pt idx="335">
                  <c:v>253.23265088579399</c:v>
                </c:pt>
                <c:pt idx="336">
                  <c:v>257.40096984905102</c:v>
                </c:pt>
                <c:pt idx="337">
                  <c:v>256.791353672951</c:v>
                </c:pt>
                <c:pt idx="338">
                  <c:v>256.62074856124099</c:v>
                </c:pt>
                <c:pt idx="339">
                  <c:v>267.70448679350397</c:v>
                </c:pt>
                <c:pt idx="340">
                  <c:v>272.589773765551</c:v>
                </c:pt>
                <c:pt idx="341">
                  <c:v>270.05741435930798</c:v>
                </c:pt>
                <c:pt idx="342">
                  <c:v>271.38527965842201</c:v>
                </c:pt>
                <c:pt idx="343">
                  <c:v>268.20572921476298</c:v>
                </c:pt>
                <c:pt idx="344">
                  <c:v>267.70994548002301</c:v>
                </c:pt>
                <c:pt idx="345">
                  <c:v>268.59471257716399</c:v>
                </c:pt>
                <c:pt idx="346">
                  <c:v>277.395216141243</c:v>
                </c:pt>
                <c:pt idx="347">
                  <c:v>281.16710031826801</c:v>
                </c:pt>
                <c:pt idx="348">
                  <c:v>280.00832885938502</c:v>
                </c:pt>
                <c:pt idx="349">
                  <c:v>283.72182134896701</c:v>
                </c:pt>
                <c:pt idx="350">
                  <c:v>279.46260026811302</c:v>
                </c:pt>
                <c:pt idx="351">
                  <c:v>277.03759071876902</c:v>
                </c:pt>
                <c:pt idx="352">
                  <c:v>277.60543922174401</c:v>
                </c:pt>
                <c:pt idx="353">
                  <c:v>282.11920691491099</c:v>
                </c:pt>
                <c:pt idx="354">
                  <c:v>287.34594911349097</c:v>
                </c:pt>
                <c:pt idx="355">
                  <c:v>285.12252538839601</c:v>
                </c:pt>
                <c:pt idx="356">
                  <c:v>286.72990392283498</c:v>
                </c:pt>
                <c:pt idx="357">
                  <c:v>284.946103549231</c:v>
                </c:pt>
                <c:pt idx="358">
                  <c:v>278.18933178263802</c:v>
                </c:pt>
                <c:pt idx="359">
                  <c:v>271.98082399381502</c:v>
                </c:pt>
                <c:pt idx="360">
                  <c:v>269.41122170868999</c:v>
                </c:pt>
                <c:pt idx="361">
                  <c:v>270.22920059357699</c:v>
                </c:pt>
                <c:pt idx="362">
                  <c:v>268.49308625133102</c:v>
                </c:pt>
                <c:pt idx="363">
                  <c:v>265.96993517977597</c:v>
                </c:pt>
                <c:pt idx="364">
                  <c:v>277.115655638845</c:v>
                </c:pt>
                <c:pt idx="365">
                  <c:v>283.295117006574</c:v>
                </c:pt>
                <c:pt idx="366">
                  <c:v>277.743201101186</c:v>
                </c:pt>
                <c:pt idx="367">
                  <c:v>282.05337242488201</c:v>
                </c:pt>
                <c:pt idx="368">
                  <c:v>285.667336955846</c:v>
                </c:pt>
                <c:pt idx="369">
                  <c:v>286.746638198146</c:v>
                </c:pt>
                <c:pt idx="370">
                  <c:v>285.24695836975098</c:v>
                </c:pt>
                <c:pt idx="371">
                  <c:v>290.74724804882197</c:v>
                </c:pt>
                <c:pt idx="372">
                  <c:v>296.29512918703</c:v>
                </c:pt>
                <c:pt idx="373">
                  <c:v>303.79083116921697</c:v>
                </c:pt>
                <c:pt idx="374">
                  <c:v>310.19170439119699</c:v>
                </c:pt>
                <c:pt idx="375">
                  <c:v>313.69725635394002</c:v>
                </c:pt>
                <c:pt idx="376">
                  <c:v>309.91656527261199</c:v>
                </c:pt>
                <c:pt idx="377">
                  <c:v>304.78165429426798</c:v>
                </c:pt>
                <c:pt idx="378">
                  <c:v>298.13578245671903</c:v>
                </c:pt>
                <c:pt idx="379">
                  <c:v>293.45618412750702</c:v>
                </c:pt>
                <c:pt idx="380">
                  <c:v>295.79369040107798</c:v>
                </c:pt>
                <c:pt idx="381">
                  <c:v>304.00381512478498</c:v>
                </c:pt>
                <c:pt idx="382">
                  <c:v>303.43202320813901</c:v>
                </c:pt>
                <c:pt idx="383">
                  <c:v>295.390878140697</c:v>
                </c:pt>
                <c:pt idx="384">
                  <c:v>293.63936593682098</c:v>
                </c:pt>
                <c:pt idx="385">
                  <c:v>290.34037870474299</c:v>
                </c:pt>
                <c:pt idx="386">
                  <c:v>287.16510454238602</c:v>
                </c:pt>
                <c:pt idx="387">
                  <c:v>288.19699934787297</c:v>
                </c:pt>
                <c:pt idx="388">
                  <c:v>293.60680893378998</c:v>
                </c:pt>
                <c:pt idx="389">
                  <c:v>294.50139855914301</c:v>
                </c:pt>
                <c:pt idx="390">
                  <c:v>294.45364631541503</c:v>
                </c:pt>
                <c:pt idx="391">
                  <c:v>292.029489523471</c:v>
                </c:pt>
                <c:pt idx="392">
                  <c:v>285.55049052123599</c:v>
                </c:pt>
                <c:pt idx="393">
                  <c:v>287.02187237635599</c:v>
                </c:pt>
                <c:pt idx="394">
                  <c:v>284.82931310241702</c:v>
                </c:pt>
                <c:pt idx="395">
                  <c:v>292.845568997425</c:v>
                </c:pt>
                <c:pt idx="396">
                  <c:v>292.47932433100402</c:v>
                </c:pt>
                <c:pt idx="397">
                  <c:v>290.24319820424103</c:v>
                </c:pt>
                <c:pt idx="398">
                  <c:v>293.077179327647</c:v>
                </c:pt>
                <c:pt idx="399">
                  <c:v>287.92697177263301</c:v>
                </c:pt>
                <c:pt idx="400">
                  <c:v>288.12440303238202</c:v>
                </c:pt>
                <c:pt idx="401">
                  <c:v>291.160174172155</c:v>
                </c:pt>
                <c:pt idx="402">
                  <c:v>296.66872901290202</c:v>
                </c:pt>
                <c:pt idx="403">
                  <c:v>291.55742148786402</c:v>
                </c:pt>
                <c:pt idx="404">
                  <c:v>293.21861944140102</c:v>
                </c:pt>
                <c:pt idx="405">
                  <c:v>292.34065568507702</c:v>
                </c:pt>
                <c:pt idx="406">
                  <c:v>289.54630752459298</c:v>
                </c:pt>
                <c:pt idx="407">
                  <c:v>290.16094490320302</c:v>
                </c:pt>
                <c:pt idx="408">
                  <c:v>298.43133110289801</c:v>
                </c:pt>
                <c:pt idx="409">
                  <c:v>293.91406147405098</c:v>
                </c:pt>
                <c:pt idx="410">
                  <c:v>288.87462704795098</c:v>
                </c:pt>
                <c:pt idx="411">
                  <c:v>290.886567329098</c:v>
                </c:pt>
                <c:pt idx="412">
                  <c:v>288.13546567870799</c:v>
                </c:pt>
                <c:pt idx="413">
                  <c:v>294.59875466168802</c:v>
                </c:pt>
                <c:pt idx="414">
                  <c:v>302.54173040819398</c:v>
                </c:pt>
                <c:pt idx="415">
                  <c:v>307.25204179789</c:v>
                </c:pt>
                <c:pt idx="416">
                  <c:v>304.56137115047102</c:v>
                </c:pt>
                <c:pt idx="417">
                  <c:v>301.841240564712</c:v>
                </c:pt>
                <c:pt idx="418">
                  <c:v>300.04683670140599</c:v>
                </c:pt>
                <c:pt idx="419">
                  <c:v>299.18523320603401</c:v>
                </c:pt>
                <c:pt idx="420">
                  <c:v>297.739020519745</c:v>
                </c:pt>
                <c:pt idx="421">
                  <c:v>307.00197094643602</c:v>
                </c:pt>
                <c:pt idx="422">
                  <c:v>311.76368799915599</c:v>
                </c:pt>
                <c:pt idx="423">
                  <c:v>309.88143199923701</c:v>
                </c:pt>
                <c:pt idx="424">
                  <c:v>308.55939085645201</c:v>
                </c:pt>
                <c:pt idx="425">
                  <c:v>305.077544108219</c:v>
                </c:pt>
                <c:pt idx="426">
                  <c:v>304.689206574102</c:v>
                </c:pt>
                <c:pt idx="427">
                  <c:v>304.52832975752102</c:v>
                </c:pt>
                <c:pt idx="428">
                  <c:v>307.71610787585303</c:v>
                </c:pt>
                <c:pt idx="429">
                  <c:v>309.743145221009</c:v>
                </c:pt>
                <c:pt idx="430">
                  <c:v>305.291417104723</c:v>
                </c:pt>
                <c:pt idx="431">
                  <c:v>310.50175833284402</c:v>
                </c:pt>
                <c:pt idx="432">
                  <c:v>308.64444801543101</c:v>
                </c:pt>
                <c:pt idx="433">
                  <c:v>305.91640534729402</c:v>
                </c:pt>
                <c:pt idx="434">
                  <c:v>307.82912864755201</c:v>
                </c:pt>
                <c:pt idx="435">
                  <c:v>311.46444972873701</c:v>
                </c:pt>
                <c:pt idx="436">
                  <c:v>316.08688308790499</c:v>
                </c:pt>
                <c:pt idx="437">
                  <c:v>313.41194184143802</c:v>
                </c:pt>
                <c:pt idx="438">
                  <c:v>319.08699499939598</c:v>
                </c:pt>
                <c:pt idx="439">
                  <c:v>314.69775738040602</c:v>
                </c:pt>
                <c:pt idx="440">
                  <c:v>312.72654239179599</c:v>
                </c:pt>
                <c:pt idx="441">
                  <c:v>311.22877644971999</c:v>
                </c:pt>
                <c:pt idx="442">
                  <c:v>316.159369168794</c:v>
                </c:pt>
                <c:pt idx="443">
                  <c:v>316.04895305748101</c:v>
                </c:pt>
                <c:pt idx="444">
                  <c:v>311.47286229010098</c:v>
                </c:pt>
                <c:pt idx="445">
                  <c:v>309.33258969104401</c:v>
                </c:pt>
                <c:pt idx="446">
                  <c:v>304.34853352999198</c:v>
                </c:pt>
                <c:pt idx="447">
                  <c:v>303.077244622374</c:v>
                </c:pt>
                <c:pt idx="448">
                  <c:v>309.45084037262399</c:v>
                </c:pt>
                <c:pt idx="449">
                  <c:v>313.21742700380298</c:v>
                </c:pt>
                <c:pt idx="450">
                  <c:v>314.720529193917</c:v>
                </c:pt>
                <c:pt idx="451">
                  <c:v>310.74714546116297</c:v>
                </c:pt>
                <c:pt idx="452">
                  <c:v>308.67598875057598</c:v>
                </c:pt>
                <c:pt idx="453">
                  <c:v>305.56398982194901</c:v>
                </c:pt>
                <c:pt idx="454">
                  <c:v>306.84360983890701</c:v>
                </c:pt>
                <c:pt idx="455">
                  <c:v>313.81088509234399</c:v>
                </c:pt>
                <c:pt idx="456">
                  <c:v>320.495562702597</c:v>
                </c:pt>
                <c:pt idx="457">
                  <c:v>321.78169958806399</c:v>
                </c:pt>
                <c:pt idx="458">
                  <c:v>322.94534724634298</c:v>
                </c:pt>
                <c:pt idx="459">
                  <c:v>315.99817131812</c:v>
                </c:pt>
                <c:pt idx="460">
                  <c:v>319.23644071639399</c:v>
                </c:pt>
                <c:pt idx="461">
                  <c:v>322.92820826721402</c:v>
                </c:pt>
                <c:pt idx="462">
                  <c:v>323.79218843224101</c:v>
                </c:pt>
                <c:pt idx="463">
                  <c:v>326.47864667678999</c:v>
                </c:pt>
                <c:pt idx="464">
                  <c:v>321.57591842185701</c:v>
                </c:pt>
                <c:pt idx="465">
                  <c:v>321.52106904834699</c:v>
                </c:pt>
                <c:pt idx="466">
                  <c:v>317.28096723421902</c:v>
                </c:pt>
                <c:pt idx="467">
                  <c:v>309.82563702143602</c:v>
                </c:pt>
                <c:pt idx="468">
                  <c:v>307.93748111463202</c:v>
                </c:pt>
                <c:pt idx="469">
                  <c:v>311.56248291323902</c:v>
                </c:pt>
                <c:pt idx="470">
                  <c:v>312.17557977864499</c:v>
                </c:pt>
                <c:pt idx="471">
                  <c:v>304.06361979972598</c:v>
                </c:pt>
                <c:pt idx="472">
                  <c:v>306.438513152133</c:v>
                </c:pt>
                <c:pt idx="473">
                  <c:v>301.44436904240598</c:v>
                </c:pt>
                <c:pt idx="474">
                  <c:v>296.35442913360498</c:v>
                </c:pt>
                <c:pt idx="475">
                  <c:v>297.93972159707198</c:v>
                </c:pt>
                <c:pt idx="476">
                  <c:v>303.850224302112</c:v>
                </c:pt>
                <c:pt idx="477">
                  <c:v>301.38829817810199</c:v>
                </c:pt>
                <c:pt idx="478">
                  <c:v>302.11322216113899</c:v>
                </c:pt>
                <c:pt idx="479">
                  <c:v>296.29291528865002</c:v>
                </c:pt>
                <c:pt idx="480">
                  <c:v>293.50311383258799</c:v>
                </c:pt>
                <c:pt idx="481">
                  <c:v>292.21710299138903</c:v>
                </c:pt>
                <c:pt idx="482">
                  <c:v>299.62499794459001</c:v>
                </c:pt>
                <c:pt idx="483">
                  <c:v>307.089283854629</c:v>
                </c:pt>
                <c:pt idx="484">
                  <c:v>301.55697110656899</c:v>
                </c:pt>
                <c:pt idx="485">
                  <c:v>297.98011671546698</c:v>
                </c:pt>
                <c:pt idx="486">
                  <c:v>296.07724845685101</c:v>
                </c:pt>
                <c:pt idx="487">
                  <c:v>294.355605746675</c:v>
                </c:pt>
                <c:pt idx="488">
                  <c:v>296.13126234223</c:v>
                </c:pt>
                <c:pt idx="489">
                  <c:v>303.92828497630302</c:v>
                </c:pt>
                <c:pt idx="490">
                  <c:v>309.74463878808399</c:v>
                </c:pt>
                <c:pt idx="491">
                  <c:v>305.19753033207598</c:v>
                </c:pt>
                <c:pt idx="492">
                  <c:v>302.79776553854498</c:v>
                </c:pt>
                <c:pt idx="493">
                  <c:v>295.48369263011199</c:v>
                </c:pt>
                <c:pt idx="494">
                  <c:v>296.67572190343401</c:v>
                </c:pt>
                <c:pt idx="495">
                  <c:v>297.56374838882198</c:v>
                </c:pt>
                <c:pt idx="496">
                  <c:v>305.79577235179102</c:v>
                </c:pt>
                <c:pt idx="497">
                  <c:v>307.05331784209602</c:v>
                </c:pt>
                <c:pt idx="498">
                  <c:v>305.238716142849</c:v>
                </c:pt>
                <c:pt idx="499">
                  <c:v>301.31121936734002</c:v>
                </c:pt>
                <c:pt idx="500">
                  <c:v>299.75776990378301</c:v>
                </c:pt>
                <c:pt idx="501">
                  <c:v>300.63798229389897</c:v>
                </c:pt>
                <c:pt idx="502">
                  <c:v>298.38674588495599</c:v>
                </c:pt>
                <c:pt idx="503">
                  <c:v>300.63562722924598</c:v>
                </c:pt>
                <c:pt idx="504">
                  <c:v>300.765567493128</c:v>
                </c:pt>
                <c:pt idx="505">
                  <c:v>299.93075154140098</c:v>
                </c:pt>
                <c:pt idx="506">
                  <c:v>295.36591806126802</c:v>
                </c:pt>
                <c:pt idx="507">
                  <c:v>293.14059253162299</c:v>
                </c:pt>
                <c:pt idx="508">
                  <c:v>290.36529800480201</c:v>
                </c:pt>
                <c:pt idx="509">
                  <c:v>292.04479343291598</c:v>
                </c:pt>
                <c:pt idx="510">
                  <c:v>301.27862262978101</c:v>
                </c:pt>
                <c:pt idx="511">
                  <c:v>304.29970618884897</c:v>
                </c:pt>
                <c:pt idx="512">
                  <c:v>301.69973417086402</c:v>
                </c:pt>
                <c:pt idx="513">
                  <c:v>298.29975948792401</c:v>
                </c:pt>
                <c:pt idx="514">
                  <c:v>294.93787763193097</c:v>
                </c:pt>
                <c:pt idx="515">
                  <c:v>294.46760357174702</c:v>
                </c:pt>
                <c:pt idx="516">
                  <c:v>297.37545085062902</c:v>
                </c:pt>
                <c:pt idx="517">
                  <c:v>299.43493172199697</c:v>
                </c:pt>
                <c:pt idx="518">
                  <c:v>295.012557272283</c:v>
                </c:pt>
                <c:pt idx="519">
                  <c:v>290.53517086539898</c:v>
                </c:pt>
                <c:pt idx="520">
                  <c:v>290.76991649726602</c:v>
                </c:pt>
                <c:pt idx="521">
                  <c:v>287.55373397371699</c:v>
                </c:pt>
                <c:pt idx="522">
                  <c:v>285.88194978574398</c:v>
                </c:pt>
                <c:pt idx="523">
                  <c:v>291.03604980614898</c:v>
                </c:pt>
                <c:pt idx="524">
                  <c:v>293.03261649127802</c:v>
                </c:pt>
                <c:pt idx="525">
                  <c:v>288.26760539687001</c:v>
                </c:pt>
                <c:pt idx="526">
                  <c:v>283.19450012097798</c:v>
                </c:pt>
                <c:pt idx="527">
                  <c:v>282.50930963326499</c:v>
                </c:pt>
                <c:pt idx="528">
                  <c:v>281.12747062057298</c:v>
                </c:pt>
                <c:pt idx="529">
                  <c:v>282.25818770432801</c:v>
                </c:pt>
                <c:pt idx="530">
                  <c:v>285.94788411344001</c:v>
                </c:pt>
                <c:pt idx="531">
                  <c:v>286.90522848358802</c:v>
                </c:pt>
                <c:pt idx="532">
                  <c:v>288.81901624705603</c:v>
                </c:pt>
                <c:pt idx="533">
                  <c:v>289.02672898543199</c:v>
                </c:pt>
                <c:pt idx="534">
                  <c:v>286.26227860586698</c:v>
                </c:pt>
                <c:pt idx="535">
                  <c:v>282.80872826245098</c:v>
                </c:pt>
                <c:pt idx="536">
                  <c:v>282.54123033269298</c:v>
                </c:pt>
                <c:pt idx="537">
                  <c:v>286.68016077719898</c:v>
                </c:pt>
                <c:pt idx="538">
                  <c:v>290.32966927460802</c:v>
                </c:pt>
                <c:pt idx="539">
                  <c:v>292.96493886750301</c:v>
                </c:pt>
                <c:pt idx="540">
                  <c:v>290.77780183250297</c:v>
                </c:pt>
                <c:pt idx="541">
                  <c:v>287.179915943693</c:v>
                </c:pt>
                <c:pt idx="542">
                  <c:v>288.59135252048401</c:v>
                </c:pt>
                <c:pt idx="543">
                  <c:v>292.34455704234199</c:v>
                </c:pt>
                <c:pt idx="544">
                  <c:v>291.549837324024</c:v>
                </c:pt>
                <c:pt idx="545">
                  <c:v>290.545090912212</c:v>
                </c:pt>
                <c:pt idx="546">
                  <c:v>291.25508225390598</c:v>
                </c:pt>
                <c:pt idx="547">
                  <c:v>289.61174108686799</c:v>
                </c:pt>
                <c:pt idx="548">
                  <c:v>286.60109907859402</c:v>
                </c:pt>
                <c:pt idx="549">
                  <c:v>281.97242297587098</c:v>
                </c:pt>
                <c:pt idx="550">
                  <c:v>282.54647793055</c:v>
                </c:pt>
                <c:pt idx="551">
                  <c:v>284.30395622287898</c:v>
                </c:pt>
                <c:pt idx="552">
                  <c:v>285.22738896355702</c:v>
                </c:pt>
                <c:pt idx="553">
                  <c:v>283.87239953845602</c:v>
                </c:pt>
                <c:pt idx="554">
                  <c:v>280.360742439555</c:v>
                </c:pt>
                <c:pt idx="555">
                  <c:v>280.04067173102601</c:v>
                </c:pt>
                <c:pt idx="556">
                  <c:v>278.41775061378598</c:v>
                </c:pt>
                <c:pt idx="557">
                  <c:v>275.04463150771102</c:v>
                </c:pt>
                <c:pt idx="558">
                  <c:v>278.37371422126199</c:v>
                </c:pt>
                <c:pt idx="559">
                  <c:v>280.71907477161801</c:v>
                </c:pt>
                <c:pt idx="560">
                  <c:v>280.74582955527399</c:v>
                </c:pt>
                <c:pt idx="561">
                  <c:v>279.5319410262</c:v>
                </c:pt>
                <c:pt idx="562">
                  <c:v>277.19556569037098</c:v>
                </c:pt>
                <c:pt idx="563">
                  <c:v>273.93884514843103</c:v>
                </c:pt>
                <c:pt idx="564">
                  <c:v>274.03990751524702</c:v>
                </c:pt>
                <c:pt idx="565">
                  <c:v>273.27420203760499</c:v>
                </c:pt>
                <c:pt idx="566">
                  <c:v>276.77189708164201</c:v>
                </c:pt>
                <c:pt idx="567">
                  <c:v>272.88885926434301</c:v>
                </c:pt>
                <c:pt idx="568">
                  <c:v>271.37563457250099</c:v>
                </c:pt>
                <c:pt idx="569">
                  <c:v>266.67319318464303</c:v>
                </c:pt>
                <c:pt idx="570">
                  <c:v>264.13288907181999</c:v>
                </c:pt>
                <c:pt idx="571">
                  <c:v>261.16785201736099</c:v>
                </c:pt>
                <c:pt idx="572">
                  <c:v>266.00900896808798</c:v>
                </c:pt>
                <c:pt idx="573">
                  <c:v>271.34148430446101</c:v>
                </c:pt>
                <c:pt idx="574">
                  <c:v>272.16610484689301</c:v>
                </c:pt>
                <c:pt idx="575">
                  <c:v>270.15028533766503</c:v>
                </c:pt>
                <c:pt idx="576">
                  <c:v>271.94549625788801</c:v>
                </c:pt>
                <c:pt idx="577">
                  <c:v>272.71259185237398</c:v>
                </c:pt>
                <c:pt idx="578">
                  <c:v>270.35901167595802</c:v>
                </c:pt>
                <c:pt idx="579">
                  <c:v>274.89624865920001</c:v>
                </c:pt>
                <c:pt idx="580">
                  <c:v>275.096605929752</c:v>
                </c:pt>
                <c:pt idx="581">
                  <c:v>273.94454822215698</c:v>
                </c:pt>
                <c:pt idx="582">
                  <c:v>274.14030553433201</c:v>
                </c:pt>
                <c:pt idx="583">
                  <c:v>269.36503834058601</c:v>
                </c:pt>
                <c:pt idx="584">
                  <c:v>267.90170135576801</c:v>
                </c:pt>
                <c:pt idx="585">
                  <c:v>270.10153932188598</c:v>
                </c:pt>
                <c:pt idx="586">
                  <c:v>272.853773672182</c:v>
                </c:pt>
                <c:pt idx="587">
                  <c:v>277.62960475102199</c:v>
                </c:pt>
                <c:pt idx="588">
                  <c:v>283.188690012829</c:v>
                </c:pt>
                <c:pt idx="589">
                  <c:v>279.26595763065501</c:v>
                </c:pt>
                <c:pt idx="590">
                  <c:v>277.716818808688</c:v>
                </c:pt>
                <c:pt idx="591">
                  <c:v>276.886645588813</c:v>
                </c:pt>
                <c:pt idx="592">
                  <c:v>274.42125077083102</c:v>
                </c:pt>
                <c:pt idx="593">
                  <c:v>276.66684593551298</c:v>
                </c:pt>
                <c:pt idx="594">
                  <c:v>278.031908227369</c:v>
                </c:pt>
                <c:pt idx="595">
                  <c:v>277.26696458666697</c:v>
                </c:pt>
                <c:pt idx="596">
                  <c:v>276.19392034031802</c:v>
                </c:pt>
                <c:pt idx="597">
                  <c:v>271.98497554600198</c:v>
                </c:pt>
                <c:pt idx="598">
                  <c:v>270.74831120828799</c:v>
                </c:pt>
                <c:pt idx="599">
                  <c:v>269.53418633130798</c:v>
                </c:pt>
                <c:pt idx="600">
                  <c:v>276.34045429975498</c:v>
                </c:pt>
                <c:pt idx="601">
                  <c:v>283.73660150930198</c:v>
                </c:pt>
                <c:pt idx="602">
                  <c:v>289.76168707984402</c:v>
                </c:pt>
                <c:pt idx="603">
                  <c:v>284.16533592938299</c:v>
                </c:pt>
                <c:pt idx="604">
                  <c:v>284.53054203134599</c:v>
                </c:pt>
                <c:pt idx="605">
                  <c:v>286.28953802836099</c:v>
                </c:pt>
                <c:pt idx="606">
                  <c:v>287.88101059708799</c:v>
                </c:pt>
                <c:pt idx="607">
                  <c:v>293.03520006403198</c:v>
                </c:pt>
                <c:pt idx="608">
                  <c:v>295.69851434364801</c:v>
                </c:pt>
                <c:pt idx="609">
                  <c:v>294.01294154901501</c:v>
                </c:pt>
                <c:pt idx="610">
                  <c:v>290.10694711577599</c:v>
                </c:pt>
                <c:pt idx="611">
                  <c:v>286.00152358093999</c:v>
                </c:pt>
                <c:pt idx="612">
                  <c:v>289.33471181132597</c:v>
                </c:pt>
                <c:pt idx="613">
                  <c:v>288.636167829295</c:v>
                </c:pt>
                <c:pt idx="614">
                  <c:v>291.05177089317198</c:v>
                </c:pt>
                <c:pt idx="615">
                  <c:v>294.18969747477399</c:v>
                </c:pt>
                <c:pt idx="616">
                  <c:v>289.40972628670102</c:v>
                </c:pt>
                <c:pt idx="617">
                  <c:v>286.03737140225297</c:v>
                </c:pt>
                <c:pt idx="618">
                  <c:v>287.17666936394301</c:v>
                </c:pt>
                <c:pt idx="619">
                  <c:v>286.30270085309098</c:v>
                </c:pt>
                <c:pt idx="620">
                  <c:v>288.55958648613</c:v>
                </c:pt>
                <c:pt idx="621">
                  <c:v>292.98248301126102</c:v>
                </c:pt>
                <c:pt idx="622">
                  <c:v>296.41272272447401</c:v>
                </c:pt>
                <c:pt idx="623">
                  <c:v>303.89722532214302</c:v>
                </c:pt>
                <c:pt idx="624">
                  <c:v>298.57368005336701</c:v>
                </c:pt>
                <c:pt idx="625">
                  <c:v>295.37618671495102</c:v>
                </c:pt>
                <c:pt idx="626">
                  <c:v>293.91178798019399</c:v>
                </c:pt>
                <c:pt idx="627">
                  <c:v>299.15828436303298</c:v>
                </c:pt>
                <c:pt idx="628">
                  <c:v>298.28606680464901</c:v>
                </c:pt>
                <c:pt idx="629">
                  <c:v>298.73501282325299</c:v>
                </c:pt>
                <c:pt idx="630">
                  <c:v>296.56977350675299</c:v>
                </c:pt>
                <c:pt idx="631">
                  <c:v>293.753604601348</c:v>
                </c:pt>
                <c:pt idx="632">
                  <c:v>293.87230892502902</c:v>
                </c:pt>
                <c:pt idx="633">
                  <c:v>301.21780331312198</c:v>
                </c:pt>
                <c:pt idx="634">
                  <c:v>299.76848871187201</c:v>
                </c:pt>
                <c:pt idx="635">
                  <c:v>297.40958502502701</c:v>
                </c:pt>
                <c:pt idx="636">
                  <c:v>296.32295787978597</c:v>
                </c:pt>
                <c:pt idx="637">
                  <c:v>297.24458093885403</c:v>
                </c:pt>
                <c:pt idx="638">
                  <c:v>297.03081132563</c:v>
                </c:pt>
                <c:pt idx="639">
                  <c:v>304.83740072318898</c:v>
                </c:pt>
                <c:pt idx="640">
                  <c:v>309.13860065431402</c:v>
                </c:pt>
                <c:pt idx="641">
                  <c:v>308.173019639617</c:v>
                </c:pt>
                <c:pt idx="642">
                  <c:v>303.01368443584403</c:v>
                </c:pt>
                <c:pt idx="643">
                  <c:v>302.91714306100198</c:v>
                </c:pt>
                <c:pt idx="644">
                  <c:v>300.73455800757301</c:v>
                </c:pt>
                <c:pt idx="645">
                  <c:v>299.99793343542302</c:v>
                </c:pt>
                <c:pt idx="646">
                  <c:v>307.14098739395399</c:v>
                </c:pt>
                <c:pt idx="647">
                  <c:v>311.31803621357801</c:v>
                </c:pt>
                <c:pt idx="648">
                  <c:v>311.47822324085598</c:v>
                </c:pt>
                <c:pt idx="649">
                  <c:v>305.24220197982203</c:v>
                </c:pt>
                <c:pt idx="650">
                  <c:v>304.55246845793403</c:v>
                </c:pt>
                <c:pt idx="651">
                  <c:v>307.35699527146397</c:v>
                </c:pt>
                <c:pt idx="652">
                  <c:v>312.94204334084799</c:v>
                </c:pt>
                <c:pt idx="653">
                  <c:v>317.04280111791002</c:v>
                </c:pt>
                <c:pt idx="654">
                  <c:v>313.51491529715702</c:v>
                </c:pt>
                <c:pt idx="655">
                  <c:v>317.46587574504701</c:v>
                </c:pt>
                <c:pt idx="656">
                  <c:v>308.37388757885202</c:v>
                </c:pt>
                <c:pt idx="657">
                  <c:v>307.95732685705599</c:v>
                </c:pt>
                <c:pt idx="658">
                  <c:v>302.056629061146</c:v>
                </c:pt>
                <c:pt idx="659">
                  <c:v>311.00361676960802</c:v>
                </c:pt>
                <c:pt idx="660">
                  <c:v>311.95565326774101</c:v>
                </c:pt>
                <c:pt idx="661">
                  <c:v>309.38844819462298</c:v>
                </c:pt>
                <c:pt idx="662">
                  <c:v>305.54192931894403</c:v>
                </c:pt>
                <c:pt idx="663">
                  <c:v>303.490317002854</c:v>
                </c:pt>
                <c:pt idx="664">
                  <c:v>306.11028681210598</c:v>
                </c:pt>
                <c:pt idx="665">
                  <c:v>309.14740235380998</c:v>
                </c:pt>
                <c:pt idx="666">
                  <c:v>308.56193546297101</c:v>
                </c:pt>
                <c:pt idx="667">
                  <c:v>316.50841779983102</c:v>
                </c:pt>
                <c:pt idx="668">
                  <c:v>321.22190181889499</c:v>
                </c:pt>
                <c:pt idx="669">
                  <c:v>325.20076831233303</c:v>
                </c:pt>
                <c:pt idx="670">
                  <c:v>331.46736180639698</c:v>
                </c:pt>
                <c:pt idx="671">
                  <c:v>331.04189877721598</c:v>
                </c:pt>
                <c:pt idx="672">
                  <c:v>328.27600365557601</c:v>
                </c:pt>
                <c:pt idx="673">
                  <c:v>321.01162235504501</c:v>
                </c:pt>
                <c:pt idx="674">
                  <c:v>315.58194403551698</c:v>
                </c:pt>
                <c:pt idx="675">
                  <c:v>319.62175888927698</c:v>
                </c:pt>
                <c:pt idx="676">
                  <c:v>318.80063899506001</c:v>
                </c:pt>
                <c:pt idx="677">
                  <c:v>311.10534004315002</c:v>
                </c:pt>
                <c:pt idx="678">
                  <c:v>308.04768861046898</c:v>
                </c:pt>
                <c:pt idx="679">
                  <c:v>303.56695636185299</c:v>
                </c:pt>
                <c:pt idx="680">
                  <c:v>302.17962718453299</c:v>
                </c:pt>
                <c:pt idx="681">
                  <c:v>297.40061507172101</c:v>
                </c:pt>
                <c:pt idx="682">
                  <c:v>291.17198506489001</c:v>
                </c:pt>
                <c:pt idx="683">
                  <c:v>285.63179601109101</c:v>
                </c:pt>
                <c:pt idx="684">
                  <c:v>281.66686305765398</c:v>
                </c:pt>
                <c:pt idx="685">
                  <c:v>280.55573324263901</c:v>
                </c:pt>
                <c:pt idx="686">
                  <c:v>278.21709198143498</c:v>
                </c:pt>
                <c:pt idx="687">
                  <c:v>273.05355941177498</c:v>
                </c:pt>
                <c:pt idx="688">
                  <c:v>272.00083946779603</c:v>
                </c:pt>
                <c:pt idx="689">
                  <c:v>272.09599761371999</c:v>
                </c:pt>
                <c:pt idx="690">
                  <c:v>273.13447403146102</c:v>
                </c:pt>
                <c:pt idx="691">
                  <c:v>268.55023840941698</c:v>
                </c:pt>
                <c:pt idx="692">
                  <c:v>267.54545379899599</c:v>
                </c:pt>
                <c:pt idx="693">
                  <c:v>264.73160105623498</c:v>
                </c:pt>
                <c:pt idx="694">
                  <c:v>257.90002000326001</c:v>
                </c:pt>
                <c:pt idx="695">
                  <c:v>258.00478000294902</c:v>
                </c:pt>
                <c:pt idx="696">
                  <c:v>263.71861047885898</c:v>
                </c:pt>
                <c:pt idx="697">
                  <c:v>265.650171385634</c:v>
                </c:pt>
                <c:pt idx="698">
                  <c:v>264.63586934890702</c:v>
                </c:pt>
                <c:pt idx="699">
                  <c:v>261.90864369663001</c:v>
                </c:pt>
                <c:pt idx="700">
                  <c:v>263.060201439808</c:v>
                </c:pt>
                <c:pt idx="701">
                  <c:v>264.19732511220798</c:v>
                </c:pt>
                <c:pt idx="702">
                  <c:v>263.321389387235</c:v>
                </c:pt>
                <c:pt idx="703">
                  <c:v>265.671733255118</c:v>
                </c:pt>
                <c:pt idx="704">
                  <c:v>270.46490151653501</c:v>
                </c:pt>
                <c:pt idx="705">
                  <c:v>265.56348232448403</c:v>
                </c:pt>
                <c:pt idx="706">
                  <c:v>267.98600781738998</c:v>
                </c:pt>
                <c:pt idx="707">
                  <c:v>265.60638802525801</c:v>
                </c:pt>
                <c:pt idx="708">
                  <c:v>264.40577964189998</c:v>
                </c:pt>
                <c:pt idx="709">
                  <c:v>258.46237205695701</c:v>
                </c:pt>
                <c:pt idx="710">
                  <c:v>251.37071757534201</c:v>
                </c:pt>
                <c:pt idx="711">
                  <c:v>248.38303018721399</c:v>
                </c:pt>
                <c:pt idx="712">
                  <c:v>243.679884455098</c:v>
                </c:pt>
                <c:pt idx="713">
                  <c:v>243.61513355461301</c:v>
                </c:pt>
                <c:pt idx="714">
                  <c:v>247.175597025602</c:v>
                </c:pt>
                <c:pt idx="715">
                  <c:v>254.492206832687</c:v>
                </c:pt>
                <c:pt idx="716">
                  <c:v>253.30247284862199</c:v>
                </c:pt>
                <c:pt idx="717">
                  <c:v>249.55938019637199</c:v>
                </c:pt>
                <c:pt idx="718">
                  <c:v>246.363248749099</c:v>
                </c:pt>
                <c:pt idx="719">
                  <c:v>251.66198696347001</c:v>
                </c:pt>
                <c:pt idx="720">
                  <c:v>251.21798820504401</c:v>
                </c:pt>
                <c:pt idx="721">
                  <c:v>249.00675123313499</c:v>
                </c:pt>
                <c:pt idx="722">
                  <c:v>250.05372730617</c:v>
                </c:pt>
                <c:pt idx="723">
                  <c:v>254.42956280082001</c:v>
                </c:pt>
                <c:pt idx="724">
                  <c:v>259.05531872455202</c:v>
                </c:pt>
                <c:pt idx="725">
                  <c:v>260.38338360792801</c:v>
                </c:pt>
                <c:pt idx="726">
                  <c:v>261.58496612145802</c:v>
                </c:pt>
                <c:pt idx="727">
                  <c:v>260.195921728938</c:v>
                </c:pt>
                <c:pt idx="728">
                  <c:v>257.22488156427801</c:v>
                </c:pt>
                <c:pt idx="729">
                  <c:v>254.822511891489</c:v>
                </c:pt>
                <c:pt idx="730">
                  <c:v>260.74417742563298</c:v>
                </c:pt>
                <c:pt idx="731">
                  <c:v>262.292351004144</c:v>
                </c:pt>
                <c:pt idx="732">
                  <c:v>260.740698527559</c:v>
                </c:pt>
                <c:pt idx="733">
                  <c:v>260.95587009636301</c:v>
                </c:pt>
                <c:pt idx="734">
                  <c:v>257.43626342051903</c:v>
                </c:pt>
                <c:pt idx="735">
                  <c:v>258.34709547570702</c:v>
                </c:pt>
                <c:pt idx="736">
                  <c:v>255.171181620878</c:v>
                </c:pt>
                <c:pt idx="737">
                  <c:v>261.44059289507999</c:v>
                </c:pt>
                <c:pt idx="738">
                  <c:v>264.44625071459598</c:v>
                </c:pt>
                <c:pt idx="739">
                  <c:v>259.45136969415802</c:v>
                </c:pt>
                <c:pt idx="740">
                  <c:v>262.456001151858</c:v>
                </c:pt>
                <c:pt idx="741">
                  <c:v>254.888762946919</c:v>
                </c:pt>
                <c:pt idx="742">
                  <c:v>251.66126171387899</c:v>
                </c:pt>
                <c:pt idx="743">
                  <c:v>246.550665360176</c:v>
                </c:pt>
                <c:pt idx="744">
                  <c:v>253.45060199253999</c:v>
                </c:pt>
                <c:pt idx="745">
                  <c:v>256.45530656467901</c:v>
                </c:pt>
                <c:pt idx="746">
                  <c:v>254.41194403470999</c:v>
                </c:pt>
                <c:pt idx="747">
                  <c:v>262.46794936473702</c:v>
                </c:pt>
                <c:pt idx="748">
                  <c:v>268.70909704428601</c:v>
                </c:pt>
                <c:pt idx="749">
                  <c:v>270.83204018292503</c:v>
                </c:pt>
                <c:pt idx="750">
                  <c:v>278.65756016550398</c:v>
                </c:pt>
                <c:pt idx="751">
                  <c:v>282.78541157831302</c:v>
                </c:pt>
                <c:pt idx="752">
                  <c:v>277.85346761847399</c:v>
                </c:pt>
                <c:pt idx="753">
                  <c:v>281.39123260718998</c:v>
                </c:pt>
                <c:pt idx="754">
                  <c:v>274.40159140650599</c:v>
                </c:pt>
                <c:pt idx="755">
                  <c:v>272.93477317731401</c:v>
                </c:pt>
                <c:pt idx="756">
                  <c:v>274.75050906518902</c:v>
                </c:pt>
                <c:pt idx="757">
                  <c:v>284.7742701066</c:v>
                </c:pt>
                <c:pt idx="758">
                  <c:v>284.129101525019</c:v>
                </c:pt>
                <c:pt idx="759">
                  <c:v>284.78347280834998</c:v>
                </c:pt>
                <c:pt idx="760">
                  <c:v>281.28028492184097</c:v>
                </c:pt>
                <c:pt idx="761">
                  <c:v>280.20597207214098</c:v>
                </c:pt>
                <c:pt idx="762">
                  <c:v>277.51968901765201</c:v>
                </c:pt>
                <c:pt idx="763">
                  <c:v>276.42257577787501</c:v>
                </c:pt>
                <c:pt idx="764">
                  <c:v>284.76328284664902</c:v>
                </c:pt>
                <c:pt idx="765">
                  <c:v>284.976303527921</c:v>
                </c:pt>
                <c:pt idx="766">
                  <c:v>283.64522700145199</c:v>
                </c:pt>
                <c:pt idx="767">
                  <c:v>284.34568157274202</c:v>
                </c:pt>
                <c:pt idx="768">
                  <c:v>287.07466428010002</c:v>
                </c:pt>
                <c:pt idx="769">
                  <c:v>284.97231530104301</c:v>
                </c:pt>
                <c:pt idx="770">
                  <c:v>285.070190034277</c:v>
                </c:pt>
                <c:pt idx="771">
                  <c:v>287.34921955482201</c:v>
                </c:pt>
                <c:pt idx="772">
                  <c:v>289.31596054960102</c:v>
                </c:pt>
                <c:pt idx="773">
                  <c:v>281.47634525916197</c:v>
                </c:pt>
                <c:pt idx="774">
                  <c:v>278.66907428209902</c:v>
                </c:pt>
                <c:pt idx="775">
                  <c:v>276.79582911237497</c:v>
                </c:pt>
                <c:pt idx="776">
                  <c:v>271.29146443500599</c:v>
                </c:pt>
                <c:pt idx="777">
                  <c:v>269.35894401262499</c:v>
                </c:pt>
                <c:pt idx="778">
                  <c:v>272.75333029713698</c:v>
                </c:pt>
                <c:pt idx="779">
                  <c:v>276.395870268838</c:v>
                </c:pt>
                <c:pt idx="780">
                  <c:v>277.31054929085298</c:v>
                </c:pt>
                <c:pt idx="781">
                  <c:v>275.94763983458103</c:v>
                </c:pt>
                <c:pt idx="782">
                  <c:v>270.61929318366901</c:v>
                </c:pt>
                <c:pt idx="783">
                  <c:v>268.75078907093803</c:v>
                </c:pt>
                <c:pt idx="784">
                  <c:v>269.53642820703902</c:v>
                </c:pt>
                <c:pt idx="785">
                  <c:v>270.15200647303601</c:v>
                </c:pt>
                <c:pt idx="786">
                  <c:v>274.899434427985</c:v>
                </c:pt>
                <c:pt idx="787">
                  <c:v>274.05186924436703</c:v>
                </c:pt>
                <c:pt idx="788">
                  <c:v>272.42788169728402</c:v>
                </c:pt>
                <c:pt idx="789">
                  <c:v>269.81570248801899</c:v>
                </c:pt>
                <c:pt idx="790">
                  <c:v>266.499921298684</c:v>
                </c:pt>
                <c:pt idx="791">
                  <c:v>261.595166889285</c:v>
                </c:pt>
                <c:pt idx="792">
                  <c:v>266.58610337601999</c:v>
                </c:pt>
                <c:pt idx="793">
                  <c:v>269.482664959256</c:v>
                </c:pt>
                <c:pt idx="794">
                  <c:v>265.05574448694603</c:v>
                </c:pt>
                <c:pt idx="795">
                  <c:v>266.57424501199898</c:v>
                </c:pt>
                <c:pt idx="796">
                  <c:v>260.32907882038</c:v>
                </c:pt>
                <c:pt idx="797">
                  <c:v>256.10726178986698</c:v>
                </c:pt>
                <c:pt idx="798">
                  <c:v>251.04942733368901</c:v>
                </c:pt>
                <c:pt idx="799">
                  <c:v>256.47329139714799</c:v>
                </c:pt>
                <c:pt idx="800">
                  <c:v>256.61869221646702</c:v>
                </c:pt>
                <c:pt idx="801">
                  <c:v>251.89310248156499</c:v>
                </c:pt>
                <c:pt idx="802">
                  <c:v>252.09375938808299</c:v>
                </c:pt>
                <c:pt idx="803">
                  <c:v>247.608639446361</c:v>
                </c:pt>
                <c:pt idx="804">
                  <c:v>242.693530927659</c:v>
                </c:pt>
                <c:pt idx="805">
                  <c:v>239.198908934549</c:v>
                </c:pt>
                <c:pt idx="806">
                  <c:v>245.084727131259</c:v>
                </c:pt>
                <c:pt idx="807">
                  <c:v>242.31475311875801</c:v>
                </c:pt>
                <c:pt idx="808">
                  <c:v>244.28477663125699</c:v>
                </c:pt>
                <c:pt idx="809">
                  <c:v>242.63860742828001</c:v>
                </c:pt>
                <c:pt idx="810">
                  <c:v>238.38731148272899</c:v>
                </c:pt>
                <c:pt idx="811">
                  <c:v>235.49328181770801</c:v>
                </c:pt>
                <c:pt idx="812">
                  <c:v>232.11296926364</c:v>
                </c:pt>
                <c:pt idx="813">
                  <c:v>234.67363885757899</c:v>
                </c:pt>
                <c:pt idx="814">
                  <c:v>235.94281610923801</c:v>
                </c:pt>
                <c:pt idx="815">
                  <c:v>232.233976479787</c:v>
                </c:pt>
                <c:pt idx="816">
                  <c:v>232.02121681504499</c:v>
                </c:pt>
                <c:pt idx="817">
                  <c:v>232.781100927898</c:v>
                </c:pt>
                <c:pt idx="818">
                  <c:v>233.37337703000301</c:v>
                </c:pt>
                <c:pt idx="819">
                  <c:v>230.48067445571701</c:v>
                </c:pt>
                <c:pt idx="820">
                  <c:v>231.29203879326801</c:v>
                </c:pt>
                <c:pt idx="821">
                  <c:v>231.83565414629001</c:v>
                </c:pt>
                <c:pt idx="822">
                  <c:v>231.47035375140501</c:v>
                </c:pt>
                <c:pt idx="823">
                  <c:v>233.42555815603299</c:v>
                </c:pt>
                <c:pt idx="824">
                  <c:v>229.004076426887</c:v>
                </c:pt>
                <c:pt idx="825">
                  <c:v>227.575116767183</c:v>
                </c:pt>
                <c:pt idx="826">
                  <c:v>230.18701040840401</c:v>
                </c:pt>
                <c:pt idx="827">
                  <c:v>234.93110465522301</c:v>
                </c:pt>
                <c:pt idx="828">
                  <c:v>237.794808973773</c:v>
                </c:pt>
                <c:pt idx="829">
                  <c:v>239.14768430960399</c:v>
                </c:pt>
                <c:pt idx="830">
                  <c:v>240.18123818487999</c:v>
                </c:pt>
                <c:pt idx="831">
                  <c:v>237.02112026251001</c:v>
                </c:pt>
                <c:pt idx="832">
                  <c:v>234.25720404703301</c:v>
                </c:pt>
                <c:pt idx="833">
                  <c:v>233.08985128064899</c:v>
                </c:pt>
                <c:pt idx="834">
                  <c:v>237.55748449201599</c:v>
                </c:pt>
                <c:pt idx="835">
                  <c:v>240.64724787372799</c:v>
                </c:pt>
                <c:pt idx="836">
                  <c:v>244.29989093337301</c:v>
                </c:pt>
                <c:pt idx="837">
                  <c:v>243.604663225433</c:v>
                </c:pt>
                <c:pt idx="838">
                  <c:v>243.54707625158201</c:v>
                </c:pt>
                <c:pt idx="839">
                  <c:v>242.25687851333601</c:v>
                </c:pt>
                <c:pt idx="840">
                  <c:v>242.613366273971</c:v>
                </c:pt>
                <c:pt idx="841">
                  <c:v>245.697807581212</c:v>
                </c:pt>
                <c:pt idx="842">
                  <c:v>247.05992114490601</c:v>
                </c:pt>
                <c:pt idx="843">
                  <c:v>248.00659532158099</c:v>
                </c:pt>
                <c:pt idx="844">
                  <c:v>250.767871957621</c:v>
                </c:pt>
                <c:pt idx="845">
                  <c:v>247.551884152133</c:v>
                </c:pt>
                <c:pt idx="846">
                  <c:v>247.21360947097801</c:v>
                </c:pt>
                <c:pt idx="847">
                  <c:v>249.669456188027</c:v>
                </c:pt>
                <c:pt idx="848">
                  <c:v>252.08188893202501</c:v>
                </c:pt>
                <c:pt idx="849">
                  <c:v>256.64551855754598</c:v>
                </c:pt>
                <c:pt idx="850">
                  <c:v>258.29832631396999</c:v>
                </c:pt>
                <c:pt idx="851">
                  <c:v>257.22229523644899</c:v>
                </c:pt>
                <c:pt idx="852">
                  <c:v>259.01064807107298</c:v>
                </c:pt>
                <c:pt idx="853">
                  <c:v>255.581062540495</c:v>
                </c:pt>
                <c:pt idx="854">
                  <c:v>251.71619944139999</c:v>
                </c:pt>
                <c:pt idx="855">
                  <c:v>254.124180446981</c:v>
                </c:pt>
                <c:pt idx="856">
                  <c:v>254.20759183298301</c:v>
                </c:pt>
                <c:pt idx="857">
                  <c:v>259.04496403936503</c:v>
                </c:pt>
                <c:pt idx="858">
                  <c:v>251.89782460704501</c:v>
                </c:pt>
                <c:pt idx="859">
                  <c:v>248.669460358755</c:v>
                </c:pt>
                <c:pt idx="860">
                  <c:v>246.70094032458701</c:v>
                </c:pt>
                <c:pt idx="861">
                  <c:v>247.68180315081699</c:v>
                </c:pt>
                <c:pt idx="862">
                  <c:v>253.52163142216801</c:v>
                </c:pt>
                <c:pt idx="863">
                  <c:v>257.18623795338999</c:v>
                </c:pt>
                <c:pt idx="864">
                  <c:v>256.88278671973399</c:v>
                </c:pt>
                <c:pt idx="865">
                  <c:v>256.98918798452098</c:v>
                </c:pt>
                <c:pt idx="866">
                  <c:v>254.89497960504301</c:v>
                </c:pt>
                <c:pt idx="867">
                  <c:v>249.762124404562</c:v>
                </c:pt>
                <c:pt idx="868">
                  <c:v>247.88001731841399</c:v>
                </c:pt>
                <c:pt idx="869">
                  <c:v>253.320015669041</c:v>
                </c:pt>
                <c:pt idx="870">
                  <c:v>256.90858560532303</c:v>
                </c:pt>
                <c:pt idx="871">
                  <c:v>257.77443459529201</c:v>
                </c:pt>
                <c:pt idx="872">
                  <c:v>256.65305987193102</c:v>
                </c:pt>
                <c:pt idx="873">
                  <c:v>253.25753036031799</c:v>
                </c:pt>
                <c:pt idx="874">
                  <c:v>252.85205127838299</c:v>
                </c:pt>
                <c:pt idx="875">
                  <c:v>252.38995115663201</c:v>
                </c:pt>
                <c:pt idx="876">
                  <c:v>256.25757485600099</c:v>
                </c:pt>
                <c:pt idx="877">
                  <c:v>264.51875820304798</c:v>
                </c:pt>
                <c:pt idx="878">
                  <c:v>268.37411456466299</c:v>
                </c:pt>
                <c:pt idx="879">
                  <c:v>272.33848460612302</c:v>
                </c:pt>
                <c:pt idx="880">
                  <c:v>268.11577178649202</c:v>
                </c:pt>
                <c:pt idx="881">
                  <c:v>265.72379352111199</c:v>
                </c:pt>
                <c:pt idx="882">
                  <c:v>266.321527471482</c:v>
                </c:pt>
                <c:pt idx="883">
                  <c:v>273.62423914086497</c:v>
                </c:pt>
                <c:pt idx="884">
                  <c:v>273.94574017506801</c:v>
                </c:pt>
                <c:pt idx="885">
                  <c:v>271.66519349172802</c:v>
                </c:pt>
                <c:pt idx="886">
                  <c:v>267.41136554013502</c:v>
                </c:pt>
                <c:pt idx="887">
                  <c:v>262.99123548869397</c:v>
                </c:pt>
                <c:pt idx="888">
                  <c:v>258.03968925167499</c:v>
                </c:pt>
                <c:pt idx="889">
                  <c:v>253.27400456103899</c:v>
                </c:pt>
                <c:pt idx="890">
                  <c:v>254.96219460284499</c:v>
                </c:pt>
                <c:pt idx="891">
                  <c:v>257.82293797400303</c:v>
                </c:pt>
                <c:pt idx="892">
                  <c:v>260.60170578600201</c:v>
                </c:pt>
                <c:pt idx="893">
                  <c:v>261.11582904447801</c:v>
                </c:pt>
                <c:pt idx="894">
                  <c:v>261.200035802147</c:v>
                </c:pt>
                <c:pt idx="895">
                  <c:v>256.41908001146601</c:v>
                </c:pt>
                <c:pt idx="896">
                  <c:v>255.045834296089</c:v>
                </c:pt>
                <c:pt idx="897">
                  <c:v>260.755754839318</c:v>
                </c:pt>
                <c:pt idx="898">
                  <c:v>263.826635330812</c:v>
                </c:pt>
                <c:pt idx="899">
                  <c:v>260.50981291835302</c:v>
                </c:pt>
                <c:pt idx="900">
                  <c:v>259.50887835470098</c:v>
                </c:pt>
                <c:pt idx="901">
                  <c:v>257.26993755901498</c:v>
                </c:pt>
                <c:pt idx="902">
                  <c:v>251.148991124823</c:v>
                </c:pt>
                <c:pt idx="903">
                  <c:v>247.70623006531599</c:v>
                </c:pt>
                <c:pt idx="904">
                  <c:v>247.25801767814301</c:v>
                </c:pt>
                <c:pt idx="905">
                  <c:v>250.47153980403399</c:v>
                </c:pt>
                <c:pt idx="906">
                  <c:v>242.61710744174499</c:v>
                </c:pt>
                <c:pt idx="907">
                  <c:v>236.84404959015001</c:v>
                </c:pt>
                <c:pt idx="908">
                  <c:v>231.04937820061201</c:v>
                </c:pt>
                <c:pt idx="909">
                  <c:v>224.37800884817301</c:v>
                </c:pt>
                <c:pt idx="910">
                  <c:v>220.913436576918</c:v>
                </c:pt>
                <c:pt idx="911">
                  <c:v>219.20739499816401</c:v>
                </c:pt>
                <c:pt idx="912">
                  <c:v>217.37811928405301</c:v>
                </c:pt>
                <c:pt idx="913">
                  <c:v>221.81829839985701</c:v>
                </c:pt>
                <c:pt idx="914">
                  <c:v>224.21655569510901</c:v>
                </c:pt>
                <c:pt idx="915">
                  <c:v>225.52926467652699</c:v>
                </c:pt>
                <c:pt idx="916">
                  <c:v>225.002668040667</c:v>
                </c:pt>
                <c:pt idx="917">
                  <c:v>222.145271084413</c:v>
                </c:pt>
                <c:pt idx="918">
                  <c:v>225.27429288589801</c:v>
                </c:pt>
                <c:pt idx="919">
                  <c:v>225.81959832533599</c:v>
                </c:pt>
                <c:pt idx="920">
                  <c:v>226.122493722923</c:v>
                </c:pt>
                <c:pt idx="921">
                  <c:v>226.30130384454901</c:v>
                </c:pt>
                <c:pt idx="922">
                  <c:v>224.55832252602099</c:v>
                </c:pt>
                <c:pt idx="923">
                  <c:v>223.36229180925699</c:v>
                </c:pt>
                <c:pt idx="924">
                  <c:v>221.23254973218499</c:v>
                </c:pt>
                <c:pt idx="925">
                  <c:v>223.591354519596</c:v>
                </c:pt>
                <c:pt idx="926">
                  <c:v>227.63027313677699</c:v>
                </c:pt>
                <c:pt idx="927">
                  <c:v>231.951199504703</c:v>
                </c:pt>
                <c:pt idx="928">
                  <c:v>233.67013288520701</c:v>
                </c:pt>
                <c:pt idx="929">
                  <c:v>230.177739277092</c:v>
                </c:pt>
                <c:pt idx="930">
                  <c:v>225.77985934594099</c:v>
                </c:pt>
                <c:pt idx="931">
                  <c:v>225.229396551089</c:v>
                </c:pt>
                <c:pt idx="932">
                  <c:v>230.636120689081</c:v>
                </c:pt>
                <c:pt idx="933">
                  <c:v>233.90887109964399</c:v>
                </c:pt>
                <c:pt idx="934">
                  <c:v>234.86993099491599</c:v>
                </c:pt>
                <c:pt idx="935">
                  <c:v>231.64422328111499</c:v>
                </c:pt>
                <c:pt idx="936">
                  <c:v>230.24953534957999</c:v>
                </c:pt>
                <c:pt idx="937">
                  <c:v>225.368627221048</c:v>
                </c:pt>
                <c:pt idx="938">
                  <c:v>223.428757961901</c:v>
                </c:pt>
                <c:pt idx="939">
                  <c:v>229.768876251244</c:v>
                </c:pt>
                <c:pt idx="940">
                  <c:v>235.028983274935</c:v>
                </c:pt>
                <c:pt idx="941">
                  <c:v>238.740508677322</c:v>
                </c:pt>
                <c:pt idx="942">
                  <c:v>240.765222136624</c:v>
                </c:pt>
                <c:pt idx="943">
                  <c:v>232.78758193313601</c:v>
                </c:pt>
                <c:pt idx="944">
                  <c:v>229.66495508236099</c:v>
                </c:pt>
                <c:pt idx="945">
                  <c:v>229.03019745546999</c:v>
                </c:pt>
                <c:pt idx="946">
                  <c:v>235.02732150732999</c:v>
                </c:pt>
                <c:pt idx="947">
                  <c:v>235.59614803044099</c:v>
                </c:pt>
                <c:pt idx="948">
                  <c:v>237.25365774182799</c:v>
                </c:pt>
                <c:pt idx="949">
                  <c:v>235.705690337844</c:v>
                </c:pt>
                <c:pt idx="950">
                  <c:v>233.16229125804901</c:v>
                </c:pt>
                <c:pt idx="951">
                  <c:v>230.67064447156801</c:v>
                </c:pt>
                <c:pt idx="952">
                  <c:v>227.55915452189501</c:v>
                </c:pt>
                <c:pt idx="953">
                  <c:v>226.45828266266699</c:v>
                </c:pt>
                <c:pt idx="954">
                  <c:v>229.55749383765101</c:v>
                </c:pt>
                <c:pt idx="955">
                  <c:v>229.12344680549401</c:v>
                </c:pt>
                <c:pt idx="956">
                  <c:v>230.63549949068499</c:v>
                </c:pt>
                <c:pt idx="957">
                  <c:v>228.86069001538101</c:v>
                </c:pt>
                <c:pt idx="958">
                  <c:v>224.87395763296399</c:v>
                </c:pt>
                <c:pt idx="959">
                  <c:v>224.60024738220599</c:v>
                </c:pt>
                <c:pt idx="960">
                  <c:v>233.019271441043</c:v>
                </c:pt>
                <c:pt idx="961">
                  <c:v>234.73172177999101</c:v>
                </c:pt>
                <c:pt idx="962">
                  <c:v>241.70965303904001</c:v>
                </c:pt>
                <c:pt idx="963">
                  <c:v>234.11825751151201</c:v>
                </c:pt>
                <c:pt idx="964">
                  <c:v>235.63080441517801</c:v>
                </c:pt>
                <c:pt idx="965">
                  <c:v>232.04691828039901</c:v>
                </c:pt>
                <c:pt idx="966">
                  <c:v>231.28054511083701</c:v>
                </c:pt>
                <c:pt idx="967">
                  <c:v>232.58715986218601</c:v>
                </c:pt>
                <c:pt idx="968">
                  <c:v>232.150287494358</c:v>
                </c:pt>
                <c:pt idx="969">
                  <c:v>233.564545828229</c:v>
                </c:pt>
                <c:pt idx="970">
                  <c:v>234.17744622554099</c:v>
                </c:pt>
                <c:pt idx="971">
                  <c:v>233.589118013584</c:v>
                </c:pt>
                <c:pt idx="972">
                  <c:v>226.771106774195</c:v>
                </c:pt>
                <c:pt idx="973">
                  <c:v>226.69766803379599</c:v>
                </c:pt>
                <c:pt idx="974">
                  <c:v>228.821699649625</c:v>
                </c:pt>
                <c:pt idx="975">
                  <c:v>229.88629968299401</c:v>
                </c:pt>
                <c:pt idx="976">
                  <c:v>228.37331876080401</c:v>
                </c:pt>
                <c:pt idx="977">
                  <c:v>229.480621735965</c:v>
                </c:pt>
                <c:pt idx="978">
                  <c:v>228.86341966587301</c:v>
                </c:pt>
                <c:pt idx="979">
                  <c:v>223.82880826912299</c:v>
                </c:pt>
                <c:pt idx="980">
                  <c:v>220.98796938634999</c:v>
                </c:pt>
                <c:pt idx="981">
                  <c:v>223.84625801622099</c:v>
                </c:pt>
                <c:pt idx="982">
                  <c:v>227.479947728962</c:v>
                </c:pt>
                <c:pt idx="983">
                  <c:v>228.672333659537</c:v>
                </c:pt>
                <c:pt idx="984">
                  <c:v>227.370206644343</c:v>
                </c:pt>
                <c:pt idx="985">
                  <c:v>223.430186963929</c:v>
                </c:pt>
                <c:pt idx="986">
                  <c:v>222.91302630069799</c:v>
                </c:pt>
                <c:pt idx="987">
                  <c:v>221.68321427206001</c:v>
                </c:pt>
                <c:pt idx="988">
                  <c:v>223.999098627102</c:v>
                </c:pt>
                <c:pt idx="989">
                  <c:v>227.23727971023499</c:v>
                </c:pt>
                <c:pt idx="990">
                  <c:v>226.45277688068899</c:v>
                </c:pt>
                <c:pt idx="991">
                  <c:v>223.64775051109899</c:v>
                </c:pt>
                <c:pt idx="992">
                  <c:v>220.91939331956601</c:v>
                </c:pt>
                <c:pt idx="993">
                  <c:v>219.40326062246399</c:v>
                </c:pt>
                <c:pt idx="994">
                  <c:v>217.84104532508701</c:v>
                </c:pt>
                <c:pt idx="995">
                  <c:v>220.90380291317399</c:v>
                </c:pt>
                <c:pt idx="996">
                  <c:v>224.62725025477599</c:v>
                </c:pt>
                <c:pt idx="997">
                  <c:v>225.51989308765499</c:v>
                </c:pt>
                <c:pt idx="998">
                  <c:v>224.32752231740201</c:v>
                </c:pt>
                <c:pt idx="999">
                  <c:v>223.82013923955401</c:v>
                </c:pt>
                <c:pt idx="1000">
                  <c:v>221.55155455007201</c:v>
                </c:pt>
                <c:pt idx="1001">
                  <c:v>221.97521602149399</c:v>
                </c:pt>
                <c:pt idx="1002">
                  <c:v>227.78710020992301</c:v>
                </c:pt>
                <c:pt idx="1003">
                  <c:v>231.14070971373999</c:v>
                </c:pt>
                <c:pt idx="1004">
                  <c:v>228.460642121955</c:v>
                </c:pt>
                <c:pt idx="1005">
                  <c:v>226.702485729388</c:v>
                </c:pt>
                <c:pt idx="1006">
                  <c:v>225.87367756468399</c:v>
                </c:pt>
                <c:pt idx="1007">
                  <c:v>227.504755891857</c:v>
                </c:pt>
                <c:pt idx="1008">
                  <c:v>227.742398187871</c:v>
                </c:pt>
                <c:pt idx="1009">
                  <c:v>231.766931693788</c:v>
                </c:pt>
                <c:pt idx="1010">
                  <c:v>233.50341438961701</c:v>
                </c:pt>
                <c:pt idx="1011">
                  <c:v>229.455470162035</c:v>
                </c:pt>
                <c:pt idx="1012">
                  <c:v>227.03113967041199</c:v>
                </c:pt>
                <c:pt idx="1013">
                  <c:v>224.83769779703999</c:v>
                </c:pt>
                <c:pt idx="1014">
                  <c:v>221.04363134017899</c:v>
                </c:pt>
                <c:pt idx="1015">
                  <c:v>219.70614264111401</c:v>
                </c:pt>
                <c:pt idx="1016">
                  <c:v>227.06746238957899</c:v>
                </c:pt>
                <c:pt idx="1017">
                  <c:v>228.299132638191</c:v>
                </c:pt>
                <c:pt idx="1018">
                  <c:v>228.461120005982</c:v>
                </c:pt>
                <c:pt idx="1019">
                  <c:v>226.321965719698</c:v>
                </c:pt>
                <c:pt idx="1020">
                  <c:v>222.29130231782199</c:v>
                </c:pt>
                <c:pt idx="1021">
                  <c:v>223.215940192315</c:v>
                </c:pt>
                <c:pt idx="1022">
                  <c:v>221.10013636447499</c:v>
                </c:pt>
                <c:pt idx="1023">
                  <c:v>221.75726623452499</c:v>
                </c:pt>
                <c:pt idx="1024">
                  <c:v>224.35181230742799</c:v>
                </c:pt>
                <c:pt idx="1025">
                  <c:v>224.984973040054</c:v>
                </c:pt>
                <c:pt idx="1026">
                  <c:v>224.414975607667</c:v>
                </c:pt>
                <c:pt idx="1027">
                  <c:v>222.66116840693701</c:v>
                </c:pt>
                <c:pt idx="1028">
                  <c:v>218.59819998722901</c:v>
                </c:pt>
                <c:pt idx="1029">
                  <c:v>220.82694284558801</c:v>
                </c:pt>
                <c:pt idx="1030">
                  <c:v>224.367234003151</c:v>
                </c:pt>
                <c:pt idx="1031">
                  <c:v>225.76083076475601</c:v>
                </c:pt>
                <c:pt idx="1032">
                  <c:v>227.30741831096901</c:v>
                </c:pt>
                <c:pt idx="1033">
                  <c:v>224.61147370992501</c:v>
                </c:pt>
                <c:pt idx="1034">
                  <c:v>222.17228573755099</c:v>
                </c:pt>
                <c:pt idx="1035">
                  <c:v>221.584449000641</c:v>
                </c:pt>
                <c:pt idx="1036">
                  <c:v>221.81450147677</c:v>
                </c:pt>
                <c:pt idx="1037">
                  <c:v>225.07026324088699</c:v>
                </c:pt>
                <c:pt idx="1038">
                  <c:v>222.96833340842201</c:v>
                </c:pt>
                <c:pt idx="1039">
                  <c:v>220.68563498857199</c:v>
                </c:pt>
                <c:pt idx="1040">
                  <c:v>218.620336418232</c:v>
                </c:pt>
                <c:pt idx="1041">
                  <c:v>217.894590092686</c:v>
                </c:pt>
                <c:pt idx="1042">
                  <c:v>213.80939103623999</c:v>
                </c:pt>
                <c:pt idx="1043">
                  <c:v>209.35135379469301</c:v>
                </c:pt>
                <c:pt idx="1044">
                  <c:v>206.27027248091301</c:v>
                </c:pt>
                <c:pt idx="1045">
                  <c:v>203.00643700654001</c:v>
                </c:pt>
                <c:pt idx="1046">
                  <c:v>200.24391919639299</c:v>
                </c:pt>
                <c:pt idx="1047">
                  <c:v>202.69687927292699</c:v>
                </c:pt>
                <c:pt idx="1048">
                  <c:v>203.01146219931499</c:v>
                </c:pt>
                <c:pt idx="1049">
                  <c:v>200.05798960890399</c:v>
                </c:pt>
                <c:pt idx="1050">
                  <c:v>203.861990598532</c:v>
                </c:pt>
                <c:pt idx="1051">
                  <c:v>208.256086732005</c:v>
                </c:pt>
                <c:pt idx="1052">
                  <c:v>208.04122132895699</c:v>
                </c:pt>
                <c:pt idx="1053">
                  <c:v>211.27539072619899</c:v>
                </c:pt>
                <c:pt idx="1054">
                  <c:v>213.058686847514</c:v>
                </c:pt>
                <c:pt idx="1055">
                  <c:v>210.386430957274</c:v>
                </c:pt>
                <c:pt idx="1056">
                  <c:v>211.39724705658099</c:v>
                </c:pt>
                <c:pt idx="1057">
                  <c:v>213.54989019404999</c:v>
                </c:pt>
                <c:pt idx="1058">
                  <c:v>217.97371017556901</c:v>
                </c:pt>
                <c:pt idx="1059">
                  <c:v>219.785737777896</c:v>
                </c:pt>
                <c:pt idx="1060">
                  <c:v>219.71090560857201</c:v>
                </c:pt>
                <c:pt idx="1061">
                  <c:v>227.45272412204099</c:v>
                </c:pt>
                <c:pt idx="1062">
                  <c:v>226.64770277708499</c:v>
                </c:pt>
                <c:pt idx="1063">
                  <c:v>224.395540607839</c:v>
                </c:pt>
                <c:pt idx="1064">
                  <c:v>223.881679597568</c:v>
                </c:pt>
                <c:pt idx="1065">
                  <c:v>227.892948207324</c:v>
                </c:pt>
                <c:pt idx="1066">
                  <c:v>229.14123885424499</c:v>
                </c:pt>
                <c:pt idx="1067">
                  <c:v>225.60397801098401</c:v>
                </c:pt>
                <c:pt idx="1068">
                  <c:v>225.832170581366</c:v>
                </c:pt>
                <c:pt idx="1069">
                  <c:v>224.514821002188</c:v>
                </c:pt>
                <c:pt idx="1070">
                  <c:v>221.227695192456</c:v>
                </c:pt>
                <c:pt idx="1071">
                  <c:v>219.49172422174601</c:v>
                </c:pt>
                <c:pt idx="1072">
                  <c:v>213.63536953396101</c:v>
                </c:pt>
                <c:pt idx="1073">
                  <c:v>208.241524816441</c:v>
                </c:pt>
                <c:pt idx="1074">
                  <c:v>207.26614150058899</c:v>
                </c:pt>
                <c:pt idx="1075">
                  <c:v>207.71698516719999</c:v>
                </c:pt>
                <c:pt idx="1076">
                  <c:v>207.64870086556201</c:v>
                </c:pt>
                <c:pt idx="1077">
                  <c:v>209.30120554503199</c:v>
                </c:pt>
                <c:pt idx="1078">
                  <c:v>215.6534716836</c:v>
                </c:pt>
                <c:pt idx="1079">
                  <c:v>222.353141047067</c:v>
                </c:pt>
                <c:pt idx="1080">
                  <c:v>221.55760380448899</c:v>
                </c:pt>
                <c:pt idx="1081">
                  <c:v>222.647355823109</c:v>
                </c:pt>
                <c:pt idx="1082">
                  <c:v>221.06189336376499</c:v>
                </c:pt>
                <c:pt idx="1083">
                  <c:v>216.865522567216</c:v>
                </c:pt>
                <c:pt idx="1084">
                  <c:v>214.97356803700501</c:v>
                </c:pt>
                <c:pt idx="1085">
                  <c:v>217.07132346205199</c:v>
                </c:pt>
                <c:pt idx="1086">
                  <c:v>216.30262598947601</c:v>
                </c:pt>
                <c:pt idx="1087">
                  <c:v>213.51189970476401</c:v>
                </c:pt>
                <c:pt idx="1088">
                  <c:v>212.41552830430999</c:v>
                </c:pt>
                <c:pt idx="1089">
                  <c:v>212.66166846580401</c:v>
                </c:pt>
                <c:pt idx="1090">
                  <c:v>211.07484289763201</c:v>
                </c:pt>
                <c:pt idx="1091">
                  <c:v>208.87723881214299</c:v>
                </c:pt>
                <c:pt idx="1092">
                  <c:v>207.84131130622501</c:v>
                </c:pt>
                <c:pt idx="1093">
                  <c:v>206.80880546753701</c:v>
                </c:pt>
                <c:pt idx="1094">
                  <c:v>209.11272875634299</c:v>
                </c:pt>
                <c:pt idx="1095">
                  <c:v>205.19723077954799</c:v>
                </c:pt>
                <c:pt idx="1096">
                  <c:v>204.03558975292501</c:v>
                </c:pt>
                <c:pt idx="1097">
                  <c:v>202.79410501455101</c:v>
                </c:pt>
                <c:pt idx="1098">
                  <c:v>201.19466644173599</c:v>
                </c:pt>
                <c:pt idx="1099">
                  <c:v>204.795174399666</c:v>
                </c:pt>
                <c:pt idx="1100">
                  <c:v>203.57658636160301</c:v>
                </c:pt>
                <c:pt idx="1101">
                  <c:v>199.331197184307</c:v>
                </c:pt>
                <c:pt idx="1102">
                  <c:v>198.72822602389701</c:v>
                </c:pt>
                <c:pt idx="1103">
                  <c:v>198.08744259305001</c:v>
                </c:pt>
                <c:pt idx="1104">
                  <c:v>196.364829012759</c:v>
                </c:pt>
                <c:pt idx="1105">
                  <c:v>196.520559582972</c:v>
                </c:pt>
                <c:pt idx="1106">
                  <c:v>199.613839622689</c:v>
                </c:pt>
                <c:pt idx="1107">
                  <c:v>198.41252156338601</c:v>
                </c:pt>
                <c:pt idx="1108">
                  <c:v>195.70656712877701</c:v>
                </c:pt>
                <c:pt idx="1109">
                  <c:v>195.35356073556</c:v>
                </c:pt>
                <c:pt idx="1110">
                  <c:v>197.12941209407799</c:v>
                </c:pt>
                <c:pt idx="1111">
                  <c:v>195.87899189464201</c:v>
                </c:pt>
                <c:pt idx="1112">
                  <c:v>197.319087904676</c:v>
                </c:pt>
                <c:pt idx="1113">
                  <c:v>203.19346048518301</c:v>
                </c:pt>
                <c:pt idx="1114">
                  <c:v>204.127416629452</c:v>
                </c:pt>
                <c:pt idx="1115">
                  <c:v>202.78194837902799</c:v>
                </c:pt>
                <c:pt idx="1116">
                  <c:v>202.231286628644</c:v>
                </c:pt>
                <c:pt idx="1117">
                  <c:v>202.39973552115401</c:v>
                </c:pt>
                <c:pt idx="1118">
                  <c:v>205.21880832866299</c:v>
                </c:pt>
                <c:pt idx="1119">
                  <c:v>211.674159916409</c:v>
                </c:pt>
                <c:pt idx="1120">
                  <c:v>212.94328754341799</c:v>
                </c:pt>
                <c:pt idx="1121">
                  <c:v>215.04392682499699</c:v>
                </c:pt>
                <c:pt idx="1122">
                  <c:v>215.13498141309299</c:v>
                </c:pt>
                <c:pt idx="1123">
                  <c:v>212.74117365946501</c:v>
                </c:pt>
                <c:pt idx="1124">
                  <c:v>215.33725235856301</c:v>
                </c:pt>
                <c:pt idx="1125">
                  <c:v>213.876561657748</c:v>
                </c:pt>
                <c:pt idx="1126">
                  <c:v>214.07879388081901</c:v>
                </c:pt>
                <c:pt idx="1127">
                  <c:v>220.83319446359801</c:v>
                </c:pt>
                <c:pt idx="1128">
                  <c:v>220.277652133732</c:v>
                </c:pt>
                <c:pt idx="1129">
                  <c:v>214.34644716861399</c:v>
                </c:pt>
                <c:pt idx="1130">
                  <c:v>210.694404581127</c:v>
                </c:pt>
                <c:pt idx="1131">
                  <c:v>206.62827081149601</c:v>
                </c:pt>
                <c:pt idx="1132">
                  <c:v>207.04462597230599</c:v>
                </c:pt>
                <c:pt idx="1133">
                  <c:v>205.04037587970501</c:v>
                </c:pt>
                <c:pt idx="1134">
                  <c:v>210.94129246259001</c:v>
                </c:pt>
                <c:pt idx="1135">
                  <c:v>207.232597942344</c:v>
                </c:pt>
                <c:pt idx="1136">
                  <c:v>202.92473147164401</c:v>
                </c:pt>
                <c:pt idx="1137">
                  <c:v>203.40809037910699</c:v>
                </c:pt>
                <c:pt idx="1138">
                  <c:v>208.797796057287</c:v>
                </c:pt>
                <c:pt idx="1139">
                  <c:v>206.055148813736</c:v>
                </c:pt>
                <c:pt idx="1140">
                  <c:v>204.90703940290399</c:v>
                </c:pt>
                <c:pt idx="1141">
                  <c:v>202.63017850738899</c:v>
                </c:pt>
                <c:pt idx="1142">
                  <c:v>201.427304363828</c:v>
                </c:pt>
                <c:pt idx="1143">
                  <c:v>200.624703948225</c:v>
                </c:pt>
                <c:pt idx="1144">
                  <c:v>200.94616071506101</c:v>
                </c:pt>
                <c:pt idx="1145">
                  <c:v>199.90366921838901</c:v>
                </c:pt>
                <c:pt idx="1146">
                  <c:v>198.38903405473201</c:v>
                </c:pt>
                <c:pt idx="1147">
                  <c:v>197.20912604951999</c:v>
                </c:pt>
                <c:pt idx="1148">
                  <c:v>201.760637854327</c:v>
                </c:pt>
                <c:pt idx="1149">
                  <c:v>203.02152948724901</c:v>
                </c:pt>
                <c:pt idx="1150">
                  <c:v>206.448050488463</c:v>
                </c:pt>
                <c:pt idx="1151">
                  <c:v>209.357759965752</c:v>
                </c:pt>
                <c:pt idx="1152">
                  <c:v>206.657020921395</c:v>
                </c:pt>
                <c:pt idx="1153">
                  <c:v>204.30873321459501</c:v>
                </c:pt>
                <c:pt idx="1154">
                  <c:v>201.13647290844301</c:v>
                </c:pt>
                <c:pt idx="1155">
                  <c:v>204.45680882192499</c:v>
                </c:pt>
                <c:pt idx="1156">
                  <c:v>209.27044607697999</c:v>
                </c:pt>
                <c:pt idx="1157">
                  <c:v>210.292308355362</c:v>
                </c:pt>
                <c:pt idx="1158">
                  <c:v>206.454945654852</c:v>
                </c:pt>
                <c:pt idx="1159">
                  <c:v>203.935427021056</c:v>
                </c:pt>
                <c:pt idx="1160">
                  <c:v>204.41776730476499</c:v>
                </c:pt>
                <c:pt idx="1161">
                  <c:v>206.18750375193</c:v>
                </c:pt>
                <c:pt idx="1162">
                  <c:v>206.45536053746099</c:v>
                </c:pt>
                <c:pt idx="1163">
                  <c:v>202.41199286722599</c:v>
                </c:pt>
                <c:pt idx="1164">
                  <c:v>199.89656497510899</c:v>
                </c:pt>
                <c:pt idx="1165">
                  <c:v>197.52546354890899</c:v>
                </c:pt>
                <c:pt idx="1166">
                  <c:v>192.80875273472699</c:v>
                </c:pt>
                <c:pt idx="1167">
                  <c:v>194.92220485522901</c:v>
                </c:pt>
                <c:pt idx="1168">
                  <c:v>193.024852011874</c:v>
                </c:pt>
                <c:pt idx="1169">
                  <c:v>199.689151820267</c:v>
                </c:pt>
                <c:pt idx="1170">
                  <c:v>199.33780402785999</c:v>
                </c:pt>
                <c:pt idx="1171">
                  <c:v>197.87706078711199</c:v>
                </c:pt>
                <c:pt idx="1172">
                  <c:v>198.364959759768</c:v>
                </c:pt>
                <c:pt idx="1173">
                  <c:v>201.47305883026601</c:v>
                </c:pt>
                <c:pt idx="1174">
                  <c:v>201.99943417976399</c:v>
                </c:pt>
                <c:pt idx="1175">
                  <c:v>202.95186901978701</c:v>
                </c:pt>
                <c:pt idx="1176">
                  <c:v>205.71835768456901</c:v>
                </c:pt>
                <c:pt idx="1177">
                  <c:v>202.03089504794301</c:v>
                </c:pt>
                <c:pt idx="1178">
                  <c:v>199.07557171004399</c:v>
                </c:pt>
                <c:pt idx="1179">
                  <c:v>195.258850594801</c:v>
                </c:pt>
                <c:pt idx="1180">
                  <c:v>191.13896006196299</c:v>
                </c:pt>
                <c:pt idx="1181">
                  <c:v>188.649535294157</c:v>
                </c:pt>
                <c:pt idx="1182">
                  <c:v>188.492436694714</c:v>
                </c:pt>
                <c:pt idx="1183">
                  <c:v>190.63601415235999</c:v>
                </c:pt>
                <c:pt idx="1184">
                  <c:v>190.099250899754</c:v>
                </c:pt>
                <c:pt idx="1185">
                  <c:v>188.56598890930101</c:v>
                </c:pt>
                <c:pt idx="1186">
                  <c:v>186.70256139412999</c:v>
                </c:pt>
                <c:pt idx="1187">
                  <c:v>186.064222213736</c:v>
                </c:pt>
                <c:pt idx="1188">
                  <c:v>185.77239152671399</c:v>
                </c:pt>
                <c:pt idx="1189">
                  <c:v>185.98454471464601</c:v>
                </c:pt>
                <c:pt idx="1190">
                  <c:v>189.70030236087001</c:v>
                </c:pt>
                <c:pt idx="1191">
                  <c:v>189.252654516978</c:v>
                </c:pt>
                <c:pt idx="1192">
                  <c:v>186.752401705837</c:v>
                </c:pt>
                <c:pt idx="1193">
                  <c:v>186.77598249575701</c:v>
                </c:pt>
                <c:pt idx="1194">
                  <c:v>186.32112701997099</c:v>
                </c:pt>
                <c:pt idx="1195">
                  <c:v>185.05244825616401</c:v>
                </c:pt>
                <c:pt idx="1196">
                  <c:v>187.14269127938601</c:v>
                </c:pt>
                <c:pt idx="1197">
                  <c:v>192.557673062302</c:v>
                </c:pt>
                <c:pt idx="1198">
                  <c:v>196.02837086589199</c:v>
                </c:pt>
                <c:pt idx="1199">
                  <c:v>192.597097450093</c:v>
                </c:pt>
                <c:pt idx="1200">
                  <c:v>192.730707216751</c:v>
                </c:pt>
                <c:pt idx="1201">
                  <c:v>191.89921129134601</c:v>
                </c:pt>
                <c:pt idx="1202">
                  <c:v>190.19452450169399</c:v>
                </c:pt>
                <c:pt idx="1203">
                  <c:v>189.699807882485</c:v>
                </c:pt>
                <c:pt idx="1204">
                  <c:v>190.01411189367701</c:v>
                </c:pt>
                <c:pt idx="1205">
                  <c:v>192.203244094279</c:v>
                </c:pt>
                <c:pt idx="1206">
                  <c:v>191.70769703768099</c:v>
                </c:pt>
                <c:pt idx="1207">
                  <c:v>193.06886874837801</c:v>
                </c:pt>
                <c:pt idx="1208">
                  <c:v>194.01469077234199</c:v>
                </c:pt>
                <c:pt idx="1209">
                  <c:v>191.25138688926199</c:v>
                </c:pt>
                <c:pt idx="1210">
                  <c:v>190.846492899808</c:v>
                </c:pt>
                <c:pt idx="1211">
                  <c:v>191.432541195064</c:v>
                </c:pt>
                <c:pt idx="1212">
                  <c:v>189.67706108124901</c:v>
                </c:pt>
                <c:pt idx="1213">
                  <c:v>187.51734097827301</c:v>
                </c:pt>
                <c:pt idx="1214">
                  <c:v>186.22997517081799</c:v>
                </c:pt>
                <c:pt idx="1215">
                  <c:v>186.01759658312099</c:v>
                </c:pt>
                <c:pt idx="1216">
                  <c:v>185.158777860919</c:v>
                </c:pt>
                <c:pt idx="1217">
                  <c:v>180.85794187416499</c:v>
                </c:pt>
                <c:pt idx="1218">
                  <c:v>182.10956645757801</c:v>
                </c:pt>
                <c:pt idx="1219">
                  <c:v>180.95627441399901</c:v>
                </c:pt>
                <c:pt idx="1220">
                  <c:v>180.48424827933201</c:v>
                </c:pt>
                <c:pt idx="1221">
                  <c:v>180.15241510987201</c:v>
                </c:pt>
                <c:pt idx="1222">
                  <c:v>182.04266128988399</c:v>
                </c:pt>
                <c:pt idx="1223">
                  <c:v>177.848122119419</c:v>
                </c:pt>
                <c:pt idx="1224">
                  <c:v>174.52925334614099</c:v>
                </c:pt>
                <c:pt idx="1225">
                  <c:v>176.09789588460399</c:v>
                </c:pt>
                <c:pt idx="1226">
                  <c:v>174.85047722892699</c:v>
                </c:pt>
                <c:pt idx="1227">
                  <c:v>179.34090796902899</c:v>
                </c:pt>
                <c:pt idx="1228">
                  <c:v>176.546535781502</c:v>
                </c:pt>
                <c:pt idx="1229">
                  <c:v>174.018294278502</c:v>
                </c:pt>
                <c:pt idx="1230">
                  <c:v>172.587980537692</c:v>
                </c:pt>
                <c:pt idx="1231">
                  <c:v>177.38912524838801</c:v>
                </c:pt>
                <c:pt idx="1232">
                  <c:v>182.30444665330401</c:v>
                </c:pt>
                <c:pt idx="1233">
                  <c:v>187.51354697203701</c:v>
                </c:pt>
                <c:pt idx="1234">
                  <c:v>188.98844726041401</c:v>
                </c:pt>
                <c:pt idx="1235">
                  <c:v>188.608595140375</c:v>
                </c:pt>
                <c:pt idx="1236">
                  <c:v>185.312538460339</c:v>
                </c:pt>
                <c:pt idx="1237">
                  <c:v>184.52086813078299</c:v>
                </c:pt>
                <c:pt idx="1238">
                  <c:v>186.18554735642201</c:v>
                </c:pt>
                <c:pt idx="1239">
                  <c:v>188.54882856057301</c:v>
                </c:pt>
                <c:pt idx="1240">
                  <c:v>189.258463935756</c:v>
                </c:pt>
                <c:pt idx="1241">
                  <c:v>188.18622927520801</c:v>
                </c:pt>
                <c:pt idx="1242">
                  <c:v>183.69230267756899</c:v>
                </c:pt>
                <c:pt idx="1243">
                  <c:v>182.483511946372</c:v>
                </c:pt>
                <c:pt idx="1244">
                  <c:v>180.15174890386001</c:v>
                </c:pt>
                <c:pt idx="1245">
                  <c:v>180.13729662730199</c:v>
                </c:pt>
                <c:pt idx="1246">
                  <c:v>181.45755409136899</c:v>
                </c:pt>
                <c:pt idx="1247">
                  <c:v>181.509215606476</c:v>
                </c:pt>
                <c:pt idx="1248">
                  <c:v>182.03214745347799</c:v>
                </c:pt>
                <c:pt idx="1249">
                  <c:v>184.60051436267099</c:v>
                </c:pt>
                <c:pt idx="1250">
                  <c:v>182.92427489955901</c:v>
                </c:pt>
                <c:pt idx="1251">
                  <c:v>183.217201099601</c:v>
                </c:pt>
                <c:pt idx="1252">
                  <c:v>184.43461051868701</c:v>
                </c:pt>
                <c:pt idx="1253">
                  <c:v>185.15512380262101</c:v>
                </c:pt>
                <c:pt idx="1254">
                  <c:v>183.42606439284799</c:v>
                </c:pt>
                <c:pt idx="1255">
                  <c:v>186.14739159352899</c:v>
                </c:pt>
                <c:pt idx="1256">
                  <c:v>185.180973346526</c:v>
                </c:pt>
                <c:pt idx="1257">
                  <c:v>181.25897588495201</c:v>
                </c:pt>
                <c:pt idx="1258">
                  <c:v>179.52002580067099</c:v>
                </c:pt>
                <c:pt idx="1259">
                  <c:v>176.89907096251201</c:v>
                </c:pt>
                <c:pt idx="1260">
                  <c:v>175.09915944227299</c:v>
                </c:pt>
                <c:pt idx="1261">
                  <c:v>173.94685854300801</c:v>
                </c:pt>
                <c:pt idx="1262">
                  <c:v>174.80906249129299</c:v>
                </c:pt>
                <c:pt idx="1263">
                  <c:v>173.97010415878901</c:v>
                </c:pt>
                <c:pt idx="1264">
                  <c:v>175.78247519128499</c:v>
                </c:pt>
                <c:pt idx="1265">
                  <c:v>172.85081088735299</c:v>
                </c:pt>
                <c:pt idx="1266">
                  <c:v>170.76978127903399</c:v>
                </c:pt>
                <c:pt idx="1267">
                  <c:v>172.60123068103101</c:v>
                </c:pt>
                <c:pt idx="1268">
                  <c:v>174.35349442569401</c:v>
                </c:pt>
                <c:pt idx="1269">
                  <c:v>173.462685432771</c:v>
                </c:pt>
                <c:pt idx="1270">
                  <c:v>172.94242967726899</c:v>
                </c:pt>
                <c:pt idx="1271">
                  <c:v>171.043150660386</c:v>
                </c:pt>
                <c:pt idx="1272">
                  <c:v>171.03904107368299</c:v>
                </c:pt>
                <c:pt idx="1273">
                  <c:v>174.55913239999899</c:v>
                </c:pt>
                <c:pt idx="1274">
                  <c:v>180.22016740952299</c:v>
                </c:pt>
                <c:pt idx="1275">
                  <c:v>179.43729432290101</c:v>
                </c:pt>
                <c:pt idx="1276">
                  <c:v>179.58612343500599</c:v>
                </c:pt>
                <c:pt idx="1277">
                  <c:v>181.81601644119601</c:v>
                </c:pt>
                <c:pt idx="1278">
                  <c:v>180.21449106584399</c:v>
                </c:pt>
                <c:pt idx="1279">
                  <c:v>176.95596810719201</c:v>
                </c:pt>
                <c:pt idx="1280">
                  <c:v>175.62682828745901</c:v>
                </c:pt>
                <c:pt idx="1281">
                  <c:v>176.04332083151101</c:v>
                </c:pt>
                <c:pt idx="1282">
                  <c:v>175.27729027612901</c:v>
                </c:pt>
                <c:pt idx="1283">
                  <c:v>176.10802453554501</c:v>
                </c:pt>
                <c:pt idx="1284">
                  <c:v>175.81202219882601</c:v>
                </c:pt>
                <c:pt idx="1285">
                  <c:v>172.78230579893801</c:v>
                </c:pt>
                <c:pt idx="1286">
                  <c:v>171.945895722849</c:v>
                </c:pt>
                <c:pt idx="1287">
                  <c:v>169.951048511149</c:v>
                </c:pt>
                <c:pt idx="1288">
                  <c:v>170.90809151008699</c:v>
                </c:pt>
                <c:pt idx="1289">
                  <c:v>170.916844699602</c:v>
                </c:pt>
                <c:pt idx="1290">
                  <c:v>169.781907109164</c:v>
                </c:pt>
                <c:pt idx="1291">
                  <c:v>171.80267786067199</c:v>
                </c:pt>
                <c:pt idx="1292">
                  <c:v>174.01194663584599</c:v>
                </c:pt>
                <c:pt idx="1293">
                  <c:v>172.391761241956</c:v>
                </c:pt>
                <c:pt idx="1294">
                  <c:v>170.16397445700801</c:v>
                </c:pt>
                <c:pt idx="1295">
                  <c:v>168.14835784205499</c:v>
                </c:pt>
                <c:pt idx="1296">
                  <c:v>167.27708566662099</c:v>
                </c:pt>
                <c:pt idx="1297">
                  <c:v>167.15545846027601</c:v>
                </c:pt>
                <c:pt idx="1298">
                  <c:v>165.235890987869</c:v>
                </c:pt>
                <c:pt idx="1299">
                  <c:v>165.78485375092899</c:v>
                </c:pt>
                <c:pt idx="1300">
                  <c:v>165.90058196512601</c:v>
                </c:pt>
                <c:pt idx="1301">
                  <c:v>163.52909796844699</c:v>
                </c:pt>
                <c:pt idx="1302">
                  <c:v>165.3834695905</c:v>
                </c:pt>
                <c:pt idx="1303">
                  <c:v>165.632662962833</c:v>
                </c:pt>
                <c:pt idx="1304">
                  <c:v>164.429552204468</c:v>
                </c:pt>
                <c:pt idx="1305">
                  <c:v>162.19816628023301</c:v>
                </c:pt>
                <c:pt idx="1306">
                  <c:v>160.84595996783</c:v>
                </c:pt>
                <c:pt idx="1307">
                  <c:v>160.38443997089399</c:v>
                </c:pt>
                <c:pt idx="1308">
                  <c:v>159.776398068904</c:v>
                </c:pt>
                <c:pt idx="1309">
                  <c:v>161.035788729008</c:v>
                </c:pt>
                <c:pt idx="1310">
                  <c:v>161.603808850055</c:v>
                </c:pt>
                <c:pt idx="1311">
                  <c:v>161.83201753100201</c:v>
                </c:pt>
                <c:pt idx="1312">
                  <c:v>160.51468252804901</c:v>
                </c:pt>
                <c:pt idx="1313">
                  <c:v>159.22756990632999</c:v>
                </c:pt>
                <c:pt idx="1314">
                  <c:v>158.25351562953699</c:v>
                </c:pt>
                <c:pt idx="1315">
                  <c:v>160.03889509339001</c:v>
                </c:pt>
                <c:pt idx="1316">
                  <c:v>157.74947651306701</c:v>
                </c:pt>
                <c:pt idx="1317">
                  <c:v>156.44000255944201</c:v>
                </c:pt>
                <c:pt idx="1318">
                  <c:v>153.826668982352</c:v>
                </c:pt>
                <c:pt idx="1319">
                  <c:v>153.747938603081</c:v>
                </c:pt>
                <c:pt idx="1320">
                  <c:v>152.724325402787</c:v>
                </c:pt>
                <c:pt idx="1321">
                  <c:v>152.27438965014099</c:v>
                </c:pt>
                <c:pt idx="1322">
                  <c:v>154.15301920727001</c:v>
                </c:pt>
                <c:pt idx="1323">
                  <c:v>157.090826901816</c:v>
                </c:pt>
                <c:pt idx="1324">
                  <c:v>153.748843387357</c:v>
                </c:pt>
                <c:pt idx="1325">
                  <c:v>154.34419163618</c:v>
                </c:pt>
                <c:pt idx="1326">
                  <c:v>149.73998290892499</c:v>
                </c:pt>
                <c:pt idx="1327">
                  <c:v>152.621889298551</c:v>
                </c:pt>
                <c:pt idx="1328">
                  <c:v>151.324566508213</c:v>
                </c:pt>
                <c:pt idx="1329">
                  <c:v>150.43651255505</c:v>
                </c:pt>
                <c:pt idx="1330">
                  <c:v>153.63303516885401</c:v>
                </c:pt>
                <c:pt idx="1331">
                  <c:v>154.144174676582</c:v>
                </c:pt>
                <c:pt idx="1332">
                  <c:v>147.27330089786</c:v>
                </c:pt>
                <c:pt idx="1333">
                  <c:v>141.532986526635</c:v>
                </c:pt>
                <c:pt idx="1334">
                  <c:v>137.76794019076499</c:v>
                </c:pt>
                <c:pt idx="1335">
                  <c:v>132.551945886883</c:v>
                </c:pt>
                <c:pt idx="1336">
                  <c:v>128.02318913575101</c:v>
                </c:pt>
                <c:pt idx="1337">
                  <c:v>125.06859969425101</c:v>
                </c:pt>
                <c:pt idx="1338">
                  <c:v>122.109685437656</c:v>
                </c:pt>
                <c:pt idx="1339">
                  <c:v>123.718286824545</c:v>
                </c:pt>
                <c:pt idx="1340">
                  <c:v>124.983211888874</c:v>
                </c:pt>
                <c:pt idx="1341">
                  <c:v>126.50862028041</c:v>
                </c:pt>
                <c:pt idx="1342">
                  <c:v>127.222085015609</c:v>
                </c:pt>
                <c:pt idx="1343">
                  <c:v>128.343791204599</c:v>
                </c:pt>
                <c:pt idx="1344">
                  <c:v>129.83485870892301</c:v>
                </c:pt>
                <c:pt idx="1345">
                  <c:v>131.27915787950101</c:v>
                </c:pt>
                <c:pt idx="1346">
                  <c:v>132.204952367168</c:v>
                </c:pt>
                <c:pt idx="1347">
                  <c:v>134.56638547505699</c:v>
                </c:pt>
                <c:pt idx="1348">
                  <c:v>136.13149162028901</c:v>
                </c:pt>
                <c:pt idx="1349">
                  <c:v>137.35706384692801</c:v>
                </c:pt>
                <c:pt idx="1350">
                  <c:v>137.60877205198301</c:v>
                </c:pt>
                <c:pt idx="1351">
                  <c:v>142.78888899941299</c:v>
                </c:pt>
                <c:pt idx="1352">
                  <c:v>144.14232814232599</c:v>
                </c:pt>
                <c:pt idx="1353">
                  <c:v>144.033534985914</c:v>
                </c:pt>
                <c:pt idx="1354">
                  <c:v>147.363674511065</c:v>
                </c:pt>
                <c:pt idx="1355">
                  <c:v>145.42427693858201</c:v>
                </c:pt>
                <c:pt idx="1356">
                  <c:v>146.81244103967001</c:v>
                </c:pt>
                <c:pt idx="1357">
                  <c:v>151.21125617874901</c:v>
                </c:pt>
                <c:pt idx="1358">
                  <c:v>155.762565114106</c:v>
                </c:pt>
                <c:pt idx="1359">
                  <c:v>157.78517796038199</c:v>
                </c:pt>
                <c:pt idx="1360">
                  <c:v>160.091351487964</c:v>
                </c:pt>
                <c:pt idx="1361">
                  <c:v>160.654079917682</c:v>
                </c:pt>
                <c:pt idx="1362">
                  <c:v>158.49654849695</c:v>
                </c:pt>
                <c:pt idx="1363">
                  <c:v>154.44925816390699</c:v>
                </c:pt>
                <c:pt idx="1364">
                  <c:v>155.83504310067801</c:v>
                </c:pt>
                <c:pt idx="1365">
                  <c:v>158.993610424423</c:v>
                </c:pt>
                <c:pt idx="1366">
                  <c:v>160.51802847924</c:v>
                </c:pt>
                <c:pt idx="1367">
                  <c:v>159.42107338597901</c:v>
                </c:pt>
                <c:pt idx="1368">
                  <c:v>164.52382830159999</c:v>
                </c:pt>
                <c:pt idx="1369">
                  <c:v>163.90251132049499</c:v>
                </c:pt>
                <c:pt idx="1370">
                  <c:v>160.95941500425701</c:v>
                </c:pt>
                <c:pt idx="1371">
                  <c:v>160.677565956233</c:v>
                </c:pt>
                <c:pt idx="1372">
                  <c:v>163.18446443659201</c:v>
                </c:pt>
                <c:pt idx="1373">
                  <c:v>165.73832496643999</c:v>
                </c:pt>
                <c:pt idx="1374">
                  <c:v>161.66800830296901</c:v>
                </c:pt>
                <c:pt idx="1375">
                  <c:v>159.31867417887699</c:v>
                </c:pt>
                <c:pt idx="1376">
                  <c:v>155.85975282850799</c:v>
                </c:pt>
                <c:pt idx="1377">
                  <c:v>154.53977636865</c:v>
                </c:pt>
                <c:pt idx="1378">
                  <c:v>154.29789290496899</c:v>
                </c:pt>
                <c:pt idx="1379">
                  <c:v>157.69809358068599</c:v>
                </c:pt>
                <c:pt idx="1380">
                  <c:v>160.58398943014399</c:v>
                </c:pt>
                <c:pt idx="1381">
                  <c:v>157.480752341559</c:v>
                </c:pt>
                <c:pt idx="1382">
                  <c:v>154.673061642363</c:v>
                </c:pt>
                <c:pt idx="1383">
                  <c:v>155.37086529547099</c:v>
                </c:pt>
                <c:pt idx="1384">
                  <c:v>152.28792574352201</c:v>
                </c:pt>
                <c:pt idx="1385">
                  <c:v>154.73669472032901</c:v>
                </c:pt>
                <c:pt idx="1386">
                  <c:v>160.28558093743999</c:v>
                </c:pt>
                <c:pt idx="1387">
                  <c:v>158.829811324351</c:v>
                </c:pt>
                <c:pt idx="1388">
                  <c:v>157.32221024584101</c:v>
                </c:pt>
                <c:pt idx="1389">
                  <c:v>156.33914260338</c:v>
                </c:pt>
                <c:pt idx="1390">
                  <c:v>152.973509974487</c:v>
                </c:pt>
                <c:pt idx="1391">
                  <c:v>151.642699500726</c:v>
                </c:pt>
                <c:pt idx="1392">
                  <c:v>147.86720431018099</c:v>
                </c:pt>
                <c:pt idx="1393">
                  <c:v>150.16556580444899</c:v>
                </c:pt>
                <c:pt idx="1394">
                  <c:v>149.10217858497799</c:v>
                </c:pt>
                <c:pt idx="1395">
                  <c:v>147.09244729117</c:v>
                </c:pt>
                <c:pt idx="1396">
                  <c:v>146.226499930106</c:v>
                </c:pt>
                <c:pt idx="1397">
                  <c:v>144.30016660343</c:v>
                </c:pt>
                <c:pt idx="1398">
                  <c:v>142.366817403103</c:v>
                </c:pt>
                <c:pt idx="1399">
                  <c:v>143.76045384090301</c:v>
                </c:pt>
                <c:pt idx="1400">
                  <c:v>143.878505856055</c:v>
                </c:pt>
                <c:pt idx="1401">
                  <c:v>144.175791012621</c:v>
                </c:pt>
                <c:pt idx="1402">
                  <c:v>141.58762043998999</c:v>
                </c:pt>
                <c:pt idx="1403">
                  <c:v>141.91260896951499</c:v>
                </c:pt>
                <c:pt idx="1404">
                  <c:v>140.87331287718001</c:v>
                </c:pt>
                <c:pt idx="1405">
                  <c:v>141.36156879363901</c:v>
                </c:pt>
                <c:pt idx="1406">
                  <c:v>137.231895575197</c:v>
                </c:pt>
                <c:pt idx="1407">
                  <c:v>135.68600075851199</c:v>
                </c:pt>
                <c:pt idx="1408">
                  <c:v>133.144476876749</c:v>
                </c:pt>
                <c:pt idx="1409">
                  <c:v>130.940240983725</c:v>
                </c:pt>
                <c:pt idx="1410">
                  <c:v>133.517360890037</c:v>
                </c:pt>
                <c:pt idx="1411">
                  <c:v>133.277612233843</c:v>
                </c:pt>
                <c:pt idx="1412">
                  <c:v>133.441649163953</c:v>
                </c:pt>
                <c:pt idx="1413">
                  <c:v>135.87577781500499</c:v>
                </c:pt>
                <c:pt idx="1414">
                  <c:v>139.88760849929</c:v>
                </c:pt>
                <c:pt idx="1415">
                  <c:v>138.75545530888201</c:v>
                </c:pt>
                <c:pt idx="1416">
                  <c:v>135.731126231845</c:v>
                </c:pt>
                <c:pt idx="1417">
                  <c:v>136.23292373357401</c:v>
                </c:pt>
                <c:pt idx="1418">
                  <c:v>137.16312147323401</c:v>
                </c:pt>
                <c:pt idx="1419">
                  <c:v>136.385681332926</c:v>
                </c:pt>
                <c:pt idx="1420">
                  <c:v>139.872759301218</c:v>
                </c:pt>
                <c:pt idx="1421">
                  <c:v>142.551544129674</c:v>
                </c:pt>
                <c:pt idx="1422">
                  <c:v>143.92758754589499</c:v>
                </c:pt>
                <c:pt idx="1423">
                  <c:v>140.22019825581</c:v>
                </c:pt>
                <c:pt idx="1424">
                  <c:v>140.865893660018</c:v>
                </c:pt>
                <c:pt idx="1425">
                  <c:v>141.16437997811201</c:v>
                </c:pt>
                <c:pt idx="1426">
                  <c:v>141.81539140876799</c:v>
                </c:pt>
                <c:pt idx="1427">
                  <c:v>144.499639846028</c:v>
                </c:pt>
                <c:pt idx="1428">
                  <c:v>147.40443605116801</c:v>
                </c:pt>
                <c:pt idx="1429">
                  <c:v>146.50877547486601</c:v>
                </c:pt>
                <c:pt idx="1430">
                  <c:v>145.69841590583101</c:v>
                </c:pt>
                <c:pt idx="1431">
                  <c:v>146.67951915289501</c:v>
                </c:pt>
                <c:pt idx="1432">
                  <c:v>147.66242209071501</c:v>
                </c:pt>
                <c:pt idx="1433">
                  <c:v>145.02790570112299</c:v>
                </c:pt>
                <c:pt idx="1434">
                  <c:v>145.12048611053899</c:v>
                </c:pt>
                <c:pt idx="1435">
                  <c:v>147.29948743334501</c:v>
                </c:pt>
                <c:pt idx="1436">
                  <c:v>144.03286958255001</c:v>
                </c:pt>
                <c:pt idx="1437">
                  <c:v>137.648786765165</c:v>
                </c:pt>
                <c:pt idx="1438">
                  <c:v>137.77747373991099</c:v>
                </c:pt>
                <c:pt idx="1439">
                  <c:v>134.56057147896701</c:v>
                </c:pt>
                <c:pt idx="1440">
                  <c:v>132.41194562382699</c:v>
                </c:pt>
                <c:pt idx="1441">
                  <c:v>131.42033175489101</c:v>
                </c:pt>
                <c:pt idx="1442">
                  <c:v>132.33268111156801</c:v>
                </c:pt>
                <c:pt idx="1443">
                  <c:v>131.3486162438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BBC-4539-9929-0ADAD6A078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7342192"/>
        <c:axId val="567342520"/>
        <c:extLst>
          <c:ext xmlns:c15="http://schemas.microsoft.com/office/drawing/2012/chart" uri="{02D57815-91ED-43cb-92C2-25804820EDAC}">
            <c15:filteredScatterSeries>
              <c15:ser>
                <c:idx val="4"/>
                <c:order val="1"/>
                <c:tx>
                  <c:v>Testing Data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'[Example of Metrics on Community 2.xlsx]dict_02'!$B$1446:$B$1657</c15:sqref>
                        </c15:formulaRef>
                      </c:ext>
                    </c:extLst>
                    <c:numCache>
                      <c:formatCode>mm/dd/yyyy</c:formatCode>
                      <c:ptCount val="212"/>
                      <c:pt idx="0">
                        <c:v>42736</c:v>
                      </c:pt>
                      <c:pt idx="1">
                        <c:v>42737</c:v>
                      </c:pt>
                      <c:pt idx="2">
                        <c:v>42738</c:v>
                      </c:pt>
                      <c:pt idx="3">
                        <c:v>42739</c:v>
                      </c:pt>
                      <c:pt idx="4">
                        <c:v>42740</c:v>
                      </c:pt>
                      <c:pt idx="5">
                        <c:v>42741</c:v>
                      </c:pt>
                      <c:pt idx="6">
                        <c:v>42742</c:v>
                      </c:pt>
                      <c:pt idx="7">
                        <c:v>42743</c:v>
                      </c:pt>
                      <c:pt idx="8">
                        <c:v>42744</c:v>
                      </c:pt>
                      <c:pt idx="9">
                        <c:v>42745</c:v>
                      </c:pt>
                      <c:pt idx="10">
                        <c:v>42746</c:v>
                      </c:pt>
                      <c:pt idx="11">
                        <c:v>42747</c:v>
                      </c:pt>
                      <c:pt idx="12">
                        <c:v>42748</c:v>
                      </c:pt>
                      <c:pt idx="13">
                        <c:v>42749</c:v>
                      </c:pt>
                      <c:pt idx="14">
                        <c:v>42750</c:v>
                      </c:pt>
                      <c:pt idx="15">
                        <c:v>42751</c:v>
                      </c:pt>
                      <c:pt idx="16">
                        <c:v>42752</c:v>
                      </c:pt>
                      <c:pt idx="17">
                        <c:v>42753</c:v>
                      </c:pt>
                      <c:pt idx="18">
                        <c:v>42754</c:v>
                      </c:pt>
                      <c:pt idx="19">
                        <c:v>42755</c:v>
                      </c:pt>
                      <c:pt idx="20">
                        <c:v>42756</c:v>
                      </c:pt>
                      <c:pt idx="21">
                        <c:v>42757</c:v>
                      </c:pt>
                      <c:pt idx="22">
                        <c:v>42758</c:v>
                      </c:pt>
                      <c:pt idx="23">
                        <c:v>42759</c:v>
                      </c:pt>
                      <c:pt idx="24">
                        <c:v>42760</c:v>
                      </c:pt>
                      <c:pt idx="25">
                        <c:v>42761</c:v>
                      </c:pt>
                      <c:pt idx="26">
                        <c:v>42762</c:v>
                      </c:pt>
                      <c:pt idx="27">
                        <c:v>42763</c:v>
                      </c:pt>
                      <c:pt idx="28">
                        <c:v>42764</c:v>
                      </c:pt>
                      <c:pt idx="29">
                        <c:v>42765</c:v>
                      </c:pt>
                      <c:pt idx="30">
                        <c:v>42766</c:v>
                      </c:pt>
                      <c:pt idx="31">
                        <c:v>42767</c:v>
                      </c:pt>
                      <c:pt idx="32">
                        <c:v>42768</c:v>
                      </c:pt>
                      <c:pt idx="33">
                        <c:v>42769</c:v>
                      </c:pt>
                      <c:pt idx="34">
                        <c:v>42770</c:v>
                      </c:pt>
                      <c:pt idx="35">
                        <c:v>42771</c:v>
                      </c:pt>
                      <c:pt idx="36">
                        <c:v>42772</c:v>
                      </c:pt>
                      <c:pt idx="37">
                        <c:v>42773</c:v>
                      </c:pt>
                      <c:pt idx="38">
                        <c:v>42774</c:v>
                      </c:pt>
                      <c:pt idx="39">
                        <c:v>42775</c:v>
                      </c:pt>
                      <c:pt idx="40">
                        <c:v>42776</c:v>
                      </c:pt>
                      <c:pt idx="41">
                        <c:v>42777</c:v>
                      </c:pt>
                      <c:pt idx="42">
                        <c:v>42778</c:v>
                      </c:pt>
                      <c:pt idx="43">
                        <c:v>42779</c:v>
                      </c:pt>
                      <c:pt idx="44">
                        <c:v>42780</c:v>
                      </c:pt>
                      <c:pt idx="45">
                        <c:v>42781</c:v>
                      </c:pt>
                      <c:pt idx="46">
                        <c:v>42782</c:v>
                      </c:pt>
                      <c:pt idx="47">
                        <c:v>42783</c:v>
                      </c:pt>
                      <c:pt idx="48">
                        <c:v>42784</c:v>
                      </c:pt>
                      <c:pt idx="49">
                        <c:v>42785</c:v>
                      </c:pt>
                      <c:pt idx="50">
                        <c:v>42786</c:v>
                      </c:pt>
                      <c:pt idx="51">
                        <c:v>42787</c:v>
                      </c:pt>
                      <c:pt idx="52">
                        <c:v>42788</c:v>
                      </c:pt>
                      <c:pt idx="53">
                        <c:v>42789</c:v>
                      </c:pt>
                      <c:pt idx="54">
                        <c:v>42790</c:v>
                      </c:pt>
                      <c:pt idx="55">
                        <c:v>42791</c:v>
                      </c:pt>
                      <c:pt idx="56">
                        <c:v>42792</c:v>
                      </c:pt>
                      <c:pt idx="57">
                        <c:v>42793</c:v>
                      </c:pt>
                      <c:pt idx="58">
                        <c:v>42794</c:v>
                      </c:pt>
                      <c:pt idx="59">
                        <c:v>42795</c:v>
                      </c:pt>
                      <c:pt idx="60">
                        <c:v>42796</c:v>
                      </c:pt>
                      <c:pt idx="61">
                        <c:v>42797</c:v>
                      </c:pt>
                      <c:pt idx="62">
                        <c:v>42798</c:v>
                      </c:pt>
                      <c:pt idx="63">
                        <c:v>42799</c:v>
                      </c:pt>
                      <c:pt idx="64">
                        <c:v>42800</c:v>
                      </c:pt>
                      <c:pt idx="65">
                        <c:v>42801</c:v>
                      </c:pt>
                      <c:pt idx="66">
                        <c:v>42802</c:v>
                      </c:pt>
                      <c:pt idx="67">
                        <c:v>42803</c:v>
                      </c:pt>
                      <c:pt idx="68">
                        <c:v>42804</c:v>
                      </c:pt>
                      <c:pt idx="69">
                        <c:v>42805</c:v>
                      </c:pt>
                      <c:pt idx="70">
                        <c:v>42806</c:v>
                      </c:pt>
                      <c:pt idx="71">
                        <c:v>42807</c:v>
                      </c:pt>
                      <c:pt idx="72">
                        <c:v>42808</c:v>
                      </c:pt>
                      <c:pt idx="73">
                        <c:v>42809</c:v>
                      </c:pt>
                      <c:pt idx="74">
                        <c:v>42810</c:v>
                      </c:pt>
                      <c:pt idx="75">
                        <c:v>42811</c:v>
                      </c:pt>
                      <c:pt idx="76">
                        <c:v>42812</c:v>
                      </c:pt>
                      <c:pt idx="77">
                        <c:v>42813</c:v>
                      </c:pt>
                      <c:pt idx="78">
                        <c:v>42814</c:v>
                      </c:pt>
                      <c:pt idx="79">
                        <c:v>42815</c:v>
                      </c:pt>
                      <c:pt idx="80">
                        <c:v>42816</c:v>
                      </c:pt>
                      <c:pt idx="81">
                        <c:v>42817</c:v>
                      </c:pt>
                      <c:pt idx="82">
                        <c:v>42818</c:v>
                      </c:pt>
                      <c:pt idx="83">
                        <c:v>42819</c:v>
                      </c:pt>
                      <c:pt idx="84">
                        <c:v>42820</c:v>
                      </c:pt>
                      <c:pt idx="85">
                        <c:v>42821</c:v>
                      </c:pt>
                      <c:pt idx="86">
                        <c:v>42822</c:v>
                      </c:pt>
                      <c:pt idx="87">
                        <c:v>42823</c:v>
                      </c:pt>
                      <c:pt idx="88">
                        <c:v>42824</c:v>
                      </c:pt>
                      <c:pt idx="89">
                        <c:v>42825</c:v>
                      </c:pt>
                      <c:pt idx="90">
                        <c:v>42826</c:v>
                      </c:pt>
                      <c:pt idx="91">
                        <c:v>42827</c:v>
                      </c:pt>
                      <c:pt idx="92">
                        <c:v>42828</c:v>
                      </c:pt>
                      <c:pt idx="93">
                        <c:v>42829</c:v>
                      </c:pt>
                      <c:pt idx="94">
                        <c:v>42830</c:v>
                      </c:pt>
                      <c:pt idx="95">
                        <c:v>42831</c:v>
                      </c:pt>
                      <c:pt idx="96">
                        <c:v>42832</c:v>
                      </c:pt>
                      <c:pt idx="97">
                        <c:v>42833</c:v>
                      </c:pt>
                      <c:pt idx="98">
                        <c:v>42834</c:v>
                      </c:pt>
                      <c:pt idx="99">
                        <c:v>42835</c:v>
                      </c:pt>
                      <c:pt idx="100">
                        <c:v>42836</c:v>
                      </c:pt>
                      <c:pt idx="101">
                        <c:v>42837</c:v>
                      </c:pt>
                      <c:pt idx="102">
                        <c:v>42838</c:v>
                      </c:pt>
                      <c:pt idx="103">
                        <c:v>42839</c:v>
                      </c:pt>
                      <c:pt idx="104">
                        <c:v>42840</c:v>
                      </c:pt>
                      <c:pt idx="105">
                        <c:v>42841</c:v>
                      </c:pt>
                      <c:pt idx="106">
                        <c:v>42842</c:v>
                      </c:pt>
                      <c:pt idx="107">
                        <c:v>42843</c:v>
                      </c:pt>
                      <c:pt idx="108">
                        <c:v>42844</c:v>
                      </c:pt>
                      <c:pt idx="109">
                        <c:v>42845</c:v>
                      </c:pt>
                      <c:pt idx="110">
                        <c:v>42846</c:v>
                      </c:pt>
                      <c:pt idx="111">
                        <c:v>42847</c:v>
                      </c:pt>
                      <c:pt idx="112">
                        <c:v>42848</c:v>
                      </c:pt>
                      <c:pt idx="113">
                        <c:v>42849</c:v>
                      </c:pt>
                      <c:pt idx="114">
                        <c:v>42850</c:v>
                      </c:pt>
                      <c:pt idx="115">
                        <c:v>42851</c:v>
                      </c:pt>
                      <c:pt idx="116">
                        <c:v>42852</c:v>
                      </c:pt>
                      <c:pt idx="117">
                        <c:v>42853</c:v>
                      </c:pt>
                      <c:pt idx="118">
                        <c:v>42854</c:v>
                      </c:pt>
                      <c:pt idx="119">
                        <c:v>42855</c:v>
                      </c:pt>
                      <c:pt idx="120">
                        <c:v>42856</c:v>
                      </c:pt>
                      <c:pt idx="121">
                        <c:v>42857</c:v>
                      </c:pt>
                      <c:pt idx="122">
                        <c:v>42858</c:v>
                      </c:pt>
                      <c:pt idx="123">
                        <c:v>42859</c:v>
                      </c:pt>
                      <c:pt idx="124">
                        <c:v>42860</c:v>
                      </c:pt>
                      <c:pt idx="125">
                        <c:v>42861</c:v>
                      </c:pt>
                      <c:pt idx="126">
                        <c:v>42862</c:v>
                      </c:pt>
                      <c:pt idx="127">
                        <c:v>42863</c:v>
                      </c:pt>
                      <c:pt idx="128">
                        <c:v>42864</c:v>
                      </c:pt>
                      <c:pt idx="129">
                        <c:v>42865</c:v>
                      </c:pt>
                      <c:pt idx="130">
                        <c:v>42866</c:v>
                      </c:pt>
                      <c:pt idx="131">
                        <c:v>42867</c:v>
                      </c:pt>
                      <c:pt idx="132">
                        <c:v>42868</c:v>
                      </c:pt>
                      <c:pt idx="133">
                        <c:v>42869</c:v>
                      </c:pt>
                      <c:pt idx="134">
                        <c:v>42870</c:v>
                      </c:pt>
                      <c:pt idx="135">
                        <c:v>42871</c:v>
                      </c:pt>
                      <c:pt idx="136">
                        <c:v>42872</c:v>
                      </c:pt>
                      <c:pt idx="137">
                        <c:v>42873</c:v>
                      </c:pt>
                      <c:pt idx="138">
                        <c:v>42874</c:v>
                      </c:pt>
                      <c:pt idx="139">
                        <c:v>42875</c:v>
                      </c:pt>
                      <c:pt idx="140">
                        <c:v>42876</c:v>
                      </c:pt>
                      <c:pt idx="141">
                        <c:v>42877</c:v>
                      </c:pt>
                      <c:pt idx="142">
                        <c:v>42878</c:v>
                      </c:pt>
                      <c:pt idx="143">
                        <c:v>42879</c:v>
                      </c:pt>
                      <c:pt idx="144">
                        <c:v>42880</c:v>
                      </c:pt>
                      <c:pt idx="145">
                        <c:v>42881</c:v>
                      </c:pt>
                      <c:pt idx="146">
                        <c:v>42882</c:v>
                      </c:pt>
                      <c:pt idx="147">
                        <c:v>42883</c:v>
                      </c:pt>
                      <c:pt idx="148">
                        <c:v>42884</c:v>
                      </c:pt>
                      <c:pt idx="149">
                        <c:v>42885</c:v>
                      </c:pt>
                      <c:pt idx="150">
                        <c:v>42886</c:v>
                      </c:pt>
                      <c:pt idx="151">
                        <c:v>42887</c:v>
                      </c:pt>
                      <c:pt idx="152">
                        <c:v>42888</c:v>
                      </c:pt>
                      <c:pt idx="153">
                        <c:v>42889</c:v>
                      </c:pt>
                      <c:pt idx="154">
                        <c:v>42890</c:v>
                      </c:pt>
                      <c:pt idx="155">
                        <c:v>42891</c:v>
                      </c:pt>
                      <c:pt idx="156">
                        <c:v>42892</c:v>
                      </c:pt>
                      <c:pt idx="157">
                        <c:v>42893</c:v>
                      </c:pt>
                      <c:pt idx="158">
                        <c:v>42894</c:v>
                      </c:pt>
                      <c:pt idx="159">
                        <c:v>42895</c:v>
                      </c:pt>
                      <c:pt idx="160">
                        <c:v>42896</c:v>
                      </c:pt>
                      <c:pt idx="161">
                        <c:v>42897</c:v>
                      </c:pt>
                      <c:pt idx="162">
                        <c:v>42898</c:v>
                      </c:pt>
                      <c:pt idx="163">
                        <c:v>42899</c:v>
                      </c:pt>
                      <c:pt idx="164">
                        <c:v>42900</c:v>
                      </c:pt>
                      <c:pt idx="165">
                        <c:v>42901</c:v>
                      </c:pt>
                      <c:pt idx="166">
                        <c:v>42902</c:v>
                      </c:pt>
                      <c:pt idx="167">
                        <c:v>42903</c:v>
                      </c:pt>
                      <c:pt idx="168">
                        <c:v>42904</c:v>
                      </c:pt>
                      <c:pt idx="169">
                        <c:v>42905</c:v>
                      </c:pt>
                      <c:pt idx="170">
                        <c:v>42906</c:v>
                      </c:pt>
                      <c:pt idx="171">
                        <c:v>42907</c:v>
                      </c:pt>
                      <c:pt idx="172">
                        <c:v>42908</c:v>
                      </c:pt>
                      <c:pt idx="173">
                        <c:v>42909</c:v>
                      </c:pt>
                      <c:pt idx="174">
                        <c:v>42910</c:v>
                      </c:pt>
                      <c:pt idx="175">
                        <c:v>42911</c:v>
                      </c:pt>
                      <c:pt idx="176">
                        <c:v>42912</c:v>
                      </c:pt>
                      <c:pt idx="177">
                        <c:v>42913</c:v>
                      </c:pt>
                      <c:pt idx="178">
                        <c:v>42914</c:v>
                      </c:pt>
                      <c:pt idx="179">
                        <c:v>42915</c:v>
                      </c:pt>
                      <c:pt idx="180">
                        <c:v>42916</c:v>
                      </c:pt>
                      <c:pt idx="181">
                        <c:v>42917</c:v>
                      </c:pt>
                      <c:pt idx="182">
                        <c:v>42918</c:v>
                      </c:pt>
                      <c:pt idx="183">
                        <c:v>42919</c:v>
                      </c:pt>
                      <c:pt idx="184">
                        <c:v>42920</c:v>
                      </c:pt>
                      <c:pt idx="185">
                        <c:v>42921</c:v>
                      </c:pt>
                      <c:pt idx="186">
                        <c:v>42922</c:v>
                      </c:pt>
                      <c:pt idx="187">
                        <c:v>42923</c:v>
                      </c:pt>
                      <c:pt idx="188">
                        <c:v>42924</c:v>
                      </c:pt>
                      <c:pt idx="189">
                        <c:v>42925</c:v>
                      </c:pt>
                      <c:pt idx="190">
                        <c:v>42926</c:v>
                      </c:pt>
                      <c:pt idx="191">
                        <c:v>42927</c:v>
                      </c:pt>
                      <c:pt idx="192">
                        <c:v>42928</c:v>
                      </c:pt>
                      <c:pt idx="193">
                        <c:v>42929</c:v>
                      </c:pt>
                      <c:pt idx="194">
                        <c:v>42930</c:v>
                      </c:pt>
                      <c:pt idx="195">
                        <c:v>42931</c:v>
                      </c:pt>
                      <c:pt idx="196">
                        <c:v>42932</c:v>
                      </c:pt>
                      <c:pt idx="197">
                        <c:v>42933</c:v>
                      </c:pt>
                      <c:pt idx="198">
                        <c:v>42934</c:v>
                      </c:pt>
                      <c:pt idx="199">
                        <c:v>42935</c:v>
                      </c:pt>
                      <c:pt idx="200">
                        <c:v>42936</c:v>
                      </c:pt>
                      <c:pt idx="201">
                        <c:v>42937</c:v>
                      </c:pt>
                      <c:pt idx="202">
                        <c:v>42938</c:v>
                      </c:pt>
                      <c:pt idx="203">
                        <c:v>42939</c:v>
                      </c:pt>
                      <c:pt idx="204">
                        <c:v>42940</c:v>
                      </c:pt>
                      <c:pt idx="205">
                        <c:v>42941</c:v>
                      </c:pt>
                      <c:pt idx="206">
                        <c:v>42942</c:v>
                      </c:pt>
                      <c:pt idx="207">
                        <c:v>42943</c:v>
                      </c:pt>
                      <c:pt idx="208">
                        <c:v>42944</c:v>
                      </c:pt>
                      <c:pt idx="209">
                        <c:v>42945</c:v>
                      </c:pt>
                      <c:pt idx="210">
                        <c:v>42946</c:v>
                      </c:pt>
                      <c:pt idx="211">
                        <c:v>42947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'[Example of Metrics on Community 2.xlsx]dict_02'!$I$1446:$I$1657</c15:sqref>
                        </c15:formulaRef>
                      </c:ext>
                    </c:extLst>
                    <c:numCache>
                      <c:formatCode>General</c:formatCode>
                      <c:ptCount val="212"/>
                      <c:pt idx="0">
                        <c:v>106</c:v>
                      </c:pt>
                      <c:pt idx="1">
                        <c:v>96</c:v>
                      </c:pt>
                      <c:pt idx="2">
                        <c:v>93</c:v>
                      </c:pt>
                      <c:pt idx="3">
                        <c:v>125</c:v>
                      </c:pt>
                      <c:pt idx="4">
                        <c:v>135</c:v>
                      </c:pt>
                      <c:pt idx="5">
                        <c:v>175</c:v>
                      </c:pt>
                      <c:pt idx="6">
                        <c:v>107</c:v>
                      </c:pt>
                      <c:pt idx="7">
                        <c:v>127</c:v>
                      </c:pt>
                      <c:pt idx="8">
                        <c:v>127</c:v>
                      </c:pt>
                      <c:pt idx="9">
                        <c:v>132</c:v>
                      </c:pt>
                      <c:pt idx="10">
                        <c:v>163</c:v>
                      </c:pt>
                      <c:pt idx="11">
                        <c:v>182</c:v>
                      </c:pt>
                      <c:pt idx="12">
                        <c:v>150</c:v>
                      </c:pt>
                      <c:pt idx="13">
                        <c:v>93</c:v>
                      </c:pt>
                      <c:pt idx="14">
                        <c:v>99</c:v>
                      </c:pt>
                      <c:pt idx="15">
                        <c:v>135</c:v>
                      </c:pt>
                      <c:pt idx="16">
                        <c:v>146</c:v>
                      </c:pt>
                      <c:pt idx="17">
                        <c:v>132</c:v>
                      </c:pt>
                      <c:pt idx="18">
                        <c:v>139</c:v>
                      </c:pt>
                      <c:pt idx="19">
                        <c:v>146</c:v>
                      </c:pt>
                      <c:pt idx="20">
                        <c:v>95</c:v>
                      </c:pt>
                      <c:pt idx="21">
                        <c:v>108</c:v>
                      </c:pt>
                      <c:pt idx="22">
                        <c:v>133</c:v>
                      </c:pt>
                      <c:pt idx="23">
                        <c:v>111</c:v>
                      </c:pt>
                      <c:pt idx="24">
                        <c:v>113</c:v>
                      </c:pt>
                      <c:pt idx="25">
                        <c:v>190</c:v>
                      </c:pt>
                      <c:pt idx="26">
                        <c:v>146</c:v>
                      </c:pt>
                      <c:pt idx="27">
                        <c:v>113</c:v>
                      </c:pt>
                      <c:pt idx="28">
                        <c:v>100</c:v>
                      </c:pt>
                      <c:pt idx="29">
                        <c:v>131</c:v>
                      </c:pt>
                      <c:pt idx="30">
                        <c:v>121</c:v>
                      </c:pt>
                      <c:pt idx="31">
                        <c:v>111</c:v>
                      </c:pt>
                      <c:pt idx="32">
                        <c:v>125</c:v>
                      </c:pt>
                      <c:pt idx="33">
                        <c:v>170</c:v>
                      </c:pt>
                      <c:pt idx="34">
                        <c:v>143</c:v>
                      </c:pt>
                      <c:pt idx="35">
                        <c:v>116</c:v>
                      </c:pt>
                      <c:pt idx="36">
                        <c:v>116</c:v>
                      </c:pt>
                      <c:pt idx="37">
                        <c:v>118</c:v>
                      </c:pt>
                      <c:pt idx="38">
                        <c:v>113</c:v>
                      </c:pt>
                      <c:pt idx="39">
                        <c:v>117</c:v>
                      </c:pt>
                      <c:pt idx="40">
                        <c:v>133</c:v>
                      </c:pt>
                      <c:pt idx="41">
                        <c:v>99</c:v>
                      </c:pt>
                      <c:pt idx="42">
                        <c:v>97</c:v>
                      </c:pt>
                      <c:pt idx="43">
                        <c:v>111</c:v>
                      </c:pt>
                      <c:pt idx="44">
                        <c:v>103</c:v>
                      </c:pt>
                      <c:pt idx="45">
                        <c:v>109</c:v>
                      </c:pt>
                      <c:pt idx="46">
                        <c:v>138</c:v>
                      </c:pt>
                      <c:pt idx="47">
                        <c:v>150</c:v>
                      </c:pt>
                      <c:pt idx="48">
                        <c:v>108</c:v>
                      </c:pt>
                      <c:pt idx="49">
                        <c:v>97</c:v>
                      </c:pt>
                      <c:pt idx="50">
                        <c:v>105</c:v>
                      </c:pt>
                      <c:pt idx="51">
                        <c:v>150</c:v>
                      </c:pt>
                      <c:pt idx="52">
                        <c:v>122</c:v>
                      </c:pt>
                      <c:pt idx="53">
                        <c:v>150</c:v>
                      </c:pt>
                      <c:pt idx="54">
                        <c:v>150</c:v>
                      </c:pt>
                      <c:pt idx="55">
                        <c:v>133</c:v>
                      </c:pt>
                      <c:pt idx="56">
                        <c:v>104</c:v>
                      </c:pt>
                      <c:pt idx="57">
                        <c:v>132</c:v>
                      </c:pt>
                      <c:pt idx="58">
                        <c:v>154</c:v>
                      </c:pt>
                      <c:pt idx="59">
                        <c:v>144</c:v>
                      </c:pt>
                      <c:pt idx="60">
                        <c:v>122</c:v>
                      </c:pt>
                      <c:pt idx="61">
                        <c:v>135</c:v>
                      </c:pt>
                      <c:pt idx="62">
                        <c:v>111</c:v>
                      </c:pt>
                      <c:pt idx="63">
                        <c:v>114</c:v>
                      </c:pt>
                      <c:pt idx="64">
                        <c:v>112</c:v>
                      </c:pt>
                      <c:pt idx="65">
                        <c:v>131</c:v>
                      </c:pt>
                      <c:pt idx="66">
                        <c:v>134</c:v>
                      </c:pt>
                      <c:pt idx="67">
                        <c:v>156</c:v>
                      </c:pt>
                      <c:pt idx="68">
                        <c:v>154</c:v>
                      </c:pt>
                      <c:pt idx="69">
                        <c:v>113</c:v>
                      </c:pt>
                      <c:pt idx="70">
                        <c:v>106</c:v>
                      </c:pt>
                      <c:pt idx="71">
                        <c:v>130</c:v>
                      </c:pt>
                      <c:pt idx="72">
                        <c:v>151</c:v>
                      </c:pt>
                      <c:pt idx="73">
                        <c:v>134</c:v>
                      </c:pt>
                      <c:pt idx="74">
                        <c:v>163</c:v>
                      </c:pt>
                      <c:pt idx="75">
                        <c:v>187</c:v>
                      </c:pt>
                      <c:pt idx="76">
                        <c:v>135</c:v>
                      </c:pt>
                      <c:pt idx="77">
                        <c:v>154</c:v>
                      </c:pt>
                      <c:pt idx="78">
                        <c:v>161</c:v>
                      </c:pt>
                      <c:pt idx="79">
                        <c:v>120</c:v>
                      </c:pt>
                      <c:pt idx="80">
                        <c:v>162</c:v>
                      </c:pt>
                      <c:pt idx="81">
                        <c:v>135</c:v>
                      </c:pt>
                      <c:pt idx="82">
                        <c:v>143</c:v>
                      </c:pt>
                      <c:pt idx="83">
                        <c:v>144</c:v>
                      </c:pt>
                      <c:pt idx="84">
                        <c:v>124</c:v>
                      </c:pt>
                      <c:pt idx="85">
                        <c:v>134</c:v>
                      </c:pt>
                      <c:pt idx="86">
                        <c:v>124</c:v>
                      </c:pt>
                      <c:pt idx="87">
                        <c:v>160</c:v>
                      </c:pt>
                      <c:pt idx="88">
                        <c:v>151</c:v>
                      </c:pt>
                      <c:pt idx="89">
                        <c:v>186</c:v>
                      </c:pt>
                      <c:pt idx="90">
                        <c:v>127</c:v>
                      </c:pt>
                      <c:pt idx="91">
                        <c:v>110</c:v>
                      </c:pt>
                      <c:pt idx="92">
                        <c:v>148</c:v>
                      </c:pt>
                      <c:pt idx="93">
                        <c:v>139</c:v>
                      </c:pt>
                      <c:pt idx="94">
                        <c:v>136</c:v>
                      </c:pt>
                      <c:pt idx="95">
                        <c:v>167</c:v>
                      </c:pt>
                      <c:pt idx="96">
                        <c:v>149</c:v>
                      </c:pt>
                      <c:pt idx="97">
                        <c:v>104</c:v>
                      </c:pt>
                      <c:pt idx="98">
                        <c:v>102</c:v>
                      </c:pt>
                      <c:pt idx="99">
                        <c:v>150</c:v>
                      </c:pt>
                      <c:pt idx="100">
                        <c:v>98</c:v>
                      </c:pt>
                      <c:pt idx="101">
                        <c:v>126</c:v>
                      </c:pt>
                      <c:pt idx="102">
                        <c:v>133</c:v>
                      </c:pt>
                      <c:pt idx="103">
                        <c:v>138</c:v>
                      </c:pt>
                      <c:pt idx="104">
                        <c:v>111</c:v>
                      </c:pt>
                      <c:pt idx="105">
                        <c:v>104</c:v>
                      </c:pt>
                      <c:pt idx="106">
                        <c:v>138</c:v>
                      </c:pt>
                      <c:pt idx="107">
                        <c:v>148</c:v>
                      </c:pt>
                      <c:pt idx="108">
                        <c:v>111</c:v>
                      </c:pt>
                      <c:pt idx="109">
                        <c:v>132</c:v>
                      </c:pt>
                      <c:pt idx="110">
                        <c:v>178</c:v>
                      </c:pt>
                      <c:pt idx="111">
                        <c:v>135</c:v>
                      </c:pt>
                      <c:pt idx="112">
                        <c:v>105</c:v>
                      </c:pt>
                      <c:pt idx="113">
                        <c:v>152</c:v>
                      </c:pt>
                      <c:pt idx="114">
                        <c:v>90</c:v>
                      </c:pt>
                      <c:pt idx="115">
                        <c:v>117</c:v>
                      </c:pt>
                      <c:pt idx="116">
                        <c:v>108</c:v>
                      </c:pt>
                      <c:pt idx="117">
                        <c:v>121</c:v>
                      </c:pt>
                      <c:pt idx="118">
                        <c:v>128</c:v>
                      </c:pt>
                      <c:pt idx="119">
                        <c:v>99</c:v>
                      </c:pt>
                      <c:pt idx="120">
                        <c:v>156</c:v>
                      </c:pt>
                      <c:pt idx="121">
                        <c:v>147</c:v>
                      </c:pt>
                      <c:pt idx="122">
                        <c:v>137</c:v>
                      </c:pt>
                      <c:pt idx="123">
                        <c:v>130</c:v>
                      </c:pt>
                      <c:pt idx="124">
                        <c:v>172</c:v>
                      </c:pt>
                      <c:pt idx="125">
                        <c:v>151</c:v>
                      </c:pt>
                      <c:pt idx="126">
                        <c:v>87</c:v>
                      </c:pt>
                      <c:pt idx="127">
                        <c:v>124</c:v>
                      </c:pt>
                      <c:pt idx="128">
                        <c:v>87</c:v>
                      </c:pt>
                      <c:pt idx="129">
                        <c:v>125</c:v>
                      </c:pt>
                      <c:pt idx="130">
                        <c:v>113</c:v>
                      </c:pt>
                      <c:pt idx="131">
                        <c:v>122</c:v>
                      </c:pt>
                      <c:pt idx="132">
                        <c:v>95</c:v>
                      </c:pt>
                      <c:pt idx="133">
                        <c:v>81</c:v>
                      </c:pt>
                      <c:pt idx="134">
                        <c:v>111</c:v>
                      </c:pt>
                      <c:pt idx="135">
                        <c:v>79</c:v>
                      </c:pt>
                      <c:pt idx="136">
                        <c:v>88</c:v>
                      </c:pt>
                      <c:pt idx="137">
                        <c:v>96</c:v>
                      </c:pt>
                      <c:pt idx="138">
                        <c:v>117</c:v>
                      </c:pt>
                      <c:pt idx="139">
                        <c:v>90</c:v>
                      </c:pt>
                      <c:pt idx="140">
                        <c:v>101</c:v>
                      </c:pt>
                      <c:pt idx="141">
                        <c:v>94</c:v>
                      </c:pt>
                      <c:pt idx="142">
                        <c:v>81</c:v>
                      </c:pt>
                      <c:pt idx="143">
                        <c:v>99</c:v>
                      </c:pt>
                      <c:pt idx="144">
                        <c:v>100</c:v>
                      </c:pt>
                      <c:pt idx="145">
                        <c:v>93</c:v>
                      </c:pt>
                      <c:pt idx="146">
                        <c:v>101</c:v>
                      </c:pt>
                      <c:pt idx="147">
                        <c:v>87</c:v>
                      </c:pt>
                      <c:pt idx="148">
                        <c:v>73</c:v>
                      </c:pt>
                      <c:pt idx="149">
                        <c:v>79</c:v>
                      </c:pt>
                      <c:pt idx="150">
                        <c:v>101</c:v>
                      </c:pt>
                      <c:pt idx="151">
                        <c:v>108</c:v>
                      </c:pt>
                      <c:pt idx="152">
                        <c:v>130</c:v>
                      </c:pt>
                      <c:pt idx="153">
                        <c:v>106</c:v>
                      </c:pt>
                      <c:pt idx="154">
                        <c:v>97</c:v>
                      </c:pt>
                      <c:pt idx="155">
                        <c:v>97</c:v>
                      </c:pt>
                      <c:pt idx="156">
                        <c:v>95</c:v>
                      </c:pt>
                      <c:pt idx="157">
                        <c:v>84</c:v>
                      </c:pt>
                      <c:pt idx="158">
                        <c:v>87</c:v>
                      </c:pt>
                      <c:pt idx="159">
                        <c:v>108</c:v>
                      </c:pt>
                      <c:pt idx="160">
                        <c:v>111</c:v>
                      </c:pt>
                      <c:pt idx="161">
                        <c:v>123</c:v>
                      </c:pt>
                      <c:pt idx="162">
                        <c:v>139</c:v>
                      </c:pt>
                      <c:pt idx="163">
                        <c:v>100</c:v>
                      </c:pt>
                      <c:pt idx="164">
                        <c:v>73</c:v>
                      </c:pt>
                      <c:pt idx="165">
                        <c:v>103</c:v>
                      </c:pt>
                      <c:pt idx="166">
                        <c:v>110</c:v>
                      </c:pt>
                      <c:pt idx="167">
                        <c:v>106</c:v>
                      </c:pt>
                      <c:pt idx="168">
                        <c:v>74</c:v>
                      </c:pt>
                      <c:pt idx="169">
                        <c:v>93</c:v>
                      </c:pt>
                      <c:pt idx="170">
                        <c:v>75</c:v>
                      </c:pt>
                      <c:pt idx="171">
                        <c:v>93</c:v>
                      </c:pt>
                      <c:pt idx="172">
                        <c:v>105</c:v>
                      </c:pt>
                      <c:pt idx="173">
                        <c:v>110</c:v>
                      </c:pt>
                      <c:pt idx="174">
                        <c:v>93</c:v>
                      </c:pt>
                      <c:pt idx="175">
                        <c:v>86</c:v>
                      </c:pt>
                      <c:pt idx="176">
                        <c:v>81</c:v>
                      </c:pt>
                      <c:pt idx="177">
                        <c:v>72</c:v>
                      </c:pt>
                      <c:pt idx="178">
                        <c:v>87</c:v>
                      </c:pt>
                      <c:pt idx="179">
                        <c:v>103</c:v>
                      </c:pt>
                      <c:pt idx="180">
                        <c:v>110</c:v>
                      </c:pt>
                      <c:pt idx="181">
                        <c:v>98</c:v>
                      </c:pt>
                      <c:pt idx="182">
                        <c:v>101</c:v>
                      </c:pt>
                      <c:pt idx="183">
                        <c:v>113</c:v>
                      </c:pt>
                      <c:pt idx="184">
                        <c:v>94</c:v>
                      </c:pt>
                      <c:pt idx="185">
                        <c:v>101</c:v>
                      </c:pt>
                      <c:pt idx="186">
                        <c:v>99</c:v>
                      </c:pt>
                      <c:pt idx="187">
                        <c:v>94</c:v>
                      </c:pt>
                      <c:pt idx="188">
                        <c:v>94</c:v>
                      </c:pt>
                      <c:pt idx="189">
                        <c:v>109</c:v>
                      </c:pt>
                      <c:pt idx="190">
                        <c:v>91</c:v>
                      </c:pt>
                      <c:pt idx="191">
                        <c:v>85</c:v>
                      </c:pt>
                      <c:pt idx="192">
                        <c:v>82</c:v>
                      </c:pt>
                      <c:pt idx="193">
                        <c:v>89</c:v>
                      </c:pt>
                      <c:pt idx="194">
                        <c:v>97</c:v>
                      </c:pt>
                      <c:pt idx="195">
                        <c:v>76</c:v>
                      </c:pt>
                      <c:pt idx="196">
                        <c:v>67</c:v>
                      </c:pt>
                      <c:pt idx="197">
                        <c:v>90</c:v>
                      </c:pt>
                      <c:pt idx="198">
                        <c:v>72</c:v>
                      </c:pt>
                      <c:pt idx="199">
                        <c:v>73</c:v>
                      </c:pt>
                      <c:pt idx="200">
                        <c:v>78</c:v>
                      </c:pt>
                      <c:pt idx="201">
                        <c:v>101</c:v>
                      </c:pt>
                      <c:pt idx="202">
                        <c:v>95</c:v>
                      </c:pt>
                      <c:pt idx="203">
                        <c:v>91</c:v>
                      </c:pt>
                      <c:pt idx="204">
                        <c:v>64</c:v>
                      </c:pt>
                      <c:pt idx="205">
                        <c:v>80</c:v>
                      </c:pt>
                      <c:pt idx="206">
                        <c:v>51</c:v>
                      </c:pt>
                      <c:pt idx="207">
                        <c:v>97</c:v>
                      </c:pt>
                      <c:pt idx="208">
                        <c:v>104</c:v>
                      </c:pt>
                      <c:pt idx="209">
                        <c:v>79</c:v>
                      </c:pt>
                      <c:pt idx="210">
                        <c:v>67</c:v>
                      </c:pt>
                      <c:pt idx="211">
                        <c:v>70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BBBC-4539-9929-0ADAD6A078FA}"/>
                  </c:ext>
                </c:extLst>
              </c15:ser>
            </c15:filteredScatterSeries>
            <c15:filteredScatterSeries>
              <c15:ser>
                <c:idx val="3"/>
                <c:order val="2"/>
                <c:tx>
                  <c:v>4th Order Polynomial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'[Example of Metrics on Community 2.xlsx]dict_02'!$B$2:$B$1656</c15:sqref>
                        </c15:formulaRef>
                      </c:ext>
                    </c:extLst>
                    <c:numCache>
                      <c:formatCode>mm/dd/yyyy</c:formatCode>
                      <c:ptCount val="1655"/>
                      <c:pt idx="0">
                        <c:v>41275</c:v>
                      </c:pt>
                      <c:pt idx="1">
                        <c:v>41276</c:v>
                      </c:pt>
                      <c:pt idx="2">
                        <c:v>41277</c:v>
                      </c:pt>
                      <c:pt idx="3">
                        <c:v>41278</c:v>
                      </c:pt>
                      <c:pt idx="4">
                        <c:v>41279</c:v>
                      </c:pt>
                      <c:pt idx="5">
                        <c:v>41280</c:v>
                      </c:pt>
                      <c:pt idx="6">
                        <c:v>41281</c:v>
                      </c:pt>
                      <c:pt idx="7">
                        <c:v>41282</c:v>
                      </c:pt>
                      <c:pt idx="8">
                        <c:v>41283</c:v>
                      </c:pt>
                      <c:pt idx="9">
                        <c:v>41284</c:v>
                      </c:pt>
                      <c:pt idx="10">
                        <c:v>41285</c:v>
                      </c:pt>
                      <c:pt idx="11">
                        <c:v>41286</c:v>
                      </c:pt>
                      <c:pt idx="12">
                        <c:v>41287</c:v>
                      </c:pt>
                      <c:pt idx="13">
                        <c:v>41288</c:v>
                      </c:pt>
                      <c:pt idx="14">
                        <c:v>41289</c:v>
                      </c:pt>
                      <c:pt idx="15">
                        <c:v>41290</c:v>
                      </c:pt>
                      <c:pt idx="16">
                        <c:v>41291</c:v>
                      </c:pt>
                      <c:pt idx="17">
                        <c:v>41292</c:v>
                      </c:pt>
                      <c:pt idx="18">
                        <c:v>41293</c:v>
                      </c:pt>
                      <c:pt idx="19">
                        <c:v>41294</c:v>
                      </c:pt>
                      <c:pt idx="20">
                        <c:v>41295</c:v>
                      </c:pt>
                      <c:pt idx="21">
                        <c:v>41296</c:v>
                      </c:pt>
                      <c:pt idx="22">
                        <c:v>41297</c:v>
                      </c:pt>
                      <c:pt idx="23">
                        <c:v>41298</c:v>
                      </c:pt>
                      <c:pt idx="24">
                        <c:v>41299</c:v>
                      </c:pt>
                      <c:pt idx="25">
                        <c:v>41300</c:v>
                      </c:pt>
                      <c:pt idx="26">
                        <c:v>41301</c:v>
                      </c:pt>
                      <c:pt idx="27">
                        <c:v>41302</c:v>
                      </c:pt>
                      <c:pt idx="28">
                        <c:v>41303</c:v>
                      </c:pt>
                      <c:pt idx="29">
                        <c:v>41304</c:v>
                      </c:pt>
                      <c:pt idx="30">
                        <c:v>41305</c:v>
                      </c:pt>
                      <c:pt idx="31">
                        <c:v>41306</c:v>
                      </c:pt>
                      <c:pt idx="32">
                        <c:v>41307</c:v>
                      </c:pt>
                      <c:pt idx="33">
                        <c:v>41308</c:v>
                      </c:pt>
                      <c:pt idx="34">
                        <c:v>41309</c:v>
                      </c:pt>
                      <c:pt idx="35">
                        <c:v>41310</c:v>
                      </c:pt>
                      <c:pt idx="36">
                        <c:v>41311</c:v>
                      </c:pt>
                      <c:pt idx="37">
                        <c:v>41312</c:v>
                      </c:pt>
                      <c:pt idx="38">
                        <c:v>41313</c:v>
                      </c:pt>
                      <c:pt idx="39">
                        <c:v>41314</c:v>
                      </c:pt>
                      <c:pt idx="40">
                        <c:v>41315</c:v>
                      </c:pt>
                      <c:pt idx="41">
                        <c:v>41316</c:v>
                      </c:pt>
                      <c:pt idx="42">
                        <c:v>41317</c:v>
                      </c:pt>
                      <c:pt idx="43">
                        <c:v>41318</c:v>
                      </c:pt>
                      <c:pt idx="44">
                        <c:v>41319</c:v>
                      </c:pt>
                      <c:pt idx="45">
                        <c:v>41320</c:v>
                      </c:pt>
                      <c:pt idx="46">
                        <c:v>41321</c:v>
                      </c:pt>
                      <c:pt idx="47">
                        <c:v>41322</c:v>
                      </c:pt>
                      <c:pt idx="48">
                        <c:v>41323</c:v>
                      </c:pt>
                      <c:pt idx="49">
                        <c:v>41324</c:v>
                      </c:pt>
                      <c:pt idx="50">
                        <c:v>41325</c:v>
                      </c:pt>
                      <c:pt idx="51">
                        <c:v>41326</c:v>
                      </c:pt>
                      <c:pt idx="52">
                        <c:v>41327</c:v>
                      </c:pt>
                      <c:pt idx="53">
                        <c:v>41328</c:v>
                      </c:pt>
                      <c:pt idx="54">
                        <c:v>41329</c:v>
                      </c:pt>
                      <c:pt idx="55">
                        <c:v>41330</c:v>
                      </c:pt>
                      <c:pt idx="56">
                        <c:v>41331</c:v>
                      </c:pt>
                      <c:pt idx="57">
                        <c:v>41332</c:v>
                      </c:pt>
                      <c:pt idx="58">
                        <c:v>41333</c:v>
                      </c:pt>
                      <c:pt idx="59">
                        <c:v>41334</c:v>
                      </c:pt>
                      <c:pt idx="60">
                        <c:v>41335</c:v>
                      </c:pt>
                      <c:pt idx="61">
                        <c:v>41336</c:v>
                      </c:pt>
                      <c:pt idx="62">
                        <c:v>41337</c:v>
                      </c:pt>
                      <c:pt idx="63">
                        <c:v>41338</c:v>
                      </c:pt>
                      <c:pt idx="64">
                        <c:v>41339</c:v>
                      </c:pt>
                      <c:pt idx="65">
                        <c:v>41340</c:v>
                      </c:pt>
                      <c:pt idx="66">
                        <c:v>41341</c:v>
                      </c:pt>
                      <c:pt idx="67">
                        <c:v>41342</c:v>
                      </c:pt>
                      <c:pt idx="68">
                        <c:v>41343</c:v>
                      </c:pt>
                      <c:pt idx="69">
                        <c:v>41344</c:v>
                      </c:pt>
                      <c:pt idx="70">
                        <c:v>41345</c:v>
                      </c:pt>
                      <c:pt idx="71">
                        <c:v>41346</c:v>
                      </c:pt>
                      <c:pt idx="72">
                        <c:v>41347</c:v>
                      </c:pt>
                      <c:pt idx="73">
                        <c:v>41348</c:v>
                      </c:pt>
                      <c:pt idx="74">
                        <c:v>41349</c:v>
                      </c:pt>
                      <c:pt idx="75">
                        <c:v>41350</c:v>
                      </c:pt>
                      <c:pt idx="76">
                        <c:v>41351</c:v>
                      </c:pt>
                      <c:pt idx="77">
                        <c:v>41352</c:v>
                      </c:pt>
                      <c:pt idx="78">
                        <c:v>41353</c:v>
                      </c:pt>
                      <c:pt idx="79">
                        <c:v>41354</c:v>
                      </c:pt>
                      <c:pt idx="80">
                        <c:v>41355</c:v>
                      </c:pt>
                      <c:pt idx="81">
                        <c:v>41356</c:v>
                      </c:pt>
                      <c:pt idx="82">
                        <c:v>41357</c:v>
                      </c:pt>
                      <c:pt idx="83">
                        <c:v>41358</c:v>
                      </c:pt>
                      <c:pt idx="84">
                        <c:v>41359</c:v>
                      </c:pt>
                      <c:pt idx="85">
                        <c:v>41360</c:v>
                      </c:pt>
                      <c:pt idx="86">
                        <c:v>41361</c:v>
                      </c:pt>
                      <c:pt idx="87">
                        <c:v>41362</c:v>
                      </c:pt>
                      <c:pt idx="88">
                        <c:v>41363</c:v>
                      </c:pt>
                      <c:pt idx="89">
                        <c:v>41364</c:v>
                      </c:pt>
                      <c:pt idx="90">
                        <c:v>41365</c:v>
                      </c:pt>
                      <c:pt idx="91">
                        <c:v>41366</c:v>
                      </c:pt>
                      <c:pt idx="92">
                        <c:v>41367</c:v>
                      </c:pt>
                      <c:pt idx="93">
                        <c:v>41368</c:v>
                      </c:pt>
                      <c:pt idx="94">
                        <c:v>41369</c:v>
                      </c:pt>
                      <c:pt idx="95">
                        <c:v>41370</c:v>
                      </c:pt>
                      <c:pt idx="96">
                        <c:v>41371</c:v>
                      </c:pt>
                      <c:pt idx="97">
                        <c:v>41372</c:v>
                      </c:pt>
                      <c:pt idx="98">
                        <c:v>41373</c:v>
                      </c:pt>
                      <c:pt idx="99">
                        <c:v>41374</c:v>
                      </c:pt>
                      <c:pt idx="100">
                        <c:v>41375</c:v>
                      </c:pt>
                      <c:pt idx="101">
                        <c:v>41376</c:v>
                      </c:pt>
                      <c:pt idx="102">
                        <c:v>41377</c:v>
                      </c:pt>
                      <c:pt idx="103">
                        <c:v>41378</c:v>
                      </c:pt>
                      <c:pt idx="104">
                        <c:v>41379</c:v>
                      </c:pt>
                      <c:pt idx="105">
                        <c:v>41380</c:v>
                      </c:pt>
                      <c:pt idx="106">
                        <c:v>41381</c:v>
                      </c:pt>
                      <c:pt idx="107">
                        <c:v>41382</c:v>
                      </c:pt>
                      <c:pt idx="108">
                        <c:v>41383</c:v>
                      </c:pt>
                      <c:pt idx="109">
                        <c:v>41384</c:v>
                      </c:pt>
                      <c:pt idx="110">
                        <c:v>41385</c:v>
                      </c:pt>
                      <c:pt idx="111">
                        <c:v>41386</c:v>
                      </c:pt>
                      <c:pt idx="112">
                        <c:v>41387</c:v>
                      </c:pt>
                      <c:pt idx="113">
                        <c:v>41388</c:v>
                      </c:pt>
                      <c:pt idx="114">
                        <c:v>41389</c:v>
                      </c:pt>
                      <c:pt idx="115">
                        <c:v>41390</c:v>
                      </c:pt>
                      <c:pt idx="116">
                        <c:v>41391</c:v>
                      </c:pt>
                      <c:pt idx="117">
                        <c:v>41392</c:v>
                      </c:pt>
                      <c:pt idx="118">
                        <c:v>41393</c:v>
                      </c:pt>
                      <c:pt idx="119">
                        <c:v>41394</c:v>
                      </c:pt>
                      <c:pt idx="120">
                        <c:v>41395</c:v>
                      </c:pt>
                      <c:pt idx="121">
                        <c:v>41396</c:v>
                      </c:pt>
                      <c:pt idx="122">
                        <c:v>41397</c:v>
                      </c:pt>
                      <c:pt idx="123">
                        <c:v>41398</c:v>
                      </c:pt>
                      <c:pt idx="124">
                        <c:v>41399</c:v>
                      </c:pt>
                      <c:pt idx="125">
                        <c:v>41400</c:v>
                      </c:pt>
                      <c:pt idx="126">
                        <c:v>41401</c:v>
                      </c:pt>
                      <c:pt idx="127">
                        <c:v>41402</c:v>
                      </c:pt>
                      <c:pt idx="128">
                        <c:v>41403</c:v>
                      </c:pt>
                      <c:pt idx="129">
                        <c:v>41404</c:v>
                      </c:pt>
                      <c:pt idx="130">
                        <c:v>41405</c:v>
                      </c:pt>
                      <c:pt idx="131">
                        <c:v>41406</c:v>
                      </c:pt>
                      <c:pt idx="132">
                        <c:v>41407</c:v>
                      </c:pt>
                      <c:pt idx="133">
                        <c:v>41408</c:v>
                      </c:pt>
                      <c:pt idx="134">
                        <c:v>41409</c:v>
                      </c:pt>
                      <c:pt idx="135">
                        <c:v>41410</c:v>
                      </c:pt>
                      <c:pt idx="136">
                        <c:v>41411</c:v>
                      </c:pt>
                      <c:pt idx="137">
                        <c:v>41412</c:v>
                      </c:pt>
                      <c:pt idx="138">
                        <c:v>41413</c:v>
                      </c:pt>
                      <c:pt idx="139">
                        <c:v>41414</c:v>
                      </c:pt>
                      <c:pt idx="140">
                        <c:v>41415</c:v>
                      </c:pt>
                      <c:pt idx="141">
                        <c:v>41416</c:v>
                      </c:pt>
                      <c:pt idx="142">
                        <c:v>41417</c:v>
                      </c:pt>
                      <c:pt idx="143">
                        <c:v>41418</c:v>
                      </c:pt>
                      <c:pt idx="144">
                        <c:v>41419</c:v>
                      </c:pt>
                      <c:pt idx="145">
                        <c:v>41420</c:v>
                      </c:pt>
                      <c:pt idx="146">
                        <c:v>41421</c:v>
                      </c:pt>
                      <c:pt idx="147">
                        <c:v>41422</c:v>
                      </c:pt>
                      <c:pt idx="148">
                        <c:v>41423</c:v>
                      </c:pt>
                      <c:pt idx="149">
                        <c:v>41424</c:v>
                      </c:pt>
                      <c:pt idx="150">
                        <c:v>41425</c:v>
                      </c:pt>
                      <c:pt idx="151">
                        <c:v>41426</c:v>
                      </c:pt>
                      <c:pt idx="152">
                        <c:v>41427</c:v>
                      </c:pt>
                      <c:pt idx="153">
                        <c:v>41428</c:v>
                      </c:pt>
                      <c:pt idx="154">
                        <c:v>41429</c:v>
                      </c:pt>
                      <c:pt idx="155">
                        <c:v>41430</c:v>
                      </c:pt>
                      <c:pt idx="156">
                        <c:v>41431</c:v>
                      </c:pt>
                      <c:pt idx="157">
                        <c:v>41432</c:v>
                      </c:pt>
                      <c:pt idx="158">
                        <c:v>41433</c:v>
                      </c:pt>
                      <c:pt idx="159">
                        <c:v>41434</c:v>
                      </c:pt>
                      <c:pt idx="160">
                        <c:v>41435</c:v>
                      </c:pt>
                      <c:pt idx="161">
                        <c:v>41436</c:v>
                      </c:pt>
                      <c:pt idx="162">
                        <c:v>41437</c:v>
                      </c:pt>
                      <c:pt idx="163">
                        <c:v>41438</c:v>
                      </c:pt>
                      <c:pt idx="164">
                        <c:v>41439</c:v>
                      </c:pt>
                      <c:pt idx="165">
                        <c:v>41440</c:v>
                      </c:pt>
                      <c:pt idx="166">
                        <c:v>41441</c:v>
                      </c:pt>
                      <c:pt idx="167">
                        <c:v>41442</c:v>
                      </c:pt>
                      <c:pt idx="168">
                        <c:v>41443</c:v>
                      </c:pt>
                      <c:pt idx="169">
                        <c:v>41444</c:v>
                      </c:pt>
                      <c:pt idx="170">
                        <c:v>41445</c:v>
                      </c:pt>
                      <c:pt idx="171">
                        <c:v>41446</c:v>
                      </c:pt>
                      <c:pt idx="172">
                        <c:v>41447</c:v>
                      </c:pt>
                      <c:pt idx="173">
                        <c:v>41448</c:v>
                      </c:pt>
                      <c:pt idx="174">
                        <c:v>41449</c:v>
                      </c:pt>
                      <c:pt idx="175">
                        <c:v>41450</c:v>
                      </c:pt>
                      <c:pt idx="176">
                        <c:v>41451</c:v>
                      </c:pt>
                      <c:pt idx="177">
                        <c:v>41452</c:v>
                      </c:pt>
                      <c:pt idx="178">
                        <c:v>41453</c:v>
                      </c:pt>
                      <c:pt idx="179">
                        <c:v>41454</c:v>
                      </c:pt>
                      <c:pt idx="180">
                        <c:v>41455</c:v>
                      </c:pt>
                      <c:pt idx="181">
                        <c:v>41456</c:v>
                      </c:pt>
                      <c:pt idx="182">
                        <c:v>41457</c:v>
                      </c:pt>
                      <c:pt idx="183">
                        <c:v>41458</c:v>
                      </c:pt>
                      <c:pt idx="184">
                        <c:v>41459</c:v>
                      </c:pt>
                      <c:pt idx="185">
                        <c:v>41460</c:v>
                      </c:pt>
                      <c:pt idx="186">
                        <c:v>41461</c:v>
                      </c:pt>
                      <c:pt idx="187">
                        <c:v>41462</c:v>
                      </c:pt>
                      <c:pt idx="188">
                        <c:v>41463</c:v>
                      </c:pt>
                      <c:pt idx="189">
                        <c:v>41464</c:v>
                      </c:pt>
                      <c:pt idx="190">
                        <c:v>41465</c:v>
                      </c:pt>
                      <c:pt idx="191">
                        <c:v>41466</c:v>
                      </c:pt>
                      <c:pt idx="192">
                        <c:v>41467</c:v>
                      </c:pt>
                      <c:pt idx="193">
                        <c:v>41468</c:v>
                      </c:pt>
                      <c:pt idx="194">
                        <c:v>41469</c:v>
                      </c:pt>
                      <c:pt idx="195">
                        <c:v>41470</c:v>
                      </c:pt>
                      <c:pt idx="196">
                        <c:v>41471</c:v>
                      </c:pt>
                      <c:pt idx="197">
                        <c:v>41472</c:v>
                      </c:pt>
                      <c:pt idx="198">
                        <c:v>41473</c:v>
                      </c:pt>
                      <c:pt idx="199">
                        <c:v>41474</c:v>
                      </c:pt>
                      <c:pt idx="200">
                        <c:v>41475</c:v>
                      </c:pt>
                      <c:pt idx="201">
                        <c:v>41476</c:v>
                      </c:pt>
                      <c:pt idx="202">
                        <c:v>41477</c:v>
                      </c:pt>
                      <c:pt idx="203">
                        <c:v>41478</c:v>
                      </c:pt>
                      <c:pt idx="204">
                        <c:v>41479</c:v>
                      </c:pt>
                      <c:pt idx="205">
                        <c:v>41480</c:v>
                      </c:pt>
                      <c:pt idx="206">
                        <c:v>41481</c:v>
                      </c:pt>
                      <c:pt idx="207">
                        <c:v>41482</c:v>
                      </c:pt>
                      <c:pt idx="208">
                        <c:v>41483</c:v>
                      </c:pt>
                      <c:pt idx="209">
                        <c:v>41484</c:v>
                      </c:pt>
                      <c:pt idx="210">
                        <c:v>41485</c:v>
                      </c:pt>
                      <c:pt idx="211">
                        <c:v>41486</c:v>
                      </c:pt>
                      <c:pt idx="212">
                        <c:v>41487</c:v>
                      </c:pt>
                      <c:pt idx="213">
                        <c:v>41488</c:v>
                      </c:pt>
                      <c:pt idx="214">
                        <c:v>41489</c:v>
                      </c:pt>
                      <c:pt idx="215">
                        <c:v>41490</c:v>
                      </c:pt>
                      <c:pt idx="216">
                        <c:v>41491</c:v>
                      </c:pt>
                      <c:pt idx="217">
                        <c:v>41492</c:v>
                      </c:pt>
                      <c:pt idx="218">
                        <c:v>41493</c:v>
                      </c:pt>
                      <c:pt idx="219">
                        <c:v>41494</c:v>
                      </c:pt>
                      <c:pt idx="220">
                        <c:v>41495</c:v>
                      </c:pt>
                      <c:pt idx="221">
                        <c:v>41496</c:v>
                      </c:pt>
                      <c:pt idx="222">
                        <c:v>41497</c:v>
                      </c:pt>
                      <c:pt idx="223">
                        <c:v>41498</c:v>
                      </c:pt>
                      <c:pt idx="224">
                        <c:v>41499</c:v>
                      </c:pt>
                      <c:pt idx="225">
                        <c:v>41500</c:v>
                      </c:pt>
                      <c:pt idx="226">
                        <c:v>41501</c:v>
                      </c:pt>
                      <c:pt idx="227">
                        <c:v>41502</c:v>
                      </c:pt>
                      <c:pt idx="228">
                        <c:v>41503</c:v>
                      </c:pt>
                      <c:pt idx="229">
                        <c:v>41504</c:v>
                      </c:pt>
                      <c:pt idx="230">
                        <c:v>41505</c:v>
                      </c:pt>
                      <c:pt idx="231">
                        <c:v>41506</c:v>
                      </c:pt>
                      <c:pt idx="232">
                        <c:v>41507</c:v>
                      </c:pt>
                      <c:pt idx="233">
                        <c:v>41508</c:v>
                      </c:pt>
                      <c:pt idx="234">
                        <c:v>41509</c:v>
                      </c:pt>
                      <c:pt idx="235">
                        <c:v>41510</c:v>
                      </c:pt>
                      <c:pt idx="236">
                        <c:v>41511</c:v>
                      </c:pt>
                      <c:pt idx="237">
                        <c:v>41512</c:v>
                      </c:pt>
                      <c:pt idx="238">
                        <c:v>41513</c:v>
                      </c:pt>
                      <c:pt idx="239">
                        <c:v>41514</c:v>
                      </c:pt>
                      <c:pt idx="240">
                        <c:v>41515</c:v>
                      </c:pt>
                      <c:pt idx="241">
                        <c:v>41516</c:v>
                      </c:pt>
                      <c:pt idx="242">
                        <c:v>41517</c:v>
                      </c:pt>
                      <c:pt idx="243">
                        <c:v>41518</c:v>
                      </c:pt>
                      <c:pt idx="244">
                        <c:v>41519</c:v>
                      </c:pt>
                      <c:pt idx="245">
                        <c:v>41520</c:v>
                      </c:pt>
                      <c:pt idx="246">
                        <c:v>41521</c:v>
                      </c:pt>
                      <c:pt idx="247">
                        <c:v>41522</c:v>
                      </c:pt>
                      <c:pt idx="248">
                        <c:v>41523</c:v>
                      </c:pt>
                      <c:pt idx="249">
                        <c:v>41524</c:v>
                      </c:pt>
                      <c:pt idx="250">
                        <c:v>41525</c:v>
                      </c:pt>
                      <c:pt idx="251">
                        <c:v>41526</c:v>
                      </c:pt>
                      <c:pt idx="252">
                        <c:v>41527</c:v>
                      </c:pt>
                      <c:pt idx="253">
                        <c:v>41528</c:v>
                      </c:pt>
                      <c:pt idx="254">
                        <c:v>41529</c:v>
                      </c:pt>
                      <c:pt idx="255">
                        <c:v>41530</c:v>
                      </c:pt>
                      <c:pt idx="256">
                        <c:v>41531</c:v>
                      </c:pt>
                      <c:pt idx="257">
                        <c:v>41532</c:v>
                      </c:pt>
                      <c:pt idx="258">
                        <c:v>41533</c:v>
                      </c:pt>
                      <c:pt idx="259">
                        <c:v>41534</c:v>
                      </c:pt>
                      <c:pt idx="260">
                        <c:v>41535</c:v>
                      </c:pt>
                      <c:pt idx="261">
                        <c:v>41536</c:v>
                      </c:pt>
                      <c:pt idx="262">
                        <c:v>41537</c:v>
                      </c:pt>
                      <c:pt idx="263">
                        <c:v>41538</c:v>
                      </c:pt>
                      <c:pt idx="264">
                        <c:v>41539</c:v>
                      </c:pt>
                      <c:pt idx="265">
                        <c:v>41540</c:v>
                      </c:pt>
                      <c:pt idx="266">
                        <c:v>41541</c:v>
                      </c:pt>
                      <c:pt idx="267">
                        <c:v>41542</c:v>
                      </c:pt>
                      <c:pt idx="268">
                        <c:v>41543</c:v>
                      </c:pt>
                      <c:pt idx="269">
                        <c:v>41544</c:v>
                      </c:pt>
                      <c:pt idx="270">
                        <c:v>41545</c:v>
                      </c:pt>
                      <c:pt idx="271">
                        <c:v>41546</c:v>
                      </c:pt>
                      <c:pt idx="272">
                        <c:v>41547</c:v>
                      </c:pt>
                      <c:pt idx="273">
                        <c:v>41548</c:v>
                      </c:pt>
                      <c:pt idx="274">
                        <c:v>41549</c:v>
                      </c:pt>
                      <c:pt idx="275">
                        <c:v>41550</c:v>
                      </c:pt>
                      <c:pt idx="276">
                        <c:v>41551</c:v>
                      </c:pt>
                      <c:pt idx="277">
                        <c:v>41552</c:v>
                      </c:pt>
                      <c:pt idx="278">
                        <c:v>41553</c:v>
                      </c:pt>
                      <c:pt idx="279">
                        <c:v>41554</c:v>
                      </c:pt>
                      <c:pt idx="280">
                        <c:v>41555</c:v>
                      </c:pt>
                      <c:pt idx="281">
                        <c:v>41556</c:v>
                      </c:pt>
                      <c:pt idx="282">
                        <c:v>41557</c:v>
                      </c:pt>
                      <c:pt idx="283">
                        <c:v>41558</c:v>
                      </c:pt>
                      <c:pt idx="284">
                        <c:v>41559</c:v>
                      </c:pt>
                      <c:pt idx="285">
                        <c:v>41560</c:v>
                      </c:pt>
                      <c:pt idx="286">
                        <c:v>41561</c:v>
                      </c:pt>
                      <c:pt idx="287">
                        <c:v>41562</c:v>
                      </c:pt>
                      <c:pt idx="288">
                        <c:v>41563</c:v>
                      </c:pt>
                      <c:pt idx="289">
                        <c:v>41564</c:v>
                      </c:pt>
                      <c:pt idx="290">
                        <c:v>41565</c:v>
                      </c:pt>
                      <c:pt idx="291">
                        <c:v>41566</c:v>
                      </c:pt>
                      <c:pt idx="292">
                        <c:v>41567</c:v>
                      </c:pt>
                      <c:pt idx="293">
                        <c:v>41568</c:v>
                      </c:pt>
                      <c:pt idx="294">
                        <c:v>41569</c:v>
                      </c:pt>
                      <c:pt idx="295">
                        <c:v>41570</c:v>
                      </c:pt>
                      <c:pt idx="296">
                        <c:v>41571</c:v>
                      </c:pt>
                      <c:pt idx="297">
                        <c:v>41572</c:v>
                      </c:pt>
                      <c:pt idx="298">
                        <c:v>41573</c:v>
                      </c:pt>
                      <c:pt idx="299">
                        <c:v>41574</c:v>
                      </c:pt>
                      <c:pt idx="300">
                        <c:v>41575</c:v>
                      </c:pt>
                      <c:pt idx="301">
                        <c:v>41576</c:v>
                      </c:pt>
                      <c:pt idx="302">
                        <c:v>41577</c:v>
                      </c:pt>
                      <c:pt idx="303">
                        <c:v>41578</c:v>
                      </c:pt>
                      <c:pt idx="304">
                        <c:v>41579</c:v>
                      </c:pt>
                      <c:pt idx="305">
                        <c:v>41580</c:v>
                      </c:pt>
                      <c:pt idx="306">
                        <c:v>41581</c:v>
                      </c:pt>
                      <c:pt idx="307">
                        <c:v>41582</c:v>
                      </c:pt>
                      <c:pt idx="308">
                        <c:v>41583</c:v>
                      </c:pt>
                      <c:pt idx="309">
                        <c:v>41584</c:v>
                      </c:pt>
                      <c:pt idx="310">
                        <c:v>41585</c:v>
                      </c:pt>
                      <c:pt idx="311">
                        <c:v>41586</c:v>
                      </c:pt>
                      <c:pt idx="312">
                        <c:v>41587</c:v>
                      </c:pt>
                      <c:pt idx="313">
                        <c:v>41588</c:v>
                      </c:pt>
                      <c:pt idx="314">
                        <c:v>41589</c:v>
                      </c:pt>
                      <c:pt idx="315">
                        <c:v>41590</c:v>
                      </c:pt>
                      <c:pt idx="316">
                        <c:v>41591</c:v>
                      </c:pt>
                      <c:pt idx="317">
                        <c:v>41592</c:v>
                      </c:pt>
                      <c:pt idx="318">
                        <c:v>41593</c:v>
                      </c:pt>
                      <c:pt idx="319">
                        <c:v>41594</c:v>
                      </c:pt>
                      <c:pt idx="320">
                        <c:v>41595</c:v>
                      </c:pt>
                      <c:pt idx="321">
                        <c:v>41596</c:v>
                      </c:pt>
                      <c:pt idx="322">
                        <c:v>41597</c:v>
                      </c:pt>
                      <c:pt idx="323">
                        <c:v>41598</c:v>
                      </c:pt>
                      <c:pt idx="324">
                        <c:v>41599</c:v>
                      </c:pt>
                      <c:pt idx="325">
                        <c:v>41600</c:v>
                      </c:pt>
                      <c:pt idx="326">
                        <c:v>41601</c:v>
                      </c:pt>
                      <c:pt idx="327">
                        <c:v>41602</c:v>
                      </c:pt>
                      <c:pt idx="328">
                        <c:v>41603</c:v>
                      </c:pt>
                      <c:pt idx="329">
                        <c:v>41604</c:v>
                      </c:pt>
                      <c:pt idx="330">
                        <c:v>41605</c:v>
                      </c:pt>
                      <c:pt idx="331">
                        <c:v>41606</c:v>
                      </c:pt>
                      <c:pt idx="332">
                        <c:v>41607</c:v>
                      </c:pt>
                      <c:pt idx="333">
                        <c:v>41608</c:v>
                      </c:pt>
                      <c:pt idx="334">
                        <c:v>41609</c:v>
                      </c:pt>
                      <c:pt idx="335">
                        <c:v>41610</c:v>
                      </c:pt>
                      <c:pt idx="336">
                        <c:v>41611</c:v>
                      </c:pt>
                      <c:pt idx="337">
                        <c:v>41612</c:v>
                      </c:pt>
                      <c:pt idx="338">
                        <c:v>41613</c:v>
                      </c:pt>
                      <c:pt idx="339">
                        <c:v>41614</c:v>
                      </c:pt>
                      <c:pt idx="340">
                        <c:v>41615</c:v>
                      </c:pt>
                      <c:pt idx="341">
                        <c:v>41616</c:v>
                      </c:pt>
                      <c:pt idx="342">
                        <c:v>41617</c:v>
                      </c:pt>
                      <c:pt idx="343">
                        <c:v>41618</c:v>
                      </c:pt>
                      <c:pt idx="344">
                        <c:v>41619</c:v>
                      </c:pt>
                      <c:pt idx="345">
                        <c:v>41620</c:v>
                      </c:pt>
                      <c:pt idx="346">
                        <c:v>41621</c:v>
                      </c:pt>
                      <c:pt idx="347">
                        <c:v>41622</c:v>
                      </c:pt>
                      <c:pt idx="348">
                        <c:v>41623</c:v>
                      </c:pt>
                      <c:pt idx="349">
                        <c:v>41624</c:v>
                      </c:pt>
                      <c:pt idx="350">
                        <c:v>41625</c:v>
                      </c:pt>
                      <c:pt idx="351">
                        <c:v>41626</c:v>
                      </c:pt>
                      <c:pt idx="352">
                        <c:v>41627</c:v>
                      </c:pt>
                      <c:pt idx="353">
                        <c:v>41628</c:v>
                      </c:pt>
                      <c:pt idx="354">
                        <c:v>41629</c:v>
                      </c:pt>
                      <c:pt idx="355">
                        <c:v>41630</c:v>
                      </c:pt>
                      <c:pt idx="356">
                        <c:v>41631</c:v>
                      </c:pt>
                      <c:pt idx="357">
                        <c:v>41632</c:v>
                      </c:pt>
                      <c:pt idx="358">
                        <c:v>41633</c:v>
                      </c:pt>
                      <c:pt idx="359">
                        <c:v>41634</c:v>
                      </c:pt>
                      <c:pt idx="360">
                        <c:v>41635</c:v>
                      </c:pt>
                      <c:pt idx="361">
                        <c:v>41636</c:v>
                      </c:pt>
                      <c:pt idx="362">
                        <c:v>41637</c:v>
                      </c:pt>
                      <c:pt idx="363">
                        <c:v>41638</c:v>
                      </c:pt>
                      <c:pt idx="364">
                        <c:v>41639</c:v>
                      </c:pt>
                      <c:pt idx="365">
                        <c:v>41640</c:v>
                      </c:pt>
                      <c:pt idx="366">
                        <c:v>41641</c:v>
                      </c:pt>
                      <c:pt idx="367">
                        <c:v>41642</c:v>
                      </c:pt>
                      <c:pt idx="368">
                        <c:v>41643</c:v>
                      </c:pt>
                      <c:pt idx="369">
                        <c:v>41644</c:v>
                      </c:pt>
                      <c:pt idx="370">
                        <c:v>41645</c:v>
                      </c:pt>
                      <c:pt idx="371">
                        <c:v>41646</c:v>
                      </c:pt>
                      <c:pt idx="372">
                        <c:v>41647</c:v>
                      </c:pt>
                      <c:pt idx="373">
                        <c:v>41648</c:v>
                      </c:pt>
                      <c:pt idx="374">
                        <c:v>41649</c:v>
                      </c:pt>
                      <c:pt idx="375">
                        <c:v>41650</c:v>
                      </c:pt>
                      <c:pt idx="376">
                        <c:v>41651</c:v>
                      </c:pt>
                      <c:pt idx="377">
                        <c:v>41652</c:v>
                      </c:pt>
                      <c:pt idx="378">
                        <c:v>41653</c:v>
                      </c:pt>
                      <c:pt idx="379">
                        <c:v>41654</c:v>
                      </c:pt>
                      <c:pt idx="380">
                        <c:v>41655</c:v>
                      </c:pt>
                      <c:pt idx="381">
                        <c:v>41656</c:v>
                      </c:pt>
                      <c:pt idx="382">
                        <c:v>41657</c:v>
                      </c:pt>
                      <c:pt idx="383">
                        <c:v>41658</c:v>
                      </c:pt>
                      <c:pt idx="384">
                        <c:v>41659</c:v>
                      </c:pt>
                      <c:pt idx="385">
                        <c:v>41660</c:v>
                      </c:pt>
                      <c:pt idx="386">
                        <c:v>41661</c:v>
                      </c:pt>
                      <c:pt idx="387">
                        <c:v>41662</c:v>
                      </c:pt>
                      <c:pt idx="388">
                        <c:v>41663</c:v>
                      </c:pt>
                      <c:pt idx="389">
                        <c:v>41664</c:v>
                      </c:pt>
                      <c:pt idx="390">
                        <c:v>41665</c:v>
                      </c:pt>
                      <c:pt idx="391">
                        <c:v>41666</c:v>
                      </c:pt>
                      <c:pt idx="392">
                        <c:v>41667</c:v>
                      </c:pt>
                      <c:pt idx="393">
                        <c:v>41668</c:v>
                      </c:pt>
                      <c:pt idx="394">
                        <c:v>41669</c:v>
                      </c:pt>
                      <c:pt idx="395">
                        <c:v>41670</c:v>
                      </c:pt>
                      <c:pt idx="396">
                        <c:v>41671</c:v>
                      </c:pt>
                      <c:pt idx="397">
                        <c:v>41672</c:v>
                      </c:pt>
                      <c:pt idx="398">
                        <c:v>41673</c:v>
                      </c:pt>
                      <c:pt idx="399">
                        <c:v>41674</c:v>
                      </c:pt>
                      <c:pt idx="400">
                        <c:v>41675</c:v>
                      </c:pt>
                      <c:pt idx="401">
                        <c:v>41676</c:v>
                      </c:pt>
                      <c:pt idx="402">
                        <c:v>41678</c:v>
                      </c:pt>
                      <c:pt idx="403">
                        <c:v>41679</c:v>
                      </c:pt>
                      <c:pt idx="404">
                        <c:v>41680</c:v>
                      </c:pt>
                      <c:pt idx="405">
                        <c:v>41681</c:v>
                      </c:pt>
                      <c:pt idx="406">
                        <c:v>41682</c:v>
                      </c:pt>
                      <c:pt idx="407">
                        <c:v>41683</c:v>
                      </c:pt>
                      <c:pt idx="408">
                        <c:v>41685</c:v>
                      </c:pt>
                      <c:pt idx="409">
                        <c:v>41686</c:v>
                      </c:pt>
                      <c:pt idx="410">
                        <c:v>41687</c:v>
                      </c:pt>
                      <c:pt idx="411">
                        <c:v>41688</c:v>
                      </c:pt>
                      <c:pt idx="412">
                        <c:v>41689</c:v>
                      </c:pt>
                      <c:pt idx="413">
                        <c:v>41690</c:v>
                      </c:pt>
                      <c:pt idx="414">
                        <c:v>41691</c:v>
                      </c:pt>
                      <c:pt idx="415">
                        <c:v>41692</c:v>
                      </c:pt>
                      <c:pt idx="416">
                        <c:v>41693</c:v>
                      </c:pt>
                      <c:pt idx="417">
                        <c:v>41694</c:v>
                      </c:pt>
                      <c:pt idx="418">
                        <c:v>41695</c:v>
                      </c:pt>
                      <c:pt idx="419">
                        <c:v>41696</c:v>
                      </c:pt>
                      <c:pt idx="420">
                        <c:v>41697</c:v>
                      </c:pt>
                      <c:pt idx="421">
                        <c:v>41698</c:v>
                      </c:pt>
                      <c:pt idx="422">
                        <c:v>41699</c:v>
                      </c:pt>
                      <c:pt idx="423">
                        <c:v>41700</c:v>
                      </c:pt>
                      <c:pt idx="424">
                        <c:v>41701</c:v>
                      </c:pt>
                      <c:pt idx="425">
                        <c:v>41702</c:v>
                      </c:pt>
                      <c:pt idx="426">
                        <c:v>41703</c:v>
                      </c:pt>
                      <c:pt idx="427">
                        <c:v>41704</c:v>
                      </c:pt>
                      <c:pt idx="428">
                        <c:v>41705</c:v>
                      </c:pt>
                      <c:pt idx="429">
                        <c:v>41706</c:v>
                      </c:pt>
                      <c:pt idx="430">
                        <c:v>41707</c:v>
                      </c:pt>
                      <c:pt idx="431">
                        <c:v>41708</c:v>
                      </c:pt>
                      <c:pt idx="432">
                        <c:v>41709</c:v>
                      </c:pt>
                      <c:pt idx="433">
                        <c:v>41710</c:v>
                      </c:pt>
                      <c:pt idx="434">
                        <c:v>41711</c:v>
                      </c:pt>
                      <c:pt idx="435">
                        <c:v>41712</c:v>
                      </c:pt>
                      <c:pt idx="436">
                        <c:v>41713</c:v>
                      </c:pt>
                      <c:pt idx="437">
                        <c:v>41714</c:v>
                      </c:pt>
                      <c:pt idx="438">
                        <c:v>41715</c:v>
                      </c:pt>
                      <c:pt idx="439">
                        <c:v>41716</c:v>
                      </c:pt>
                      <c:pt idx="440">
                        <c:v>41717</c:v>
                      </c:pt>
                      <c:pt idx="441">
                        <c:v>41718</c:v>
                      </c:pt>
                      <c:pt idx="442">
                        <c:v>41719</c:v>
                      </c:pt>
                      <c:pt idx="443">
                        <c:v>41720</c:v>
                      </c:pt>
                      <c:pt idx="444">
                        <c:v>41721</c:v>
                      </c:pt>
                      <c:pt idx="445">
                        <c:v>41722</c:v>
                      </c:pt>
                      <c:pt idx="446">
                        <c:v>41723</c:v>
                      </c:pt>
                      <c:pt idx="447">
                        <c:v>41724</c:v>
                      </c:pt>
                      <c:pt idx="448">
                        <c:v>41725</c:v>
                      </c:pt>
                      <c:pt idx="449">
                        <c:v>41726</c:v>
                      </c:pt>
                      <c:pt idx="450">
                        <c:v>41727</c:v>
                      </c:pt>
                      <c:pt idx="451">
                        <c:v>41728</c:v>
                      </c:pt>
                      <c:pt idx="452">
                        <c:v>41729</c:v>
                      </c:pt>
                      <c:pt idx="453">
                        <c:v>41730</c:v>
                      </c:pt>
                      <c:pt idx="454">
                        <c:v>41731</c:v>
                      </c:pt>
                      <c:pt idx="455">
                        <c:v>41732</c:v>
                      </c:pt>
                      <c:pt idx="456">
                        <c:v>41734</c:v>
                      </c:pt>
                      <c:pt idx="457">
                        <c:v>41735</c:v>
                      </c:pt>
                      <c:pt idx="458">
                        <c:v>41736</c:v>
                      </c:pt>
                      <c:pt idx="459">
                        <c:v>41737</c:v>
                      </c:pt>
                      <c:pt idx="460">
                        <c:v>41738</c:v>
                      </c:pt>
                      <c:pt idx="461">
                        <c:v>41739</c:v>
                      </c:pt>
                      <c:pt idx="462">
                        <c:v>41740</c:v>
                      </c:pt>
                      <c:pt idx="463">
                        <c:v>41741</c:v>
                      </c:pt>
                      <c:pt idx="464">
                        <c:v>41742</c:v>
                      </c:pt>
                      <c:pt idx="465">
                        <c:v>41743</c:v>
                      </c:pt>
                      <c:pt idx="466">
                        <c:v>41744</c:v>
                      </c:pt>
                      <c:pt idx="467">
                        <c:v>41745</c:v>
                      </c:pt>
                      <c:pt idx="468">
                        <c:v>41746</c:v>
                      </c:pt>
                      <c:pt idx="469">
                        <c:v>41747</c:v>
                      </c:pt>
                      <c:pt idx="470">
                        <c:v>41748</c:v>
                      </c:pt>
                      <c:pt idx="471">
                        <c:v>41749</c:v>
                      </c:pt>
                      <c:pt idx="472">
                        <c:v>41750</c:v>
                      </c:pt>
                      <c:pt idx="473">
                        <c:v>41751</c:v>
                      </c:pt>
                      <c:pt idx="474">
                        <c:v>41752</c:v>
                      </c:pt>
                      <c:pt idx="475">
                        <c:v>41753</c:v>
                      </c:pt>
                      <c:pt idx="476">
                        <c:v>41755</c:v>
                      </c:pt>
                      <c:pt idx="477">
                        <c:v>41756</c:v>
                      </c:pt>
                      <c:pt idx="478">
                        <c:v>41757</c:v>
                      </c:pt>
                      <c:pt idx="479">
                        <c:v>41758</c:v>
                      </c:pt>
                      <c:pt idx="480">
                        <c:v>41759</c:v>
                      </c:pt>
                      <c:pt idx="481">
                        <c:v>41760</c:v>
                      </c:pt>
                      <c:pt idx="482">
                        <c:v>41761</c:v>
                      </c:pt>
                      <c:pt idx="483">
                        <c:v>41762</c:v>
                      </c:pt>
                      <c:pt idx="484">
                        <c:v>41763</c:v>
                      </c:pt>
                      <c:pt idx="485">
                        <c:v>41764</c:v>
                      </c:pt>
                      <c:pt idx="486">
                        <c:v>41765</c:v>
                      </c:pt>
                      <c:pt idx="487">
                        <c:v>41766</c:v>
                      </c:pt>
                      <c:pt idx="488">
                        <c:v>41767</c:v>
                      </c:pt>
                      <c:pt idx="489">
                        <c:v>41768</c:v>
                      </c:pt>
                      <c:pt idx="490">
                        <c:v>41769</c:v>
                      </c:pt>
                      <c:pt idx="491">
                        <c:v>41770</c:v>
                      </c:pt>
                      <c:pt idx="492">
                        <c:v>41771</c:v>
                      </c:pt>
                      <c:pt idx="493">
                        <c:v>41772</c:v>
                      </c:pt>
                      <c:pt idx="494">
                        <c:v>41773</c:v>
                      </c:pt>
                      <c:pt idx="495">
                        <c:v>41774</c:v>
                      </c:pt>
                      <c:pt idx="496">
                        <c:v>41775</c:v>
                      </c:pt>
                      <c:pt idx="497">
                        <c:v>41776</c:v>
                      </c:pt>
                      <c:pt idx="498">
                        <c:v>41777</c:v>
                      </c:pt>
                      <c:pt idx="499">
                        <c:v>41778</c:v>
                      </c:pt>
                      <c:pt idx="500">
                        <c:v>41779</c:v>
                      </c:pt>
                      <c:pt idx="501">
                        <c:v>41780</c:v>
                      </c:pt>
                      <c:pt idx="502">
                        <c:v>41781</c:v>
                      </c:pt>
                      <c:pt idx="503">
                        <c:v>41782</c:v>
                      </c:pt>
                      <c:pt idx="504">
                        <c:v>41783</c:v>
                      </c:pt>
                      <c:pt idx="505">
                        <c:v>41784</c:v>
                      </c:pt>
                      <c:pt idx="506">
                        <c:v>41785</c:v>
                      </c:pt>
                      <c:pt idx="507">
                        <c:v>41786</c:v>
                      </c:pt>
                      <c:pt idx="508">
                        <c:v>41787</c:v>
                      </c:pt>
                      <c:pt idx="509">
                        <c:v>41788</c:v>
                      </c:pt>
                      <c:pt idx="510">
                        <c:v>41789</c:v>
                      </c:pt>
                      <c:pt idx="511">
                        <c:v>41791</c:v>
                      </c:pt>
                      <c:pt idx="512">
                        <c:v>41792</c:v>
                      </c:pt>
                      <c:pt idx="513">
                        <c:v>41793</c:v>
                      </c:pt>
                      <c:pt idx="514">
                        <c:v>41794</c:v>
                      </c:pt>
                      <c:pt idx="515">
                        <c:v>41795</c:v>
                      </c:pt>
                      <c:pt idx="516">
                        <c:v>41796</c:v>
                      </c:pt>
                      <c:pt idx="517">
                        <c:v>41797</c:v>
                      </c:pt>
                      <c:pt idx="518">
                        <c:v>41798</c:v>
                      </c:pt>
                      <c:pt idx="519">
                        <c:v>41799</c:v>
                      </c:pt>
                      <c:pt idx="520">
                        <c:v>41800</c:v>
                      </c:pt>
                      <c:pt idx="521">
                        <c:v>41801</c:v>
                      </c:pt>
                      <c:pt idx="522">
                        <c:v>41802</c:v>
                      </c:pt>
                      <c:pt idx="523">
                        <c:v>41803</c:v>
                      </c:pt>
                      <c:pt idx="524">
                        <c:v>41804</c:v>
                      </c:pt>
                      <c:pt idx="525">
                        <c:v>41805</c:v>
                      </c:pt>
                      <c:pt idx="526">
                        <c:v>41806</c:v>
                      </c:pt>
                      <c:pt idx="527">
                        <c:v>41807</c:v>
                      </c:pt>
                      <c:pt idx="528">
                        <c:v>41808</c:v>
                      </c:pt>
                      <c:pt idx="529">
                        <c:v>41809</c:v>
                      </c:pt>
                      <c:pt idx="530">
                        <c:v>41810</c:v>
                      </c:pt>
                      <c:pt idx="531">
                        <c:v>41811</c:v>
                      </c:pt>
                      <c:pt idx="532">
                        <c:v>41812</c:v>
                      </c:pt>
                      <c:pt idx="533">
                        <c:v>41813</c:v>
                      </c:pt>
                      <c:pt idx="534">
                        <c:v>41814</c:v>
                      </c:pt>
                      <c:pt idx="535">
                        <c:v>41815</c:v>
                      </c:pt>
                      <c:pt idx="536">
                        <c:v>41816</c:v>
                      </c:pt>
                      <c:pt idx="537">
                        <c:v>41817</c:v>
                      </c:pt>
                      <c:pt idx="538">
                        <c:v>41818</c:v>
                      </c:pt>
                      <c:pt idx="539">
                        <c:v>41819</c:v>
                      </c:pt>
                      <c:pt idx="540">
                        <c:v>41820</c:v>
                      </c:pt>
                      <c:pt idx="541">
                        <c:v>41821</c:v>
                      </c:pt>
                      <c:pt idx="542">
                        <c:v>41822</c:v>
                      </c:pt>
                      <c:pt idx="543">
                        <c:v>41823</c:v>
                      </c:pt>
                      <c:pt idx="544">
                        <c:v>41824</c:v>
                      </c:pt>
                      <c:pt idx="545">
                        <c:v>41825</c:v>
                      </c:pt>
                      <c:pt idx="546">
                        <c:v>41826</c:v>
                      </c:pt>
                      <c:pt idx="547">
                        <c:v>41827</c:v>
                      </c:pt>
                      <c:pt idx="548">
                        <c:v>41828</c:v>
                      </c:pt>
                      <c:pt idx="549">
                        <c:v>41829</c:v>
                      </c:pt>
                      <c:pt idx="550">
                        <c:v>41830</c:v>
                      </c:pt>
                      <c:pt idx="551">
                        <c:v>41831</c:v>
                      </c:pt>
                      <c:pt idx="552">
                        <c:v>41832</c:v>
                      </c:pt>
                      <c:pt idx="553">
                        <c:v>41833</c:v>
                      </c:pt>
                      <c:pt idx="554">
                        <c:v>41834</c:v>
                      </c:pt>
                      <c:pt idx="555">
                        <c:v>41835</c:v>
                      </c:pt>
                      <c:pt idx="556">
                        <c:v>41836</c:v>
                      </c:pt>
                      <c:pt idx="557">
                        <c:v>41837</c:v>
                      </c:pt>
                      <c:pt idx="558">
                        <c:v>41838</c:v>
                      </c:pt>
                      <c:pt idx="559">
                        <c:v>41839</c:v>
                      </c:pt>
                      <c:pt idx="560">
                        <c:v>41840</c:v>
                      </c:pt>
                      <c:pt idx="561">
                        <c:v>41841</c:v>
                      </c:pt>
                      <c:pt idx="562">
                        <c:v>41842</c:v>
                      </c:pt>
                      <c:pt idx="563">
                        <c:v>41843</c:v>
                      </c:pt>
                      <c:pt idx="564">
                        <c:v>41844</c:v>
                      </c:pt>
                      <c:pt idx="565">
                        <c:v>41845</c:v>
                      </c:pt>
                      <c:pt idx="566">
                        <c:v>41846</c:v>
                      </c:pt>
                      <c:pt idx="567">
                        <c:v>41847</c:v>
                      </c:pt>
                      <c:pt idx="568">
                        <c:v>41848</c:v>
                      </c:pt>
                      <c:pt idx="569">
                        <c:v>41849</c:v>
                      </c:pt>
                      <c:pt idx="570">
                        <c:v>41850</c:v>
                      </c:pt>
                      <c:pt idx="571">
                        <c:v>41851</c:v>
                      </c:pt>
                      <c:pt idx="572">
                        <c:v>41852</c:v>
                      </c:pt>
                      <c:pt idx="573">
                        <c:v>41853</c:v>
                      </c:pt>
                      <c:pt idx="574">
                        <c:v>41854</c:v>
                      </c:pt>
                      <c:pt idx="575">
                        <c:v>41855</c:v>
                      </c:pt>
                      <c:pt idx="576">
                        <c:v>41856</c:v>
                      </c:pt>
                      <c:pt idx="577">
                        <c:v>41857</c:v>
                      </c:pt>
                      <c:pt idx="578">
                        <c:v>41858</c:v>
                      </c:pt>
                      <c:pt idx="579">
                        <c:v>41859</c:v>
                      </c:pt>
                      <c:pt idx="580">
                        <c:v>41860</c:v>
                      </c:pt>
                      <c:pt idx="581">
                        <c:v>41861</c:v>
                      </c:pt>
                      <c:pt idx="582">
                        <c:v>41862</c:v>
                      </c:pt>
                      <c:pt idx="583">
                        <c:v>41863</c:v>
                      </c:pt>
                      <c:pt idx="584">
                        <c:v>41864</c:v>
                      </c:pt>
                      <c:pt idx="585">
                        <c:v>41865</c:v>
                      </c:pt>
                      <c:pt idx="586">
                        <c:v>41866</c:v>
                      </c:pt>
                      <c:pt idx="587">
                        <c:v>41867</c:v>
                      </c:pt>
                      <c:pt idx="588">
                        <c:v>41868</c:v>
                      </c:pt>
                      <c:pt idx="589">
                        <c:v>41869</c:v>
                      </c:pt>
                      <c:pt idx="590">
                        <c:v>41870</c:v>
                      </c:pt>
                      <c:pt idx="591">
                        <c:v>41871</c:v>
                      </c:pt>
                      <c:pt idx="592">
                        <c:v>41872</c:v>
                      </c:pt>
                      <c:pt idx="593">
                        <c:v>41873</c:v>
                      </c:pt>
                      <c:pt idx="594">
                        <c:v>41874</c:v>
                      </c:pt>
                      <c:pt idx="595">
                        <c:v>41875</c:v>
                      </c:pt>
                      <c:pt idx="596">
                        <c:v>41876</c:v>
                      </c:pt>
                      <c:pt idx="597">
                        <c:v>41877</c:v>
                      </c:pt>
                      <c:pt idx="598">
                        <c:v>41878</c:v>
                      </c:pt>
                      <c:pt idx="599">
                        <c:v>41879</c:v>
                      </c:pt>
                      <c:pt idx="600">
                        <c:v>41880</c:v>
                      </c:pt>
                      <c:pt idx="601">
                        <c:v>41881</c:v>
                      </c:pt>
                      <c:pt idx="602">
                        <c:v>41882</c:v>
                      </c:pt>
                      <c:pt idx="603">
                        <c:v>41883</c:v>
                      </c:pt>
                      <c:pt idx="604">
                        <c:v>41884</c:v>
                      </c:pt>
                      <c:pt idx="605">
                        <c:v>41885</c:v>
                      </c:pt>
                      <c:pt idx="606">
                        <c:v>41886</c:v>
                      </c:pt>
                      <c:pt idx="607">
                        <c:v>41887</c:v>
                      </c:pt>
                      <c:pt idx="608">
                        <c:v>41888</c:v>
                      </c:pt>
                      <c:pt idx="609">
                        <c:v>41889</c:v>
                      </c:pt>
                      <c:pt idx="610">
                        <c:v>41890</c:v>
                      </c:pt>
                      <c:pt idx="611">
                        <c:v>41891</c:v>
                      </c:pt>
                      <c:pt idx="612">
                        <c:v>41892</c:v>
                      </c:pt>
                      <c:pt idx="613">
                        <c:v>41893</c:v>
                      </c:pt>
                      <c:pt idx="614">
                        <c:v>41894</c:v>
                      </c:pt>
                      <c:pt idx="615">
                        <c:v>41896</c:v>
                      </c:pt>
                      <c:pt idx="616">
                        <c:v>41897</c:v>
                      </c:pt>
                      <c:pt idx="617">
                        <c:v>41898</c:v>
                      </c:pt>
                      <c:pt idx="618">
                        <c:v>41899</c:v>
                      </c:pt>
                      <c:pt idx="619">
                        <c:v>41900</c:v>
                      </c:pt>
                      <c:pt idx="620">
                        <c:v>41901</c:v>
                      </c:pt>
                      <c:pt idx="621">
                        <c:v>41902</c:v>
                      </c:pt>
                      <c:pt idx="622">
                        <c:v>41903</c:v>
                      </c:pt>
                      <c:pt idx="623">
                        <c:v>41904</c:v>
                      </c:pt>
                      <c:pt idx="624">
                        <c:v>41905</c:v>
                      </c:pt>
                      <c:pt idx="625">
                        <c:v>41906</c:v>
                      </c:pt>
                      <c:pt idx="626">
                        <c:v>41907</c:v>
                      </c:pt>
                      <c:pt idx="627">
                        <c:v>41909</c:v>
                      </c:pt>
                      <c:pt idx="628">
                        <c:v>41910</c:v>
                      </c:pt>
                      <c:pt idx="629">
                        <c:v>41911</c:v>
                      </c:pt>
                      <c:pt idx="630">
                        <c:v>41912</c:v>
                      </c:pt>
                      <c:pt idx="631">
                        <c:v>41913</c:v>
                      </c:pt>
                      <c:pt idx="632">
                        <c:v>41914</c:v>
                      </c:pt>
                      <c:pt idx="633">
                        <c:v>41916</c:v>
                      </c:pt>
                      <c:pt idx="634">
                        <c:v>41917</c:v>
                      </c:pt>
                      <c:pt idx="635">
                        <c:v>41918</c:v>
                      </c:pt>
                      <c:pt idx="636">
                        <c:v>41919</c:v>
                      </c:pt>
                      <c:pt idx="637">
                        <c:v>41920</c:v>
                      </c:pt>
                      <c:pt idx="638">
                        <c:v>41921</c:v>
                      </c:pt>
                      <c:pt idx="639">
                        <c:v>41922</c:v>
                      </c:pt>
                      <c:pt idx="640">
                        <c:v>41923</c:v>
                      </c:pt>
                      <c:pt idx="641">
                        <c:v>41924</c:v>
                      </c:pt>
                      <c:pt idx="642">
                        <c:v>41925</c:v>
                      </c:pt>
                      <c:pt idx="643">
                        <c:v>41926</c:v>
                      </c:pt>
                      <c:pt idx="644">
                        <c:v>41927</c:v>
                      </c:pt>
                      <c:pt idx="645">
                        <c:v>41928</c:v>
                      </c:pt>
                      <c:pt idx="646">
                        <c:v>41929</c:v>
                      </c:pt>
                      <c:pt idx="647">
                        <c:v>41931</c:v>
                      </c:pt>
                      <c:pt idx="648">
                        <c:v>41932</c:v>
                      </c:pt>
                      <c:pt idx="649">
                        <c:v>41933</c:v>
                      </c:pt>
                      <c:pt idx="650">
                        <c:v>41934</c:v>
                      </c:pt>
                      <c:pt idx="651">
                        <c:v>41935</c:v>
                      </c:pt>
                      <c:pt idx="652">
                        <c:v>41936</c:v>
                      </c:pt>
                      <c:pt idx="653">
                        <c:v>41937</c:v>
                      </c:pt>
                      <c:pt idx="654">
                        <c:v>41938</c:v>
                      </c:pt>
                      <c:pt idx="655">
                        <c:v>41939</c:v>
                      </c:pt>
                      <c:pt idx="656">
                        <c:v>41940</c:v>
                      </c:pt>
                      <c:pt idx="657">
                        <c:v>41941</c:v>
                      </c:pt>
                      <c:pt idx="658">
                        <c:v>41942</c:v>
                      </c:pt>
                      <c:pt idx="659">
                        <c:v>41943</c:v>
                      </c:pt>
                      <c:pt idx="660">
                        <c:v>41945</c:v>
                      </c:pt>
                      <c:pt idx="661">
                        <c:v>41946</c:v>
                      </c:pt>
                      <c:pt idx="662">
                        <c:v>41947</c:v>
                      </c:pt>
                      <c:pt idx="663">
                        <c:v>41948</c:v>
                      </c:pt>
                      <c:pt idx="664">
                        <c:v>41949</c:v>
                      </c:pt>
                      <c:pt idx="665">
                        <c:v>41952</c:v>
                      </c:pt>
                      <c:pt idx="666">
                        <c:v>41953</c:v>
                      </c:pt>
                      <c:pt idx="667">
                        <c:v>41954</c:v>
                      </c:pt>
                      <c:pt idx="668">
                        <c:v>41955</c:v>
                      </c:pt>
                      <c:pt idx="669">
                        <c:v>41956</c:v>
                      </c:pt>
                      <c:pt idx="670">
                        <c:v>41958</c:v>
                      </c:pt>
                      <c:pt idx="671">
                        <c:v>41959</c:v>
                      </c:pt>
                      <c:pt idx="672">
                        <c:v>41961</c:v>
                      </c:pt>
                      <c:pt idx="673">
                        <c:v>41962</c:v>
                      </c:pt>
                      <c:pt idx="674">
                        <c:v>41963</c:v>
                      </c:pt>
                      <c:pt idx="675">
                        <c:v>41964</c:v>
                      </c:pt>
                      <c:pt idx="676">
                        <c:v>41965</c:v>
                      </c:pt>
                      <c:pt idx="677">
                        <c:v>41966</c:v>
                      </c:pt>
                      <c:pt idx="678">
                        <c:v>41967</c:v>
                      </c:pt>
                      <c:pt idx="679">
                        <c:v>41968</c:v>
                      </c:pt>
                      <c:pt idx="680">
                        <c:v>41969</c:v>
                      </c:pt>
                      <c:pt idx="681">
                        <c:v>41970</c:v>
                      </c:pt>
                      <c:pt idx="682">
                        <c:v>41971</c:v>
                      </c:pt>
                      <c:pt idx="683">
                        <c:v>41972</c:v>
                      </c:pt>
                      <c:pt idx="684">
                        <c:v>41973</c:v>
                      </c:pt>
                      <c:pt idx="685">
                        <c:v>41974</c:v>
                      </c:pt>
                      <c:pt idx="686">
                        <c:v>41975</c:v>
                      </c:pt>
                      <c:pt idx="687">
                        <c:v>41976</c:v>
                      </c:pt>
                      <c:pt idx="688">
                        <c:v>41977</c:v>
                      </c:pt>
                      <c:pt idx="689">
                        <c:v>41978</c:v>
                      </c:pt>
                      <c:pt idx="690">
                        <c:v>41979</c:v>
                      </c:pt>
                      <c:pt idx="691">
                        <c:v>41980</c:v>
                      </c:pt>
                      <c:pt idx="692">
                        <c:v>41981</c:v>
                      </c:pt>
                      <c:pt idx="693">
                        <c:v>41982</c:v>
                      </c:pt>
                      <c:pt idx="694">
                        <c:v>41983</c:v>
                      </c:pt>
                      <c:pt idx="695">
                        <c:v>41984</c:v>
                      </c:pt>
                      <c:pt idx="696">
                        <c:v>41985</c:v>
                      </c:pt>
                      <c:pt idx="697">
                        <c:v>41986</c:v>
                      </c:pt>
                      <c:pt idx="698">
                        <c:v>41987</c:v>
                      </c:pt>
                      <c:pt idx="699">
                        <c:v>41988</c:v>
                      </c:pt>
                      <c:pt idx="700">
                        <c:v>41989</c:v>
                      </c:pt>
                      <c:pt idx="701">
                        <c:v>41990</c:v>
                      </c:pt>
                      <c:pt idx="702">
                        <c:v>41991</c:v>
                      </c:pt>
                      <c:pt idx="703">
                        <c:v>41992</c:v>
                      </c:pt>
                      <c:pt idx="704">
                        <c:v>41993</c:v>
                      </c:pt>
                      <c:pt idx="705">
                        <c:v>41994</c:v>
                      </c:pt>
                      <c:pt idx="706">
                        <c:v>41995</c:v>
                      </c:pt>
                      <c:pt idx="707">
                        <c:v>41996</c:v>
                      </c:pt>
                      <c:pt idx="708">
                        <c:v>41997</c:v>
                      </c:pt>
                      <c:pt idx="709">
                        <c:v>41998</c:v>
                      </c:pt>
                      <c:pt idx="710">
                        <c:v>41999</c:v>
                      </c:pt>
                      <c:pt idx="711">
                        <c:v>42000</c:v>
                      </c:pt>
                      <c:pt idx="712">
                        <c:v>42001</c:v>
                      </c:pt>
                      <c:pt idx="713">
                        <c:v>42002</c:v>
                      </c:pt>
                      <c:pt idx="714">
                        <c:v>42003</c:v>
                      </c:pt>
                      <c:pt idx="715">
                        <c:v>42005</c:v>
                      </c:pt>
                      <c:pt idx="716">
                        <c:v>42006</c:v>
                      </c:pt>
                      <c:pt idx="717">
                        <c:v>42007</c:v>
                      </c:pt>
                      <c:pt idx="718">
                        <c:v>42008</c:v>
                      </c:pt>
                      <c:pt idx="719">
                        <c:v>42009</c:v>
                      </c:pt>
                      <c:pt idx="720">
                        <c:v>42010</c:v>
                      </c:pt>
                      <c:pt idx="721">
                        <c:v>42011</c:v>
                      </c:pt>
                      <c:pt idx="722">
                        <c:v>42012</c:v>
                      </c:pt>
                      <c:pt idx="723">
                        <c:v>42013</c:v>
                      </c:pt>
                      <c:pt idx="724">
                        <c:v>42014</c:v>
                      </c:pt>
                      <c:pt idx="725">
                        <c:v>42015</c:v>
                      </c:pt>
                      <c:pt idx="726">
                        <c:v>42016</c:v>
                      </c:pt>
                      <c:pt idx="727">
                        <c:v>42017</c:v>
                      </c:pt>
                      <c:pt idx="728">
                        <c:v>42018</c:v>
                      </c:pt>
                      <c:pt idx="729">
                        <c:v>42019</c:v>
                      </c:pt>
                      <c:pt idx="730">
                        <c:v>42020</c:v>
                      </c:pt>
                      <c:pt idx="731">
                        <c:v>42021</c:v>
                      </c:pt>
                      <c:pt idx="732">
                        <c:v>42022</c:v>
                      </c:pt>
                      <c:pt idx="733">
                        <c:v>42023</c:v>
                      </c:pt>
                      <c:pt idx="734">
                        <c:v>42024</c:v>
                      </c:pt>
                      <c:pt idx="735">
                        <c:v>42025</c:v>
                      </c:pt>
                      <c:pt idx="736">
                        <c:v>42026</c:v>
                      </c:pt>
                      <c:pt idx="737">
                        <c:v>42027</c:v>
                      </c:pt>
                      <c:pt idx="738">
                        <c:v>42028</c:v>
                      </c:pt>
                      <c:pt idx="739">
                        <c:v>42029</c:v>
                      </c:pt>
                      <c:pt idx="740">
                        <c:v>42030</c:v>
                      </c:pt>
                      <c:pt idx="741">
                        <c:v>42031</c:v>
                      </c:pt>
                      <c:pt idx="742">
                        <c:v>42032</c:v>
                      </c:pt>
                      <c:pt idx="743">
                        <c:v>42033</c:v>
                      </c:pt>
                      <c:pt idx="744">
                        <c:v>42034</c:v>
                      </c:pt>
                      <c:pt idx="745">
                        <c:v>42035</c:v>
                      </c:pt>
                      <c:pt idx="746">
                        <c:v>42036</c:v>
                      </c:pt>
                      <c:pt idx="747">
                        <c:v>42038</c:v>
                      </c:pt>
                      <c:pt idx="748">
                        <c:v>42039</c:v>
                      </c:pt>
                      <c:pt idx="749">
                        <c:v>42040</c:v>
                      </c:pt>
                      <c:pt idx="750">
                        <c:v>42041</c:v>
                      </c:pt>
                      <c:pt idx="751">
                        <c:v>42042</c:v>
                      </c:pt>
                      <c:pt idx="752">
                        <c:v>42043</c:v>
                      </c:pt>
                      <c:pt idx="753">
                        <c:v>42044</c:v>
                      </c:pt>
                      <c:pt idx="754">
                        <c:v>42045</c:v>
                      </c:pt>
                      <c:pt idx="755">
                        <c:v>42046</c:v>
                      </c:pt>
                      <c:pt idx="756">
                        <c:v>42047</c:v>
                      </c:pt>
                      <c:pt idx="757">
                        <c:v>42048</c:v>
                      </c:pt>
                      <c:pt idx="758">
                        <c:v>42049</c:v>
                      </c:pt>
                      <c:pt idx="759">
                        <c:v>42050</c:v>
                      </c:pt>
                      <c:pt idx="760">
                        <c:v>42051</c:v>
                      </c:pt>
                      <c:pt idx="761">
                        <c:v>42052</c:v>
                      </c:pt>
                      <c:pt idx="762">
                        <c:v>42053</c:v>
                      </c:pt>
                      <c:pt idx="763">
                        <c:v>42054</c:v>
                      </c:pt>
                      <c:pt idx="764">
                        <c:v>42055</c:v>
                      </c:pt>
                      <c:pt idx="765">
                        <c:v>42056</c:v>
                      </c:pt>
                      <c:pt idx="766">
                        <c:v>42057</c:v>
                      </c:pt>
                      <c:pt idx="767">
                        <c:v>42058</c:v>
                      </c:pt>
                      <c:pt idx="768">
                        <c:v>42059</c:v>
                      </c:pt>
                      <c:pt idx="769">
                        <c:v>42060</c:v>
                      </c:pt>
                      <c:pt idx="770">
                        <c:v>42061</c:v>
                      </c:pt>
                      <c:pt idx="771">
                        <c:v>42062</c:v>
                      </c:pt>
                      <c:pt idx="772">
                        <c:v>42063</c:v>
                      </c:pt>
                      <c:pt idx="773">
                        <c:v>42064</c:v>
                      </c:pt>
                      <c:pt idx="774">
                        <c:v>42065</c:v>
                      </c:pt>
                      <c:pt idx="775">
                        <c:v>42066</c:v>
                      </c:pt>
                      <c:pt idx="776">
                        <c:v>42067</c:v>
                      </c:pt>
                      <c:pt idx="777">
                        <c:v>42068</c:v>
                      </c:pt>
                      <c:pt idx="778">
                        <c:v>42069</c:v>
                      </c:pt>
                      <c:pt idx="779">
                        <c:v>42070</c:v>
                      </c:pt>
                      <c:pt idx="780">
                        <c:v>42071</c:v>
                      </c:pt>
                      <c:pt idx="781">
                        <c:v>42072</c:v>
                      </c:pt>
                      <c:pt idx="782">
                        <c:v>42073</c:v>
                      </c:pt>
                      <c:pt idx="783">
                        <c:v>42074</c:v>
                      </c:pt>
                      <c:pt idx="784">
                        <c:v>42075</c:v>
                      </c:pt>
                      <c:pt idx="785">
                        <c:v>42076</c:v>
                      </c:pt>
                      <c:pt idx="786">
                        <c:v>42077</c:v>
                      </c:pt>
                      <c:pt idx="787">
                        <c:v>42078</c:v>
                      </c:pt>
                      <c:pt idx="788">
                        <c:v>42079</c:v>
                      </c:pt>
                      <c:pt idx="789">
                        <c:v>42080</c:v>
                      </c:pt>
                      <c:pt idx="790">
                        <c:v>42081</c:v>
                      </c:pt>
                      <c:pt idx="791">
                        <c:v>42082</c:v>
                      </c:pt>
                      <c:pt idx="792">
                        <c:v>42083</c:v>
                      </c:pt>
                      <c:pt idx="793">
                        <c:v>42084</c:v>
                      </c:pt>
                      <c:pt idx="794">
                        <c:v>42085</c:v>
                      </c:pt>
                      <c:pt idx="795">
                        <c:v>42086</c:v>
                      </c:pt>
                      <c:pt idx="796">
                        <c:v>42087</c:v>
                      </c:pt>
                      <c:pt idx="797">
                        <c:v>42088</c:v>
                      </c:pt>
                      <c:pt idx="798">
                        <c:v>42089</c:v>
                      </c:pt>
                      <c:pt idx="799">
                        <c:v>42090</c:v>
                      </c:pt>
                      <c:pt idx="800">
                        <c:v>42091</c:v>
                      </c:pt>
                      <c:pt idx="801">
                        <c:v>42092</c:v>
                      </c:pt>
                      <c:pt idx="802">
                        <c:v>42093</c:v>
                      </c:pt>
                      <c:pt idx="803">
                        <c:v>42094</c:v>
                      </c:pt>
                      <c:pt idx="804">
                        <c:v>42095</c:v>
                      </c:pt>
                      <c:pt idx="805">
                        <c:v>42096</c:v>
                      </c:pt>
                      <c:pt idx="806">
                        <c:v>42097</c:v>
                      </c:pt>
                      <c:pt idx="807">
                        <c:v>42098</c:v>
                      </c:pt>
                      <c:pt idx="808">
                        <c:v>42099</c:v>
                      </c:pt>
                      <c:pt idx="809">
                        <c:v>42100</c:v>
                      </c:pt>
                      <c:pt idx="810">
                        <c:v>42101</c:v>
                      </c:pt>
                      <c:pt idx="811">
                        <c:v>42102</c:v>
                      </c:pt>
                      <c:pt idx="812">
                        <c:v>42103</c:v>
                      </c:pt>
                      <c:pt idx="813">
                        <c:v>42104</c:v>
                      </c:pt>
                      <c:pt idx="814">
                        <c:v>42105</c:v>
                      </c:pt>
                      <c:pt idx="815">
                        <c:v>42106</c:v>
                      </c:pt>
                      <c:pt idx="816">
                        <c:v>42107</c:v>
                      </c:pt>
                      <c:pt idx="817">
                        <c:v>42108</c:v>
                      </c:pt>
                      <c:pt idx="818">
                        <c:v>42109</c:v>
                      </c:pt>
                      <c:pt idx="819">
                        <c:v>42110</c:v>
                      </c:pt>
                      <c:pt idx="820">
                        <c:v>42111</c:v>
                      </c:pt>
                      <c:pt idx="821">
                        <c:v>42112</c:v>
                      </c:pt>
                      <c:pt idx="822">
                        <c:v>42113</c:v>
                      </c:pt>
                      <c:pt idx="823">
                        <c:v>42114</c:v>
                      </c:pt>
                      <c:pt idx="824">
                        <c:v>42115</c:v>
                      </c:pt>
                      <c:pt idx="825">
                        <c:v>42116</c:v>
                      </c:pt>
                      <c:pt idx="826">
                        <c:v>42117</c:v>
                      </c:pt>
                      <c:pt idx="827">
                        <c:v>42118</c:v>
                      </c:pt>
                      <c:pt idx="828">
                        <c:v>42119</c:v>
                      </c:pt>
                      <c:pt idx="829">
                        <c:v>42120</c:v>
                      </c:pt>
                      <c:pt idx="830">
                        <c:v>42121</c:v>
                      </c:pt>
                      <c:pt idx="831">
                        <c:v>42122</c:v>
                      </c:pt>
                      <c:pt idx="832">
                        <c:v>42123</c:v>
                      </c:pt>
                      <c:pt idx="833">
                        <c:v>42124</c:v>
                      </c:pt>
                      <c:pt idx="834">
                        <c:v>42125</c:v>
                      </c:pt>
                      <c:pt idx="835">
                        <c:v>42126</c:v>
                      </c:pt>
                      <c:pt idx="836">
                        <c:v>42127</c:v>
                      </c:pt>
                      <c:pt idx="837">
                        <c:v>42128</c:v>
                      </c:pt>
                      <c:pt idx="838">
                        <c:v>42129</c:v>
                      </c:pt>
                      <c:pt idx="839">
                        <c:v>42130</c:v>
                      </c:pt>
                      <c:pt idx="840">
                        <c:v>42131</c:v>
                      </c:pt>
                      <c:pt idx="841">
                        <c:v>42132</c:v>
                      </c:pt>
                      <c:pt idx="842">
                        <c:v>42133</c:v>
                      </c:pt>
                      <c:pt idx="843">
                        <c:v>42134</c:v>
                      </c:pt>
                      <c:pt idx="844">
                        <c:v>42135</c:v>
                      </c:pt>
                      <c:pt idx="845">
                        <c:v>42136</c:v>
                      </c:pt>
                      <c:pt idx="846">
                        <c:v>42137</c:v>
                      </c:pt>
                      <c:pt idx="847">
                        <c:v>42138</c:v>
                      </c:pt>
                      <c:pt idx="848">
                        <c:v>42139</c:v>
                      </c:pt>
                      <c:pt idx="849">
                        <c:v>42140</c:v>
                      </c:pt>
                      <c:pt idx="850">
                        <c:v>42141</c:v>
                      </c:pt>
                      <c:pt idx="851">
                        <c:v>42142</c:v>
                      </c:pt>
                      <c:pt idx="852">
                        <c:v>42143</c:v>
                      </c:pt>
                      <c:pt idx="853">
                        <c:v>42144</c:v>
                      </c:pt>
                      <c:pt idx="854">
                        <c:v>42145</c:v>
                      </c:pt>
                      <c:pt idx="855">
                        <c:v>42146</c:v>
                      </c:pt>
                      <c:pt idx="856">
                        <c:v>42147</c:v>
                      </c:pt>
                      <c:pt idx="857">
                        <c:v>42148</c:v>
                      </c:pt>
                      <c:pt idx="858">
                        <c:v>42149</c:v>
                      </c:pt>
                      <c:pt idx="859">
                        <c:v>42150</c:v>
                      </c:pt>
                      <c:pt idx="860">
                        <c:v>42151</c:v>
                      </c:pt>
                      <c:pt idx="861">
                        <c:v>42152</c:v>
                      </c:pt>
                      <c:pt idx="862">
                        <c:v>42153</c:v>
                      </c:pt>
                      <c:pt idx="863">
                        <c:v>42154</c:v>
                      </c:pt>
                      <c:pt idx="864">
                        <c:v>42155</c:v>
                      </c:pt>
                      <c:pt idx="865">
                        <c:v>42156</c:v>
                      </c:pt>
                      <c:pt idx="866">
                        <c:v>42157</c:v>
                      </c:pt>
                      <c:pt idx="867">
                        <c:v>42158</c:v>
                      </c:pt>
                      <c:pt idx="868">
                        <c:v>42159</c:v>
                      </c:pt>
                      <c:pt idx="869">
                        <c:v>42160</c:v>
                      </c:pt>
                      <c:pt idx="870">
                        <c:v>42161</c:v>
                      </c:pt>
                      <c:pt idx="871">
                        <c:v>42162</c:v>
                      </c:pt>
                      <c:pt idx="872">
                        <c:v>42163</c:v>
                      </c:pt>
                      <c:pt idx="873">
                        <c:v>42164</c:v>
                      </c:pt>
                      <c:pt idx="874">
                        <c:v>42165</c:v>
                      </c:pt>
                      <c:pt idx="875">
                        <c:v>42166</c:v>
                      </c:pt>
                      <c:pt idx="876">
                        <c:v>42167</c:v>
                      </c:pt>
                      <c:pt idx="877">
                        <c:v>42168</c:v>
                      </c:pt>
                      <c:pt idx="878">
                        <c:v>42169</c:v>
                      </c:pt>
                      <c:pt idx="879">
                        <c:v>42170</c:v>
                      </c:pt>
                      <c:pt idx="880">
                        <c:v>42171</c:v>
                      </c:pt>
                      <c:pt idx="881">
                        <c:v>42172</c:v>
                      </c:pt>
                      <c:pt idx="882">
                        <c:v>42173</c:v>
                      </c:pt>
                      <c:pt idx="883">
                        <c:v>42174</c:v>
                      </c:pt>
                      <c:pt idx="884">
                        <c:v>42175</c:v>
                      </c:pt>
                      <c:pt idx="885">
                        <c:v>42176</c:v>
                      </c:pt>
                      <c:pt idx="886">
                        <c:v>42177</c:v>
                      </c:pt>
                      <c:pt idx="887">
                        <c:v>42178</c:v>
                      </c:pt>
                      <c:pt idx="888">
                        <c:v>42179</c:v>
                      </c:pt>
                      <c:pt idx="889">
                        <c:v>42180</c:v>
                      </c:pt>
                      <c:pt idx="890">
                        <c:v>42181</c:v>
                      </c:pt>
                      <c:pt idx="891">
                        <c:v>42182</c:v>
                      </c:pt>
                      <c:pt idx="892">
                        <c:v>42183</c:v>
                      </c:pt>
                      <c:pt idx="893">
                        <c:v>42184</c:v>
                      </c:pt>
                      <c:pt idx="894">
                        <c:v>42185</c:v>
                      </c:pt>
                      <c:pt idx="895">
                        <c:v>42186</c:v>
                      </c:pt>
                      <c:pt idx="896">
                        <c:v>42187</c:v>
                      </c:pt>
                      <c:pt idx="897">
                        <c:v>42188</c:v>
                      </c:pt>
                      <c:pt idx="898">
                        <c:v>42189</c:v>
                      </c:pt>
                      <c:pt idx="899">
                        <c:v>42190</c:v>
                      </c:pt>
                      <c:pt idx="900">
                        <c:v>42191</c:v>
                      </c:pt>
                      <c:pt idx="901">
                        <c:v>42192</c:v>
                      </c:pt>
                      <c:pt idx="902">
                        <c:v>42193</c:v>
                      </c:pt>
                      <c:pt idx="903">
                        <c:v>42194</c:v>
                      </c:pt>
                      <c:pt idx="904">
                        <c:v>42195</c:v>
                      </c:pt>
                      <c:pt idx="905">
                        <c:v>42196</c:v>
                      </c:pt>
                      <c:pt idx="906">
                        <c:v>42197</c:v>
                      </c:pt>
                      <c:pt idx="907">
                        <c:v>42198</c:v>
                      </c:pt>
                      <c:pt idx="908">
                        <c:v>42199</c:v>
                      </c:pt>
                      <c:pt idx="909">
                        <c:v>42200</c:v>
                      </c:pt>
                      <c:pt idx="910">
                        <c:v>42201</c:v>
                      </c:pt>
                      <c:pt idx="911">
                        <c:v>42202</c:v>
                      </c:pt>
                      <c:pt idx="912">
                        <c:v>42203</c:v>
                      </c:pt>
                      <c:pt idx="913">
                        <c:v>42204</c:v>
                      </c:pt>
                      <c:pt idx="914">
                        <c:v>42205</c:v>
                      </c:pt>
                      <c:pt idx="915">
                        <c:v>42206</c:v>
                      </c:pt>
                      <c:pt idx="916">
                        <c:v>42207</c:v>
                      </c:pt>
                      <c:pt idx="917">
                        <c:v>42208</c:v>
                      </c:pt>
                      <c:pt idx="918">
                        <c:v>42209</c:v>
                      </c:pt>
                      <c:pt idx="919">
                        <c:v>42210</c:v>
                      </c:pt>
                      <c:pt idx="920">
                        <c:v>42211</c:v>
                      </c:pt>
                      <c:pt idx="921">
                        <c:v>42212</c:v>
                      </c:pt>
                      <c:pt idx="922">
                        <c:v>42213</c:v>
                      </c:pt>
                      <c:pt idx="923">
                        <c:v>42214</c:v>
                      </c:pt>
                      <c:pt idx="924">
                        <c:v>42215</c:v>
                      </c:pt>
                      <c:pt idx="925">
                        <c:v>42216</c:v>
                      </c:pt>
                      <c:pt idx="926">
                        <c:v>42217</c:v>
                      </c:pt>
                      <c:pt idx="927">
                        <c:v>42218</c:v>
                      </c:pt>
                      <c:pt idx="928">
                        <c:v>42219</c:v>
                      </c:pt>
                      <c:pt idx="929">
                        <c:v>42220</c:v>
                      </c:pt>
                      <c:pt idx="930">
                        <c:v>42221</c:v>
                      </c:pt>
                      <c:pt idx="931">
                        <c:v>42222</c:v>
                      </c:pt>
                      <c:pt idx="932">
                        <c:v>42223</c:v>
                      </c:pt>
                      <c:pt idx="933">
                        <c:v>42224</c:v>
                      </c:pt>
                      <c:pt idx="934">
                        <c:v>42225</c:v>
                      </c:pt>
                      <c:pt idx="935">
                        <c:v>42226</c:v>
                      </c:pt>
                      <c:pt idx="936">
                        <c:v>42227</c:v>
                      </c:pt>
                      <c:pt idx="937">
                        <c:v>42228</c:v>
                      </c:pt>
                      <c:pt idx="938">
                        <c:v>42229</c:v>
                      </c:pt>
                      <c:pt idx="939">
                        <c:v>42230</c:v>
                      </c:pt>
                      <c:pt idx="940">
                        <c:v>42231</c:v>
                      </c:pt>
                      <c:pt idx="941">
                        <c:v>42232</c:v>
                      </c:pt>
                      <c:pt idx="942">
                        <c:v>42233</c:v>
                      </c:pt>
                      <c:pt idx="943">
                        <c:v>42234</c:v>
                      </c:pt>
                      <c:pt idx="944">
                        <c:v>42235</c:v>
                      </c:pt>
                      <c:pt idx="945">
                        <c:v>42236</c:v>
                      </c:pt>
                      <c:pt idx="946">
                        <c:v>42237</c:v>
                      </c:pt>
                      <c:pt idx="947">
                        <c:v>42238</c:v>
                      </c:pt>
                      <c:pt idx="948">
                        <c:v>42239</c:v>
                      </c:pt>
                      <c:pt idx="949">
                        <c:v>42240</c:v>
                      </c:pt>
                      <c:pt idx="950">
                        <c:v>42241</c:v>
                      </c:pt>
                      <c:pt idx="951">
                        <c:v>42242</c:v>
                      </c:pt>
                      <c:pt idx="952">
                        <c:v>42243</c:v>
                      </c:pt>
                      <c:pt idx="953">
                        <c:v>42244</c:v>
                      </c:pt>
                      <c:pt idx="954">
                        <c:v>42245</c:v>
                      </c:pt>
                      <c:pt idx="955">
                        <c:v>42246</c:v>
                      </c:pt>
                      <c:pt idx="956">
                        <c:v>42247</c:v>
                      </c:pt>
                      <c:pt idx="957">
                        <c:v>42248</c:v>
                      </c:pt>
                      <c:pt idx="958">
                        <c:v>42249</c:v>
                      </c:pt>
                      <c:pt idx="959">
                        <c:v>42250</c:v>
                      </c:pt>
                      <c:pt idx="960">
                        <c:v>42251</c:v>
                      </c:pt>
                      <c:pt idx="961">
                        <c:v>42252</c:v>
                      </c:pt>
                      <c:pt idx="962">
                        <c:v>42253</c:v>
                      </c:pt>
                      <c:pt idx="963">
                        <c:v>42254</c:v>
                      </c:pt>
                      <c:pt idx="964">
                        <c:v>42255</c:v>
                      </c:pt>
                      <c:pt idx="965">
                        <c:v>42256</c:v>
                      </c:pt>
                      <c:pt idx="966">
                        <c:v>42257</c:v>
                      </c:pt>
                      <c:pt idx="967">
                        <c:v>42258</c:v>
                      </c:pt>
                      <c:pt idx="968">
                        <c:v>42259</c:v>
                      </c:pt>
                      <c:pt idx="969">
                        <c:v>42260</c:v>
                      </c:pt>
                      <c:pt idx="970">
                        <c:v>42261</c:v>
                      </c:pt>
                      <c:pt idx="971">
                        <c:v>42262</c:v>
                      </c:pt>
                      <c:pt idx="972">
                        <c:v>42263</c:v>
                      </c:pt>
                      <c:pt idx="973">
                        <c:v>42264</c:v>
                      </c:pt>
                      <c:pt idx="974">
                        <c:v>42265</c:v>
                      </c:pt>
                      <c:pt idx="975">
                        <c:v>42266</c:v>
                      </c:pt>
                      <c:pt idx="976">
                        <c:v>42267</c:v>
                      </c:pt>
                      <c:pt idx="977">
                        <c:v>42268</c:v>
                      </c:pt>
                      <c:pt idx="978">
                        <c:v>42269</c:v>
                      </c:pt>
                      <c:pt idx="979">
                        <c:v>42270</c:v>
                      </c:pt>
                      <c:pt idx="980">
                        <c:v>42271</c:v>
                      </c:pt>
                      <c:pt idx="981">
                        <c:v>42272</c:v>
                      </c:pt>
                      <c:pt idx="982">
                        <c:v>42273</c:v>
                      </c:pt>
                      <c:pt idx="983">
                        <c:v>42274</c:v>
                      </c:pt>
                      <c:pt idx="984">
                        <c:v>42275</c:v>
                      </c:pt>
                      <c:pt idx="985">
                        <c:v>42276</c:v>
                      </c:pt>
                      <c:pt idx="986">
                        <c:v>42277</c:v>
                      </c:pt>
                      <c:pt idx="987">
                        <c:v>42278</c:v>
                      </c:pt>
                      <c:pt idx="988">
                        <c:v>42279</c:v>
                      </c:pt>
                      <c:pt idx="989">
                        <c:v>42280</c:v>
                      </c:pt>
                      <c:pt idx="990">
                        <c:v>42281</c:v>
                      </c:pt>
                      <c:pt idx="991">
                        <c:v>42282</c:v>
                      </c:pt>
                      <c:pt idx="992">
                        <c:v>42283</c:v>
                      </c:pt>
                      <c:pt idx="993">
                        <c:v>42284</c:v>
                      </c:pt>
                      <c:pt idx="994">
                        <c:v>42285</c:v>
                      </c:pt>
                      <c:pt idx="995">
                        <c:v>42286</c:v>
                      </c:pt>
                      <c:pt idx="996">
                        <c:v>42287</c:v>
                      </c:pt>
                      <c:pt idx="997">
                        <c:v>42288</c:v>
                      </c:pt>
                      <c:pt idx="998">
                        <c:v>42289</c:v>
                      </c:pt>
                      <c:pt idx="999">
                        <c:v>42290</c:v>
                      </c:pt>
                      <c:pt idx="1000">
                        <c:v>42291</c:v>
                      </c:pt>
                      <c:pt idx="1001">
                        <c:v>42292</c:v>
                      </c:pt>
                      <c:pt idx="1002">
                        <c:v>42293</c:v>
                      </c:pt>
                      <c:pt idx="1003">
                        <c:v>42294</c:v>
                      </c:pt>
                      <c:pt idx="1004">
                        <c:v>42295</c:v>
                      </c:pt>
                      <c:pt idx="1005">
                        <c:v>42296</c:v>
                      </c:pt>
                      <c:pt idx="1006">
                        <c:v>42297</c:v>
                      </c:pt>
                      <c:pt idx="1007">
                        <c:v>42298</c:v>
                      </c:pt>
                      <c:pt idx="1008">
                        <c:v>42299</c:v>
                      </c:pt>
                      <c:pt idx="1009">
                        <c:v>42300</c:v>
                      </c:pt>
                      <c:pt idx="1010">
                        <c:v>42301</c:v>
                      </c:pt>
                      <c:pt idx="1011">
                        <c:v>42302</c:v>
                      </c:pt>
                      <c:pt idx="1012">
                        <c:v>42303</c:v>
                      </c:pt>
                      <c:pt idx="1013">
                        <c:v>42304</c:v>
                      </c:pt>
                      <c:pt idx="1014">
                        <c:v>42305</c:v>
                      </c:pt>
                      <c:pt idx="1015">
                        <c:v>42306</c:v>
                      </c:pt>
                      <c:pt idx="1016">
                        <c:v>42307</c:v>
                      </c:pt>
                      <c:pt idx="1017">
                        <c:v>42308</c:v>
                      </c:pt>
                      <c:pt idx="1018">
                        <c:v>42309</c:v>
                      </c:pt>
                      <c:pt idx="1019">
                        <c:v>42310</c:v>
                      </c:pt>
                      <c:pt idx="1020">
                        <c:v>42311</c:v>
                      </c:pt>
                      <c:pt idx="1021">
                        <c:v>42312</c:v>
                      </c:pt>
                      <c:pt idx="1022">
                        <c:v>42313</c:v>
                      </c:pt>
                      <c:pt idx="1023">
                        <c:v>42314</c:v>
                      </c:pt>
                      <c:pt idx="1024">
                        <c:v>42315</c:v>
                      </c:pt>
                      <c:pt idx="1025">
                        <c:v>42316</c:v>
                      </c:pt>
                      <c:pt idx="1026">
                        <c:v>42317</c:v>
                      </c:pt>
                      <c:pt idx="1027">
                        <c:v>42318</c:v>
                      </c:pt>
                      <c:pt idx="1028">
                        <c:v>42319</c:v>
                      </c:pt>
                      <c:pt idx="1029">
                        <c:v>42320</c:v>
                      </c:pt>
                      <c:pt idx="1030">
                        <c:v>42321</c:v>
                      </c:pt>
                      <c:pt idx="1031">
                        <c:v>42322</c:v>
                      </c:pt>
                      <c:pt idx="1032">
                        <c:v>42323</c:v>
                      </c:pt>
                      <c:pt idx="1033">
                        <c:v>42324</c:v>
                      </c:pt>
                      <c:pt idx="1034">
                        <c:v>42325</c:v>
                      </c:pt>
                      <c:pt idx="1035">
                        <c:v>42326</c:v>
                      </c:pt>
                      <c:pt idx="1036">
                        <c:v>42327</c:v>
                      </c:pt>
                      <c:pt idx="1037">
                        <c:v>42328</c:v>
                      </c:pt>
                      <c:pt idx="1038">
                        <c:v>42329</c:v>
                      </c:pt>
                      <c:pt idx="1039">
                        <c:v>42330</c:v>
                      </c:pt>
                      <c:pt idx="1040">
                        <c:v>42331</c:v>
                      </c:pt>
                      <c:pt idx="1041">
                        <c:v>42332</c:v>
                      </c:pt>
                      <c:pt idx="1042">
                        <c:v>42333</c:v>
                      </c:pt>
                      <c:pt idx="1043">
                        <c:v>42334</c:v>
                      </c:pt>
                      <c:pt idx="1044">
                        <c:v>42335</c:v>
                      </c:pt>
                      <c:pt idx="1045">
                        <c:v>42336</c:v>
                      </c:pt>
                      <c:pt idx="1046">
                        <c:v>42337</c:v>
                      </c:pt>
                      <c:pt idx="1047">
                        <c:v>42338</c:v>
                      </c:pt>
                      <c:pt idx="1048">
                        <c:v>42339</c:v>
                      </c:pt>
                      <c:pt idx="1049">
                        <c:v>42340</c:v>
                      </c:pt>
                      <c:pt idx="1050">
                        <c:v>42341</c:v>
                      </c:pt>
                      <c:pt idx="1051">
                        <c:v>42342</c:v>
                      </c:pt>
                      <c:pt idx="1052">
                        <c:v>42343</c:v>
                      </c:pt>
                      <c:pt idx="1053">
                        <c:v>42344</c:v>
                      </c:pt>
                      <c:pt idx="1054">
                        <c:v>42345</c:v>
                      </c:pt>
                      <c:pt idx="1055">
                        <c:v>42346</c:v>
                      </c:pt>
                      <c:pt idx="1056">
                        <c:v>42347</c:v>
                      </c:pt>
                      <c:pt idx="1057">
                        <c:v>42348</c:v>
                      </c:pt>
                      <c:pt idx="1058">
                        <c:v>42349</c:v>
                      </c:pt>
                      <c:pt idx="1059">
                        <c:v>42350</c:v>
                      </c:pt>
                      <c:pt idx="1060">
                        <c:v>42351</c:v>
                      </c:pt>
                      <c:pt idx="1061">
                        <c:v>42352</c:v>
                      </c:pt>
                      <c:pt idx="1062">
                        <c:v>42353</c:v>
                      </c:pt>
                      <c:pt idx="1063">
                        <c:v>42354</c:v>
                      </c:pt>
                      <c:pt idx="1064">
                        <c:v>42355</c:v>
                      </c:pt>
                      <c:pt idx="1065">
                        <c:v>42356</c:v>
                      </c:pt>
                      <c:pt idx="1066">
                        <c:v>42357</c:v>
                      </c:pt>
                      <c:pt idx="1067">
                        <c:v>42358</c:v>
                      </c:pt>
                      <c:pt idx="1068">
                        <c:v>42359</c:v>
                      </c:pt>
                      <c:pt idx="1069">
                        <c:v>42360</c:v>
                      </c:pt>
                      <c:pt idx="1070">
                        <c:v>42361</c:v>
                      </c:pt>
                      <c:pt idx="1071">
                        <c:v>42362</c:v>
                      </c:pt>
                      <c:pt idx="1072">
                        <c:v>42363</c:v>
                      </c:pt>
                      <c:pt idx="1073">
                        <c:v>42364</c:v>
                      </c:pt>
                      <c:pt idx="1074">
                        <c:v>42365</c:v>
                      </c:pt>
                      <c:pt idx="1075">
                        <c:v>42366</c:v>
                      </c:pt>
                      <c:pt idx="1076">
                        <c:v>42367</c:v>
                      </c:pt>
                      <c:pt idx="1077">
                        <c:v>42368</c:v>
                      </c:pt>
                      <c:pt idx="1078">
                        <c:v>42369</c:v>
                      </c:pt>
                      <c:pt idx="1079">
                        <c:v>42371</c:v>
                      </c:pt>
                      <c:pt idx="1080">
                        <c:v>42372</c:v>
                      </c:pt>
                      <c:pt idx="1081">
                        <c:v>42373</c:v>
                      </c:pt>
                      <c:pt idx="1082">
                        <c:v>42374</c:v>
                      </c:pt>
                      <c:pt idx="1083">
                        <c:v>42375</c:v>
                      </c:pt>
                      <c:pt idx="1084">
                        <c:v>42376</c:v>
                      </c:pt>
                      <c:pt idx="1085">
                        <c:v>42377</c:v>
                      </c:pt>
                      <c:pt idx="1086">
                        <c:v>42378</c:v>
                      </c:pt>
                      <c:pt idx="1087">
                        <c:v>42379</c:v>
                      </c:pt>
                      <c:pt idx="1088">
                        <c:v>42380</c:v>
                      </c:pt>
                      <c:pt idx="1089">
                        <c:v>42381</c:v>
                      </c:pt>
                      <c:pt idx="1090">
                        <c:v>42382</c:v>
                      </c:pt>
                      <c:pt idx="1091">
                        <c:v>42383</c:v>
                      </c:pt>
                      <c:pt idx="1092">
                        <c:v>42384</c:v>
                      </c:pt>
                      <c:pt idx="1093">
                        <c:v>42385</c:v>
                      </c:pt>
                      <c:pt idx="1094">
                        <c:v>42386</c:v>
                      </c:pt>
                      <c:pt idx="1095">
                        <c:v>42387</c:v>
                      </c:pt>
                      <c:pt idx="1096">
                        <c:v>42388</c:v>
                      </c:pt>
                      <c:pt idx="1097">
                        <c:v>42389</c:v>
                      </c:pt>
                      <c:pt idx="1098">
                        <c:v>42390</c:v>
                      </c:pt>
                      <c:pt idx="1099">
                        <c:v>42391</c:v>
                      </c:pt>
                      <c:pt idx="1100">
                        <c:v>42392</c:v>
                      </c:pt>
                      <c:pt idx="1101">
                        <c:v>42393</c:v>
                      </c:pt>
                      <c:pt idx="1102">
                        <c:v>42394</c:v>
                      </c:pt>
                      <c:pt idx="1103">
                        <c:v>42395</c:v>
                      </c:pt>
                      <c:pt idx="1104">
                        <c:v>42396</c:v>
                      </c:pt>
                      <c:pt idx="1105">
                        <c:v>42397</c:v>
                      </c:pt>
                      <c:pt idx="1106">
                        <c:v>42398</c:v>
                      </c:pt>
                      <c:pt idx="1107">
                        <c:v>42399</c:v>
                      </c:pt>
                      <c:pt idx="1108">
                        <c:v>42400</c:v>
                      </c:pt>
                      <c:pt idx="1109">
                        <c:v>42401</c:v>
                      </c:pt>
                      <c:pt idx="1110">
                        <c:v>42402</c:v>
                      </c:pt>
                      <c:pt idx="1111">
                        <c:v>42403</c:v>
                      </c:pt>
                      <c:pt idx="1112">
                        <c:v>42404</c:v>
                      </c:pt>
                      <c:pt idx="1113">
                        <c:v>42405</c:v>
                      </c:pt>
                      <c:pt idx="1114">
                        <c:v>42406</c:v>
                      </c:pt>
                      <c:pt idx="1115">
                        <c:v>42407</c:v>
                      </c:pt>
                      <c:pt idx="1116">
                        <c:v>42408</c:v>
                      </c:pt>
                      <c:pt idx="1117">
                        <c:v>42409</c:v>
                      </c:pt>
                      <c:pt idx="1118">
                        <c:v>42410</c:v>
                      </c:pt>
                      <c:pt idx="1119">
                        <c:v>42411</c:v>
                      </c:pt>
                      <c:pt idx="1120">
                        <c:v>42412</c:v>
                      </c:pt>
                      <c:pt idx="1121">
                        <c:v>42413</c:v>
                      </c:pt>
                      <c:pt idx="1122">
                        <c:v>42414</c:v>
                      </c:pt>
                      <c:pt idx="1123">
                        <c:v>42415</c:v>
                      </c:pt>
                      <c:pt idx="1124">
                        <c:v>42416</c:v>
                      </c:pt>
                      <c:pt idx="1125">
                        <c:v>42417</c:v>
                      </c:pt>
                      <c:pt idx="1126">
                        <c:v>42418</c:v>
                      </c:pt>
                      <c:pt idx="1127">
                        <c:v>42419</c:v>
                      </c:pt>
                      <c:pt idx="1128">
                        <c:v>42420</c:v>
                      </c:pt>
                      <c:pt idx="1129">
                        <c:v>42421</c:v>
                      </c:pt>
                      <c:pt idx="1130">
                        <c:v>42422</c:v>
                      </c:pt>
                      <c:pt idx="1131">
                        <c:v>42423</c:v>
                      </c:pt>
                      <c:pt idx="1132">
                        <c:v>42424</c:v>
                      </c:pt>
                      <c:pt idx="1133">
                        <c:v>42425</c:v>
                      </c:pt>
                      <c:pt idx="1134">
                        <c:v>42426</c:v>
                      </c:pt>
                      <c:pt idx="1135">
                        <c:v>42427</c:v>
                      </c:pt>
                      <c:pt idx="1136">
                        <c:v>42428</c:v>
                      </c:pt>
                      <c:pt idx="1137">
                        <c:v>42429</c:v>
                      </c:pt>
                      <c:pt idx="1138">
                        <c:v>42430</c:v>
                      </c:pt>
                      <c:pt idx="1139">
                        <c:v>42431</c:v>
                      </c:pt>
                      <c:pt idx="1140">
                        <c:v>42432</c:v>
                      </c:pt>
                      <c:pt idx="1141">
                        <c:v>42433</c:v>
                      </c:pt>
                      <c:pt idx="1142">
                        <c:v>42434</c:v>
                      </c:pt>
                      <c:pt idx="1143">
                        <c:v>42435</c:v>
                      </c:pt>
                      <c:pt idx="1144">
                        <c:v>42436</c:v>
                      </c:pt>
                      <c:pt idx="1145">
                        <c:v>42437</c:v>
                      </c:pt>
                      <c:pt idx="1146">
                        <c:v>42438</c:v>
                      </c:pt>
                      <c:pt idx="1147">
                        <c:v>42439</c:v>
                      </c:pt>
                      <c:pt idx="1148">
                        <c:v>42440</c:v>
                      </c:pt>
                      <c:pt idx="1149">
                        <c:v>42441</c:v>
                      </c:pt>
                      <c:pt idx="1150">
                        <c:v>42442</c:v>
                      </c:pt>
                      <c:pt idx="1151">
                        <c:v>42443</c:v>
                      </c:pt>
                      <c:pt idx="1152">
                        <c:v>42444</c:v>
                      </c:pt>
                      <c:pt idx="1153">
                        <c:v>42445</c:v>
                      </c:pt>
                      <c:pt idx="1154">
                        <c:v>42446</c:v>
                      </c:pt>
                      <c:pt idx="1155">
                        <c:v>42447</c:v>
                      </c:pt>
                      <c:pt idx="1156">
                        <c:v>42448</c:v>
                      </c:pt>
                      <c:pt idx="1157">
                        <c:v>42449</c:v>
                      </c:pt>
                      <c:pt idx="1158">
                        <c:v>42450</c:v>
                      </c:pt>
                      <c:pt idx="1159">
                        <c:v>42451</c:v>
                      </c:pt>
                      <c:pt idx="1160">
                        <c:v>42452</c:v>
                      </c:pt>
                      <c:pt idx="1161">
                        <c:v>42453</c:v>
                      </c:pt>
                      <c:pt idx="1162">
                        <c:v>42454</c:v>
                      </c:pt>
                      <c:pt idx="1163">
                        <c:v>42455</c:v>
                      </c:pt>
                      <c:pt idx="1164">
                        <c:v>42456</c:v>
                      </c:pt>
                      <c:pt idx="1165">
                        <c:v>42457</c:v>
                      </c:pt>
                      <c:pt idx="1166">
                        <c:v>42458</c:v>
                      </c:pt>
                      <c:pt idx="1167">
                        <c:v>42459</c:v>
                      </c:pt>
                      <c:pt idx="1168">
                        <c:v>42460</c:v>
                      </c:pt>
                      <c:pt idx="1169">
                        <c:v>42461</c:v>
                      </c:pt>
                      <c:pt idx="1170">
                        <c:v>42462</c:v>
                      </c:pt>
                      <c:pt idx="1171">
                        <c:v>42463</c:v>
                      </c:pt>
                      <c:pt idx="1172">
                        <c:v>42464</c:v>
                      </c:pt>
                      <c:pt idx="1173">
                        <c:v>42465</c:v>
                      </c:pt>
                      <c:pt idx="1174">
                        <c:v>42466</c:v>
                      </c:pt>
                      <c:pt idx="1175">
                        <c:v>42467</c:v>
                      </c:pt>
                      <c:pt idx="1176">
                        <c:v>42468</c:v>
                      </c:pt>
                      <c:pt idx="1177">
                        <c:v>42469</c:v>
                      </c:pt>
                      <c:pt idx="1178">
                        <c:v>42470</c:v>
                      </c:pt>
                      <c:pt idx="1179">
                        <c:v>42471</c:v>
                      </c:pt>
                      <c:pt idx="1180">
                        <c:v>42472</c:v>
                      </c:pt>
                      <c:pt idx="1181">
                        <c:v>42473</c:v>
                      </c:pt>
                      <c:pt idx="1182">
                        <c:v>42474</c:v>
                      </c:pt>
                      <c:pt idx="1183">
                        <c:v>42475</c:v>
                      </c:pt>
                      <c:pt idx="1184">
                        <c:v>42476</c:v>
                      </c:pt>
                      <c:pt idx="1185">
                        <c:v>42477</c:v>
                      </c:pt>
                      <c:pt idx="1186">
                        <c:v>42478</c:v>
                      </c:pt>
                      <c:pt idx="1187">
                        <c:v>42479</c:v>
                      </c:pt>
                      <c:pt idx="1188">
                        <c:v>42480</c:v>
                      </c:pt>
                      <c:pt idx="1189">
                        <c:v>42481</c:v>
                      </c:pt>
                      <c:pt idx="1190">
                        <c:v>42482</c:v>
                      </c:pt>
                      <c:pt idx="1191">
                        <c:v>42483</c:v>
                      </c:pt>
                      <c:pt idx="1192">
                        <c:v>42484</c:v>
                      </c:pt>
                      <c:pt idx="1193">
                        <c:v>42485</c:v>
                      </c:pt>
                      <c:pt idx="1194">
                        <c:v>42486</c:v>
                      </c:pt>
                      <c:pt idx="1195">
                        <c:v>42487</c:v>
                      </c:pt>
                      <c:pt idx="1196">
                        <c:v>42488</c:v>
                      </c:pt>
                      <c:pt idx="1197">
                        <c:v>42489</c:v>
                      </c:pt>
                      <c:pt idx="1198">
                        <c:v>42490</c:v>
                      </c:pt>
                      <c:pt idx="1199">
                        <c:v>42491</c:v>
                      </c:pt>
                      <c:pt idx="1200">
                        <c:v>42492</c:v>
                      </c:pt>
                      <c:pt idx="1201">
                        <c:v>42493</c:v>
                      </c:pt>
                      <c:pt idx="1202">
                        <c:v>42494</c:v>
                      </c:pt>
                      <c:pt idx="1203">
                        <c:v>42495</c:v>
                      </c:pt>
                      <c:pt idx="1204">
                        <c:v>42496</c:v>
                      </c:pt>
                      <c:pt idx="1205">
                        <c:v>42497</c:v>
                      </c:pt>
                      <c:pt idx="1206">
                        <c:v>42498</c:v>
                      </c:pt>
                      <c:pt idx="1207">
                        <c:v>42499</c:v>
                      </c:pt>
                      <c:pt idx="1208">
                        <c:v>42500</c:v>
                      </c:pt>
                      <c:pt idx="1209">
                        <c:v>42501</c:v>
                      </c:pt>
                      <c:pt idx="1210">
                        <c:v>42502</c:v>
                      </c:pt>
                      <c:pt idx="1211">
                        <c:v>42503</c:v>
                      </c:pt>
                      <c:pt idx="1212">
                        <c:v>42504</c:v>
                      </c:pt>
                      <c:pt idx="1213">
                        <c:v>42505</c:v>
                      </c:pt>
                      <c:pt idx="1214">
                        <c:v>42506</c:v>
                      </c:pt>
                      <c:pt idx="1215">
                        <c:v>42507</c:v>
                      </c:pt>
                      <c:pt idx="1216">
                        <c:v>42508</c:v>
                      </c:pt>
                      <c:pt idx="1217">
                        <c:v>42509</c:v>
                      </c:pt>
                      <c:pt idx="1218">
                        <c:v>42510</c:v>
                      </c:pt>
                      <c:pt idx="1219">
                        <c:v>42511</c:v>
                      </c:pt>
                      <c:pt idx="1220">
                        <c:v>42512</c:v>
                      </c:pt>
                      <c:pt idx="1221">
                        <c:v>42513</c:v>
                      </c:pt>
                      <c:pt idx="1222">
                        <c:v>42514</c:v>
                      </c:pt>
                      <c:pt idx="1223">
                        <c:v>42515</c:v>
                      </c:pt>
                      <c:pt idx="1224">
                        <c:v>42516</c:v>
                      </c:pt>
                      <c:pt idx="1225">
                        <c:v>42517</c:v>
                      </c:pt>
                      <c:pt idx="1226">
                        <c:v>42518</c:v>
                      </c:pt>
                      <c:pt idx="1227">
                        <c:v>42519</c:v>
                      </c:pt>
                      <c:pt idx="1228">
                        <c:v>42520</c:v>
                      </c:pt>
                      <c:pt idx="1229">
                        <c:v>42521</c:v>
                      </c:pt>
                      <c:pt idx="1230">
                        <c:v>42522</c:v>
                      </c:pt>
                      <c:pt idx="1231">
                        <c:v>42523</c:v>
                      </c:pt>
                      <c:pt idx="1232">
                        <c:v>42524</c:v>
                      </c:pt>
                      <c:pt idx="1233">
                        <c:v>42525</c:v>
                      </c:pt>
                      <c:pt idx="1234">
                        <c:v>42526</c:v>
                      </c:pt>
                      <c:pt idx="1235">
                        <c:v>42527</c:v>
                      </c:pt>
                      <c:pt idx="1236">
                        <c:v>42528</c:v>
                      </c:pt>
                      <c:pt idx="1237">
                        <c:v>42529</c:v>
                      </c:pt>
                      <c:pt idx="1238">
                        <c:v>42530</c:v>
                      </c:pt>
                      <c:pt idx="1239">
                        <c:v>42531</c:v>
                      </c:pt>
                      <c:pt idx="1240">
                        <c:v>42532</c:v>
                      </c:pt>
                      <c:pt idx="1241">
                        <c:v>42533</c:v>
                      </c:pt>
                      <c:pt idx="1242">
                        <c:v>42534</c:v>
                      </c:pt>
                      <c:pt idx="1243">
                        <c:v>42535</c:v>
                      </c:pt>
                      <c:pt idx="1244">
                        <c:v>42536</c:v>
                      </c:pt>
                      <c:pt idx="1245">
                        <c:v>42537</c:v>
                      </c:pt>
                      <c:pt idx="1246">
                        <c:v>42538</c:v>
                      </c:pt>
                      <c:pt idx="1247">
                        <c:v>42539</c:v>
                      </c:pt>
                      <c:pt idx="1248">
                        <c:v>42540</c:v>
                      </c:pt>
                      <c:pt idx="1249">
                        <c:v>42541</c:v>
                      </c:pt>
                      <c:pt idx="1250">
                        <c:v>42542</c:v>
                      </c:pt>
                      <c:pt idx="1251">
                        <c:v>42543</c:v>
                      </c:pt>
                      <c:pt idx="1252">
                        <c:v>42544</c:v>
                      </c:pt>
                      <c:pt idx="1253">
                        <c:v>42545</c:v>
                      </c:pt>
                      <c:pt idx="1254">
                        <c:v>42546</c:v>
                      </c:pt>
                      <c:pt idx="1255">
                        <c:v>42547</c:v>
                      </c:pt>
                      <c:pt idx="1256">
                        <c:v>42548</c:v>
                      </c:pt>
                      <c:pt idx="1257">
                        <c:v>42549</c:v>
                      </c:pt>
                      <c:pt idx="1258">
                        <c:v>42550</c:v>
                      </c:pt>
                      <c:pt idx="1259">
                        <c:v>42551</c:v>
                      </c:pt>
                      <c:pt idx="1260">
                        <c:v>42552</c:v>
                      </c:pt>
                      <c:pt idx="1261">
                        <c:v>42553</c:v>
                      </c:pt>
                      <c:pt idx="1262">
                        <c:v>42554</c:v>
                      </c:pt>
                      <c:pt idx="1263">
                        <c:v>42555</c:v>
                      </c:pt>
                      <c:pt idx="1264">
                        <c:v>42556</c:v>
                      </c:pt>
                      <c:pt idx="1265">
                        <c:v>42557</c:v>
                      </c:pt>
                      <c:pt idx="1266">
                        <c:v>42558</c:v>
                      </c:pt>
                      <c:pt idx="1267">
                        <c:v>42559</c:v>
                      </c:pt>
                      <c:pt idx="1268">
                        <c:v>42560</c:v>
                      </c:pt>
                      <c:pt idx="1269">
                        <c:v>42561</c:v>
                      </c:pt>
                      <c:pt idx="1270">
                        <c:v>42562</c:v>
                      </c:pt>
                      <c:pt idx="1271">
                        <c:v>42563</c:v>
                      </c:pt>
                      <c:pt idx="1272">
                        <c:v>42564</c:v>
                      </c:pt>
                      <c:pt idx="1273">
                        <c:v>42565</c:v>
                      </c:pt>
                      <c:pt idx="1274">
                        <c:v>42566</c:v>
                      </c:pt>
                      <c:pt idx="1275">
                        <c:v>42567</c:v>
                      </c:pt>
                      <c:pt idx="1276">
                        <c:v>42568</c:v>
                      </c:pt>
                      <c:pt idx="1277">
                        <c:v>42569</c:v>
                      </c:pt>
                      <c:pt idx="1278">
                        <c:v>42570</c:v>
                      </c:pt>
                      <c:pt idx="1279">
                        <c:v>42571</c:v>
                      </c:pt>
                      <c:pt idx="1280">
                        <c:v>42572</c:v>
                      </c:pt>
                      <c:pt idx="1281">
                        <c:v>42573</c:v>
                      </c:pt>
                      <c:pt idx="1282">
                        <c:v>42574</c:v>
                      </c:pt>
                      <c:pt idx="1283">
                        <c:v>42575</c:v>
                      </c:pt>
                      <c:pt idx="1284">
                        <c:v>42576</c:v>
                      </c:pt>
                      <c:pt idx="1285">
                        <c:v>42577</c:v>
                      </c:pt>
                      <c:pt idx="1286">
                        <c:v>42578</c:v>
                      </c:pt>
                      <c:pt idx="1287">
                        <c:v>42579</c:v>
                      </c:pt>
                      <c:pt idx="1288">
                        <c:v>42580</c:v>
                      </c:pt>
                      <c:pt idx="1289">
                        <c:v>42581</c:v>
                      </c:pt>
                      <c:pt idx="1290">
                        <c:v>42582</c:v>
                      </c:pt>
                      <c:pt idx="1291">
                        <c:v>42583</c:v>
                      </c:pt>
                      <c:pt idx="1292">
                        <c:v>42584</c:v>
                      </c:pt>
                      <c:pt idx="1293">
                        <c:v>42585</c:v>
                      </c:pt>
                      <c:pt idx="1294">
                        <c:v>42586</c:v>
                      </c:pt>
                      <c:pt idx="1295">
                        <c:v>42587</c:v>
                      </c:pt>
                      <c:pt idx="1296">
                        <c:v>42588</c:v>
                      </c:pt>
                      <c:pt idx="1297">
                        <c:v>42589</c:v>
                      </c:pt>
                      <c:pt idx="1298">
                        <c:v>42590</c:v>
                      </c:pt>
                      <c:pt idx="1299">
                        <c:v>42591</c:v>
                      </c:pt>
                      <c:pt idx="1300">
                        <c:v>42592</c:v>
                      </c:pt>
                      <c:pt idx="1301">
                        <c:v>42593</c:v>
                      </c:pt>
                      <c:pt idx="1302">
                        <c:v>42594</c:v>
                      </c:pt>
                      <c:pt idx="1303">
                        <c:v>42595</c:v>
                      </c:pt>
                      <c:pt idx="1304">
                        <c:v>42596</c:v>
                      </c:pt>
                      <c:pt idx="1305">
                        <c:v>42597</c:v>
                      </c:pt>
                      <c:pt idx="1306">
                        <c:v>42598</c:v>
                      </c:pt>
                      <c:pt idx="1307">
                        <c:v>42599</c:v>
                      </c:pt>
                      <c:pt idx="1308">
                        <c:v>42600</c:v>
                      </c:pt>
                      <c:pt idx="1309">
                        <c:v>42601</c:v>
                      </c:pt>
                      <c:pt idx="1310">
                        <c:v>42602</c:v>
                      </c:pt>
                      <c:pt idx="1311">
                        <c:v>42603</c:v>
                      </c:pt>
                      <c:pt idx="1312">
                        <c:v>42604</c:v>
                      </c:pt>
                      <c:pt idx="1313">
                        <c:v>42605</c:v>
                      </c:pt>
                      <c:pt idx="1314">
                        <c:v>42606</c:v>
                      </c:pt>
                      <c:pt idx="1315">
                        <c:v>42607</c:v>
                      </c:pt>
                      <c:pt idx="1316">
                        <c:v>42608</c:v>
                      </c:pt>
                      <c:pt idx="1317">
                        <c:v>42609</c:v>
                      </c:pt>
                      <c:pt idx="1318">
                        <c:v>42610</c:v>
                      </c:pt>
                      <c:pt idx="1319">
                        <c:v>42611</c:v>
                      </c:pt>
                      <c:pt idx="1320">
                        <c:v>42612</c:v>
                      </c:pt>
                      <c:pt idx="1321">
                        <c:v>42613</c:v>
                      </c:pt>
                      <c:pt idx="1322">
                        <c:v>42614</c:v>
                      </c:pt>
                      <c:pt idx="1323">
                        <c:v>42615</c:v>
                      </c:pt>
                      <c:pt idx="1324">
                        <c:v>42616</c:v>
                      </c:pt>
                      <c:pt idx="1325">
                        <c:v>42617</c:v>
                      </c:pt>
                      <c:pt idx="1326">
                        <c:v>42618</c:v>
                      </c:pt>
                      <c:pt idx="1327">
                        <c:v>42619</c:v>
                      </c:pt>
                      <c:pt idx="1328">
                        <c:v>42620</c:v>
                      </c:pt>
                      <c:pt idx="1329">
                        <c:v>42621</c:v>
                      </c:pt>
                      <c:pt idx="1330">
                        <c:v>42622</c:v>
                      </c:pt>
                      <c:pt idx="1331">
                        <c:v>42623</c:v>
                      </c:pt>
                      <c:pt idx="1332">
                        <c:v>42624</c:v>
                      </c:pt>
                      <c:pt idx="1333">
                        <c:v>42625</c:v>
                      </c:pt>
                      <c:pt idx="1334">
                        <c:v>42626</c:v>
                      </c:pt>
                      <c:pt idx="1335">
                        <c:v>42627</c:v>
                      </c:pt>
                      <c:pt idx="1336">
                        <c:v>42628</c:v>
                      </c:pt>
                      <c:pt idx="1337">
                        <c:v>42629</c:v>
                      </c:pt>
                      <c:pt idx="1338">
                        <c:v>42630</c:v>
                      </c:pt>
                      <c:pt idx="1339">
                        <c:v>42631</c:v>
                      </c:pt>
                      <c:pt idx="1340">
                        <c:v>42632</c:v>
                      </c:pt>
                      <c:pt idx="1341">
                        <c:v>42633</c:v>
                      </c:pt>
                      <c:pt idx="1342">
                        <c:v>42634</c:v>
                      </c:pt>
                      <c:pt idx="1343">
                        <c:v>42635</c:v>
                      </c:pt>
                      <c:pt idx="1344">
                        <c:v>42636</c:v>
                      </c:pt>
                      <c:pt idx="1345">
                        <c:v>42637</c:v>
                      </c:pt>
                      <c:pt idx="1346">
                        <c:v>42638</c:v>
                      </c:pt>
                      <c:pt idx="1347">
                        <c:v>42639</c:v>
                      </c:pt>
                      <c:pt idx="1348">
                        <c:v>42640</c:v>
                      </c:pt>
                      <c:pt idx="1349">
                        <c:v>42641</c:v>
                      </c:pt>
                      <c:pt idx="1350">
                        <c:v>42642</c:v>
                      </c:pt>
                      <c:pt idx="1351">
                        <c:v>42643</c:v>
                      </c:pt>
                      <c:pt idx="1352">
                        <c:v>42644</c:v>
                      </c:pt>
                      <c:pt idx="1353">
                        <c:v>42645</c:v>
                      </c:pt>
                      <c:pt idx="1354">
                        <c:v>42646</c:v>
                      </c:pt>
                      <c:pt idx="1355">
                        <c:v>42647</c:v>
                      </c:pt>
                      <c:pt idx="1356">
                        <c:v>42648</c:v>
                      </c:pt>
                      <c:pt idx="1357">
                        <c:v>42649</c:v>
                      </c:pt>
                      <c:pt idx="1358">
                        <c:v>42650</c:v>
                      </c:pt>
                      <c:pt idx="1359">
                        <c:v>42651</c:v>
                      </c:pt>
                      <c:pt idx="1360">
                        <c:v>42652</c:v>
                      </c:pt>
                      <c:pt idx="1361">
                        <c:v>42653</c:v>
                      </c:pt>
                      <c:pt idx="1362">
                        <c:v>42654</c:v>
                      </c:pt>
                      <c:pt idx="1363">
                        <c:v>42655</c:v>
                      </c:pt>
                      <c:pt idx="1364">
                        <c:v>42656</c:v>
                      </c:pt>
                      <c:pt idx="1365">
                        <c:v>42657</c:v>
                      </c:pt>
                      <c:pt idx="1366">
                        <c:v>42658</c:v>
                      </c:pt>
                      <c:pt idx="1367">
                        <c:v>42659</c:v>
                      </c:pt>
                      <c:pt idx="1368">
                        <c:v>42660</c:v>
                      </c:pt>
                      <c:pt idx="1369">
                        <c:v>42661</c:v>
                      </c:pt>
                      <c:pt idx="1370">
                        <c:v>42662</c:v>
                      </c:pt>
                      <c:pt idx="1371">
                        <c:v>42663</c:v>
                      </c:pt>
                      <c:pt idx="1372">
                        <c:v>42664</c:v>
                      </c:pt>
                      <c:pt idx="1373">
                        <c:v>42665</c:v>
                      </c:pt>
                      <c:pt idx="1374">
                        <c:v>42666</c:v>
                      </c:pt>
                      <c:pt idx="1375">
                        <c:v>42667</c:v>
                      </c:pt>
                      <c:pt idx="1376">
                        <c:v>42668</c:v>
                      </c:pt>
                      <c:pt idx="1377">
                        <c:v>42669</c:v>
                      </c:pt>
                      <c:pt idx="1378">
                        <c:v>42670</c:v>
                      </c:pt>
                      <c:pt idx="1379">
                        <c:v>42671</c:v>
                      </c:pt>
                      <c:pt idx="1380">
                        <c:v>42672</c:v>
                      </c:pt>
                      <c:pt idx="1381">
                        <c:v>42673</c:v>
                      </c:pt>
                      <c:pt idx="1382">
                        <c:v>42674</c:v>
                      </c:pt>
                      <c:pt idx="1383">
                        <c:v>42675</c:v>
                      </c:pt>
                      <c:pt idx="1384">
                        <c:v>42676</c:v>
                      </c:pt>
                      <c:pt idx="1385">
                        <c:v>42677</c:v>
                      </c:pt>
                      <c:pt idx="1386">
                        <c:v>42678</c:v>
                      </c:pt>
                      <c:pt idx="1387">
                        <c:v>42679</c:v>
                      </c:pt>
                      <c:pt idx="1388">
                        <c:v>42680</c:v>
                      </c:pt>
                      <c:pt idx="1389">
                        <c:v>42681</c:v>
                      </c:pt>
                      <c:pt idx="1390">
                        <c:v>42682</c:v>
                      </c:pt>
                      <c:pt idx="1391">
                        <c:v>42683</c:v>
                      </c:pt>
                      <c:pt idx="1392">
                        <c:v>42684</c:v>
                      </c:pt>
                      <c:pt idx="1393">
                        <c:v>42685</c:v>
                      </c:pt>
                      <c:pt idx="1394">
                        <c:v>42686</c:v>
                      </c:pt>
                      <c:pt idx="1395">
                        <c:v>42687</c:v>
                      </c:pt>
                      <c:pt idx="1396">
                        <c:v>42688</c:v>
                      </c:pt>
                      <c:pt idx="1397">
                        <c:v>42689</c:v>
                      </c:pt>
                      <c:pt idx="1398">
                        <c:v>42690</c:v>
                      </c:pt>
                      <c:pt idx="1399">
                        <c:v>42691</c:v>
                      </c:pt>
                      <c:pt idx="1400">
                        <c:v>42692</c:v>
                      </c:pt>
                      <c:pt idx="1401">
                        <c:v>42693</c:v>
                      </c:pt>
                      <c:pt idx="1402">
                        <c:v>42694</c:v>
                      </c:pt>
                      <c:pt idx="1403">
                        <c:v>42695</c:v>
                      </c:pt>
                      <c:pt idx="1404">
                        <c:v>42696</c:v>
                      </c:pt>
                      <c:pt idx="1405">
                        <c:v>42697</c:v>
                      </c:pt>
                      <c:pt idx="1406">
                        <c:v>42698</c:v>
                      </c:pt>
                      <c:pt idx="1407">
                        <c:v>42699</c:v>
                      </c:pt>
                      <c:pt idx="1408">
                        <c:v>42700</c:v>
                      </c:pt>
                      <c:pt idx="1409">
                        <c:v>42701</c:v>
                      </c:pt>
                      <c:pt idx="1410">
                        <c:v>42702</c:v>
                      </c:pt>
                      <c:pt idx="1411">
                        <c:v>42703</c:v>
                      </c:pt>
                      <c:pt idx="1412">
                        <c:v>42704</c:v>
                      </c:pt>
                      <c:pt idx="1413">
                        <c:v>42705</c:v>
                      </c:pt>
                      <c:pt idx="1414">
                        <c:v>42706</c:v>
                      </c:pt>
                      <c:pt idx="1415">
                        <c:v>42707</c:v>
                      </c:pt>
                      <c:pt idx="1416">
                        <c:v>42708</c:v>
                      </c:pt>
                      <c:pt idx="1417">
                        <c:v>42709</c:v>
                      </c:pt>
                      <c:pt idx="1418">
                        <c:v>42710</c:v>
                      </c:pt>
                      <c:pt idx="1419">
                        <c:v>42711</c:v>
                      </c:pt>
                      <c:pt idx="1420">
                        <c:v>42712</c:v>
                      </c:pt>
                      <c:pt idx="1421">
                        <c:v>42713</c:v>
                      </c:pt>
                      <c:pt idx="1422">
                        <c:v>42714</c:v>
                      </c:pt>
                      <c:pt idx="1423">
                        <c:v>42715</c:v>
                      </c:pt>
                      <c:pt idx="1424">
                        <c:v>42716</c:v>
                      </c:pt>
                      <c:pt idx="1425">
                        <c:v>42717</c:v>
                      </c:pt>
                      <c:pt idx="1426">
                        <c:v>42718</c:v>
                      </c:pt>
                      <c:pt idx="1427">
                        <c:v>42719</c:v>
                      </c:pt>
                      <c:pt idx="1428">
                        <c:v>42720</c:v>
                      </c:pt>
                      <c:pt idx="1429">
                        <c:v>42721</c:v>
                      </c:pt>
                      <c:pt idx="1430">
                        <c:v>42722</c:v>
                      </c:pt>
                      <c:pt idx="1431">
                        <c:v>42723</c:v>
                      </c:pt>
                      <c:pt idx="1432">
                        <c:v>42724</c:v>
                      </c:pt>
                      <c:pt idx="1433">
                        <c:v>42725</c:v>
                      </c:pt>
                      <c:pt idx="1434">
                        <c:v>42726</c:v>
                      </c:pt>
                      <c:pt idx="1435">
                        <c:v>42727</c:v>
                      </c:pt>
                      <c:pt idx="1436">
                        <c:v>42728</c:v>
                      </c:pt>
                      <c:pt idx="1437">
                        <c:v>42729</c:v>
                      </c:pt>
                      <c:pt idx="1438">
                        <c:v>42730</c:v>
                      </c:pt>
                      <c:pt idx="1439">
                        <c:v>42731</c:v>
                      </c:pt>
                      <c:pt idx="1440">
                        <c:v>42732</c:v>
                      </c:pt>
                      <c:pt idx="1441">
                        <c:v>42733</c:v>
                      </c:pt>
                      <c:pt idx="1442">
                        <c:v>42734</c:v>
                      </c:pt>
                      <c:pt idx="1443">
                        <c:v>42735</c:v>
                      </c:pt>
                      <c:pt idx="1444">
                        <c:v>42736</c:v>
                      </c:pt>
                      <c:pt idx="1445">
                        <c:v>42737</c:v>
                      </c:pt>
                      <c:pt idx="1446">
                        <c:v>42738</c:v>
                      </c:pt>
                      <c:pt idx="1447">
                        <c:v>42739</c:v>
                      </c:pt>
                      <c:pt idx="1448">
                        <c:v>42740</c:v>
                      </c:pt>
                      <c:pt idx="1449">
                        <c:v>42741</c:v>
                      </c:pt>
                      <c:pt idx="1450">
                        <c:v>42742</c:v>
                      </c:pt>
                      <c:pt idx="1451">
                        <c:v>42743</c:v>
                      </c:pt>
                      <c:pt idx="1452">
                        <c:v>42744</c:v>
                      </c:pt>
                      <c:pt idx="1453">
                        <c:v>42745</c:v>
                      </c:pt>
                      <c:pt idx="1454">
                        <c:v>42746</c:v>
                      </c:pt>
                      <c:pt idx="1455">
                        <c:v>42747</c:v>
                      </c:pt>
                      <c:pt idx="1456">
                        <c:v>42748</c:v>
                      </c:pt>
                      <c:pt idx="1457">
                        <c:v>42749</c:v>
                      </c:pt>
                      <c:pt idx="1458">
                        <c:v>42750</c:v>
                      </c:pt>
                      <c:pt idx="1459">
                        <c:v>42751</c:v>
                      </c:pt>
                      <c:pt idx="1460">
                        <c:v>42752</c:v>
                      </c:pt>
                      <c:pt idx="1461">
                        <c:v>42753</c:v>
                      </c:pt>
                      <c:pt idx="1462">
                        <c:v>42754</c:v>
                      </c:pt>
                      <c:pt idx="1463">
                        <c:v>42755</c:v>
                      </c:pt>
                      <c:pt idx="1464">
                        <c:v>42756</c:v>
                      </c:pt>
                      <c:pt idx="1465">
                        <c:v>42757</c:v>
                      </c:pt>
                      <c:pt idx="1466">
                        <c:v>42758</c:v>
                      </c:pt>
                      <c:pt idx="1467">
                        <c:v>42759</c:v>
                      </c:pt>
                      <c:pt idx="1468">
                        <c:v>42760</c:v>
                      </c:pt>
                      <c:pt idx="1469">
                        <c:v>42761</c:v>
                      </c:pt>
                      <c:pt idx="1470">
                        <c:v>42762</c:v>
                      </c:pt>
                      <c:pt idx="1471">
                        <c:v>42763</c:v>
                      </c:pt>
                      <c:pt idx="1472">
                        <c:v>42764</c:v>
                      </c:pt>
                      <c:pt idx="1473">
                        <c:v>42765</c:v>
                      </c:pt>
                      <c:pt idx="1474">
                        <c:v>42766</c:v>
                      </c:pt>
                      <c:pt idx="1475">
                        <c:v>42767</c:v>
                      </c:pt>
                      <c:pt idx="1476">
                        <c:v>42768</c:v>
                      </c:pt>
                      <c:pt idx="1477">
                        <c:v>42769</c:v>
                      </c:pt>
                      <c:pt idx="1478">
                        <c:v>42770</c:v>
                      </c:pt>
                      <c:pt idx="1479">
                        <c:v>42771</c:v>
                      </c:pt>
                      <c:pt idx="1480">
                        <c:v>42772</c:v>
                      </c:pt>
                      <c:pt idx="1481">
                        <c:v>42773</c:v>
                      </c:pt>
                      <c:pt idx="1482">
                        <c:v>42774</c:v>
                      </c:pt>
                      <c:pt idx="1483">
                        <c:v>42775</c:v>
                      </c:pt>
                      <c:pt idx="1484">
                        <c:v>42776</c:v>
                      </c:pt>
                      <c:pt idx="1485">
                        <c:v>42777</c:v>
                      </c:pt>
                      <c:pt idx="1486">
                        <c:v>42778</c:v>
                      </c:pt>
                      <c:pt idx="1487">
                        <c:v>42779</c:v>
                      </c:pt>
                      <c:pt idx="1488">
                        <c:v>42780</c:v>
                      </c:pt>
                      <c:pt idx="1489">
                        <c:v>42781</c:v>
                      </c:pt>
                      <c:pt idx="1490">
                        <c:v>42782</c:v>
                      </c:pt>
                      <c:pt idx="1491">
                        <c:v>42783</c:v>
                      </c:pt>
                      <c:pt idx="1492">
                        <c:v>42784</c:v>
                      </c:pt>
                      <c:pt idx="1493">
                        <c:v>42785</c:v>
                      </c:pt>
                      <c:pt idx="1494">
                        <c:v>42786</c:v>
                      </c:pt>
                      <c:pt idx="1495">
                        <c:v>42787</c:v>
                      </c:pt>
                      <c:pt idx="1496">
                        <c:v>42788</c:v>
                      </c:pt>
                      <c:pt idx="1497">
                        <c:v>42789</c:v>
                      </c:pt>
                      <c:pt idx="1498">
                        <c:v>42790</c:v>
                      </c:pt>
                      <c:pt idx="1499">
                        <c:v>42791</c:v>
                      </c:pt>
                      <c:pt idx="1500">
                        <c:v>42792</c:v>
                      </c:pt>
                      <c:pt idx="1501">
                        <c:v>42793</c:v>
                      </c:pt>
                      <c:pt idx="1502">
                        <c:v>42794</c:v>
                      </c:pt>
                      <c:pt idx="1503">
                        <c:v>42795</c:v>
                      </c:pt>
                      <c:pt idx="1504">
                        <c:v>42796</c:v>
                      </c:pt>
                      <c:pt idx="1505">
                        <c:v>42797</c:v>
                      </c:pt>
                      <c:pt idx="1506">
                        <c:v>42798</c:v>
                      </c:pt>
                      <c:pt idx="1507">
                        <c:v>42799</c:v>
                      </c:pt>
                      <c:pt idx="1508">
                        <c:v>42800</c:v>
                      </c:pt>
                      <c:pt idx="1509">
                        <c:v>42801</c:v>
                      </c:pt>
                      <c:pt idx="1510">
                        <c:v>42802</c:v>
                      </c:pt>
                      <c:pt idx="1511">
                        <c:v>42803</c:v>
                      </c:pt>
                      <c:pt idx="1512">
                        <c:v>42804</c:v>
                      </c:pt>
                      <c:pt idx="1513">
                        <c:v>42805</c:v>
                      </c:pt>
                      <c:pt idx="1514">
                        <c:v>42806</c:v>
                      </c:pt>
                      <c:pt idx="1515">
                        <c:v>42807</c:v>
                      </c:pt>
                      <c:pt idx="1516">
                        <c:v>42808</c:v>
                      </c:pt>
                      <c:pt idx="1517">
                        <c:v>42809</c:v>
                      </c:pt>
                      <c:pt idx="1518">
                        <c:v>42810</c:v>
                      </c:pt>
                      <c:pt idx="1519">
                        <c:v>42811</c:v>
                      </c:pt>
                      <c:pt idx="1520">
                        <c:v>42812</c:v>
                      </c:pt>
                      <c:pt idx="1521">
                        <c:v>42813</c:v>
                      </c:pt>
                      <c:pt idx="1522">
                        <c:v>42814</c:v>
                      </c:pt>
                      <c:pt idx="1523">
                        <c:v>42815</c:v>
                      </c:pt>
                      <c:pt idx="1524">
                        <c:v>42816</c:v>
                      </c:pt>
                      <c:pt idx="1525">
                        <c:v>42817</c:v>
                      </c:pt>
                      <c:pt idx="1526">
                        <c:v>42818</c:v>
                      </c:pt>
                      <c:pt idx="1527">
                        <c:v>42819</c:v>
                      </c:pt>
                      <c:pt idx="1528">
                        <c:v>42820</c:v>
                      </c:pt>
                      <c:pt idx="1529">
                        <c:v>42821</c:v>
                      </c:pt>
                      <c:pt idx="1530">
                        <c:v>42822</c:v>
                      </c:pt>
                      <c:pt idx="1531">
                        <c:v>42823</c:v>
                      </c:pt>
                      <c:pt idx="1532">
                        <c:v>42824</c:v>
                      </c:pt>
                      <c:pt idx="1533">
                        <c:v>42825</c:v>
                      </c:pt>
                      <c:pt idx="1534">
                        <c:v>42826</c:v>
                      </c:pt>
                      <c:pt idx="1535">
                        <c:v>42827</c:v>
                      </c:pt>
                      <c:pt idx="1536">
                        <c:v>42828</c:v>
                      </c:pt>
                      <c:pt idx="1537">
                        <c:v>42829</c:v>
                      </c:pt>
                      <c:pt idx="1538">
                        <c:v>42830</c:v>
                      </c:pt>
                      <c:pt idx="1539">
                        <c:v>42831</c:v>
                      </c:pt>
                      <c:pt idx="1540">
                        <c:v>42832</c:v>
                      </c:pt>
                      <c:pt idx="1541">
                        <c:v>42833</c:v>
                      </c:pt>
                      <c:pt idx="1542">
                        <c:v>42834</c:v>
                      </c:pt>
                      <c:pt idx="1543">
                        <c:v>42835</c:v>
                      </c:pt>
                      <c:pt idx="1544">
                        <c:v>42836</c:v>
                      </c:pt>
                      <c:pt idx="1545">
                        <c:v>42837</c:v>
                      </c:pt>
                      <c:pt idx="1546">
                        <c:v>42838</c:v>
                      </c:pt>
                      <c:pt idx="1547">
                        <c:v>42839</c:v>
                      </c:pt>
                      <c:pt idx="1548">
                        <c:v>42840</c:v>
                      </c:pt>
                      <c:pt idx="1549">
                        <c:v>42841</c:v>
                      </c:pt>
                      <c:pt idx="1550">
                        <c:v>42842</c:v>
                      </c:pt>
                      <c:pt idx="1551">
                        <c:v>42843</c:v>
                      </c:pt>
                      <c:pt idx="1552">
                        <c:v>42844</c:v>
                      </c:pt>
                      <c:pt idx="1553">
                        <c:v>42845</c:v>
                      </c:pt>
                      <c:pt idx="1554">
                        <c:v>42846</c:v>
                      </c:pt>
                      <c:pt idx="1555">
                        <c:v>42847</c:v>
                      </c:pt>
                      <c:pt idx="1556">
                        <c:v>42848</c:v>
                      </c:pt>
                      <c:pt idx="1557">
                        <c:v>42849</c:v>
                      </c:pt>
                      <c:pt idx="1558">
                        <c:v>42850</c:v>
                      </c:pt>
                      <c:pt idx="1559">
                        <c:v>42851</c:v>
                      </c:pt>
                      <c:pt idx="1560">
                        <c:v>42852</c:v>
                      </c:pt>
                      <c:pt idx="1561">
                        <c:v>42853</c:v>
                      </c:pt>
                      <c:pt idx="1562">
                        <c:v>42854</c:v>
                      </c:pt>
                      <c:pt idx="1563">
                        <c:v>42855</c:v>
                      </c:pt>
                      <c:pt idx="1564">
                        <c:v>42856</c:v>
                      </c:pt>
                      <c:pt idx="1565">
                        <c:v>42857</c:v>
                      </c:pt>
                      <c:pt idx="1566">
                        <c:v>42858</c:v>
                      </c:pt>
                      <c:pt idx="1567">
                        <c:v>42859</c:v>
                      </c:pt>
                      <c:pt idx="1568">
                        <c:v>42860</c:v>
                      </c:pt>
                      <c:pt idx="1569">
                        <c:v>42861</c:v>
                      </c:pt>
                      <c:pt idx="1570">
                        <c:v>42862</c:v>
                      </c:pt>
                      <c:pt idx="1571">
                        <c:v>42863</c:v>
                      </c:pt>
                      <c:pt idx="1572">
                        <c:v>42864</c:v>
                      </c:pt>
                      <c:pt idx="1573">
                        <c:v>42865</c:v>
                      </c:pt>
                      <c:pt idx="1574">
                        <c:v>42866</c:v>
                      </c:pt>
                      <c:pt idx="1575">
                        <c:v>42867</c:v>
                      </c:pt>
                      <c:pt idx="1576">
                        <c:v>42868</c:v>
                      </c:pt>
                      <c:pt idx="1577">
                        <c:v>42869</c:v>
                      </c:pt>
                      <c:pt idx="1578">
                        <c:v>42870</c:v>
                      </c:pt>
                      <c:pt idx="1579">
                        <c:v>42871</c:v>
                      </c:pt>
                      <c:pt idx="1580">
                        <c:v>42872</c:v>
                      </c:pt>
                      <c:pt idx="1581">
                        <c:v>42873</c:v>
                      </c:pt>
                      <c:pt idx="1582">
                        <c:v>42874</c:v>
                      </c:pt>
                      <c:pt idx="1583">
                        <c:v>42875</c:v>
                      </c:pt>
                      <c:pt idx="1584">
                        <c:v>42876</c:v>
                      </c:pt>
                      <c:pt idx="1585">
                        <c:v>42877</c:v>
                      </c:pt>
                      <c:pt idx="1586">
                        <c:v>42878</c:v>
                      </c:pt>
                      <c:pt idx="1587">
                        <c:v>42879</c:v>
                      </c:pt>
                      <c:pt idx="1588">
                        <c:v>42880</c:v>
                      </c:pt>
                      <c:pt idx="1589">
                        <c:v>42881</c:v>
                      </c:pt>
                      <c:pt idx="1590">
                        <c:v>42882</c:v>
                      </c:pt>
                      <c:pt idx="1591">
                        <c:v>42883</c:v>
                      </c:pt>
                      <c:pt idx="1592">
                        <c:v>42884</c:v>
                      </c:pt>
                      <c:pt idx="1593">
                        <c:v>42885</c:v>
                      </c:pt>
                      <c:pt idx="1594">
                        <c:v>42886</c:v>
                      </c:pt>
                      <c:pt idx="1595">
                        <c:v>42887</c:v>
                      </c:pt>
                      <c:pt idx="1596">
                        <c:v>42888</c:v>
                      </c:pt>
                      <c:pt idx="1597">
                        <c:v>42889</c:v>
                      </c:pt>
                      <c:pt idx="1598">
                        <c:v>42890</c:v>
                      </c:pt>
                      <c:pt idx="1599">
                        <c:v>42891</c:v>
                      </c:pt>
                      <c:pt idx="1600">
                        <c:v>42892</c:v>
                      </c:pt>
                      <c:pt idx="1601">
                        <c:v>42893</c:v>
                      </c:pt>
                      <c:pt idx="1602">
                        <c:v>42894</c:v>
                      </c:pt>
                      <c:pt idx="1603">
                        <c:v>42895</c:v>
                      </c:pt>
                      <c:pt idx="1604">
                        <c:v>42896</c:v>
                      </c:pt>
                      <c:pt idx="1605">
                        <c:v>42897</c:v>
                      </c:pt>
                      <c:pt idx="1606">
                        <c:v>42898</c:v>
                      </c:pt>
                      <c:pt idx="1607">
                        <c:v>42899</c:v>
                      </c:pt>
                      <c:pt idx="1608">
                        <c:v>42900</c:v>
                      </c:pt>
                      <c:pt idx="1609">
                        <c:v>42901</c:v>
                      </c:pt>
                      <c:pt idx="1610">
                        <c:v>42902</c:v>
                      </c:pt>
                      <c:pt idx="1611">
                        <c:v>42903</c:v>
                      </c:pt>
                      <c:pt idx="1612">
                        <c:v>42904</c:v>
                      </c:pt>
                      <c:pt idx="1613">
                        <c:v>42905</c:v>
                      </c:pt>
                      <c:pt idx="1614">
                        <c:v>42906</c:v>
                      </c:pt>
                      <c:pt idx="1615">
                        <c:v>42907</c:v>
                      </c:pt>
                      <c:pt idx="1616">
                        <c:v>42908</c:v>
                      </c:pt>
                      <c:pt idx="1617">
                        <c:v>42909</c:v>
                      </c:pt>
                      <c:pt idx="1618">
                        <c:v>42910</c:v>
                      </c:pt>
                      <c:pt idx="1619">
                        <c:v>42911</c:v>
                      </c:pt>
                      <c:pt idx="1620">
                        <c:v>42912</c:v>
                      </c:pt>
                      <c:pt idx="1621">
                        <c:v>42913</c:v>
                      </c:pt>
                      <c:pt idx="1622">
                        <c:v>42914</c:v>
                      </c:pt>
                      <c:pt idx="1623">
                        <c:v>42915</c:v>
                      </c:pt>
                      <c:pt idx="1624">
                        <c:v>42916</c:v>
                      </c:pt>
                      <c:pt idx="1625">
                        <c:v>42917</c:v>
                      </c:pt>
                      <c:pt idx="1626">
                        <c:v>42918</c:v>
                      </c:pt>
                      <c:pt idx="1627">
                        <c:v>42919</c:v>
                      </c:pt>
                      <c:pt idx="1628">
                        <c:v>42920</c:v>
                      </c:pt>
                      <c:pt idx="1629">
                        <c:v>42921</c:v>
                      </c:pt>
                      <c:pt idx="1630">
                        <c:v>42922</c:v>
                      </c:pt>
                      <c:pt idx="1631">
                        <c:v>42923</c:v>
                      </c:pt>
                      <c:pt idx="1632">
                        <c:v>42924</c:v>
                      </c:pt>
                      <c:pt idx="1633">
                        <c:v>42925</c:v>
                      </c:pt>
                      <c:pt idx="1634">
                        <c:v>42926</c:v>
                      </c:pt>
                      <c:pt idx="1635">
                        <c:v>42927</c:v>
                      </c:pt>
                      <c:pt idx="1636">
                        <c:v>42928</c:v>
                      </c:pt>
                      <c:pt idx="1637">
                        <c:v>42929</c:v>
                      </c:pt>
                      <c:pt idx="1638">
                        <c:v>42930</c:v>
                      </c:pt>
                      <c:pt idx="1639">
                        <c:v>42931</c:v>
                      </c:pt>
                      <c:pt idx="1640">
                        <c:v>42932</c:v>
                      </c:pt>
                      <c:pt idx="1641">
                        <c:v>42933</c:v>
                      </c:pt>
                      <c:pt idx="1642">
                        <c:v>42934</c:v>
                      </c:pt>
                      <c:pt idx="1643">
                        <c:v>42935</c:v>
                      </c:pt>
                      <c:pt idx="1644">
                        <c:v>42936</c:v>
                      </c:pt>
                      <c:pt idx="1645">
                        <c:v>42937</c:v>
                      </c:pt>
                      <c:pt idx="1646">
                        <c:v>42938</c:v>
                      </c:pt>
                      <c:pt idx="1647">
                        <c:v>42939</c:v>
                      </c:pt>
                      <c:pt idx="1648">
                        <c:v>42940</c:v>
                      </c:pt>
                      <c:pt idx="1649">
                        <c:v>42941</c:v>
                      </c:pt>
                      <c:pt idx="1650">
                        <c:v>42942</c:v>
                      </c:pt>
                      <c:pt idx="1651">
                        <c:v>42943</c:v>
                      </c:pt>
                      <c:pt idx="1652">
                        <c:v>42944</c:v>
                      </c:pt>
                      <c:pt idx="1653">
                        <c:v>42945</c:v>
                      </c:pt>
                      <c:pt idx="1654">
                        <c:v>42946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'[Example of Metrics on Community 2.xlsx]dict_02'!$E$2:$E$1656</c15:sqref>
                        </c15:formulaRef>
                      </c:ext>
                    </c:extLst>
                    <c:numCache>
                      <c:formatCode>General</c:formatCode>
                      <c:ptCount val="1655"/>
                      <c:pt idx="0">
                        <c:v>164.42430007003998</c:v>
                      </c:pt>
                      <c:pt idx="1">
                        <c:v>164.92740056064</c:v>
                      </c:pt>
                      <c:pt idx="2">
                        <c:v>165.42930189323999</c:v>
                      </c:pt>
                      <c:pt idx="3">
                        <c:v>165.93000449023998</c:v>
                      </c:pt>
                      <c:pt idx="4">
                        <c:v>166.42950877499999</c:v>
                      </c:pt>
                      <c:pt idx="5">
                        <c:v>166.92781517184</c:v>
                      </c:pt>
                      <c:pt idx="6">
                        <c:v>167.42492410603998</c:v>
                      </c:pt>
                      <c:pt idx="7">
                        <c:v>167.92083600383998</c:v>
                      </c:pt>
                      <c:pt idx="8">
                        <c:v>168.41555129244</c:v>
                      </c:pt>
                      <c:pt idx="9">
                        <c:v>168.90907039999999</c:v>
                      </c:pt>
                      <c:pt idx="10">
                        <c:v>169.40139375563999</c:v>
                      </c:pt>
                      <c:pt idx="11">
                        <c:v>169.89252178944</c:v>
                      </c:pt>
                      <c:pt idx="12">
                        <c:v>170.38245493244</c:v>
                      </c:pt>
                      <c:pt idx="13">
                        <c:v>170.87119361664</c:v>
                      </c:pt>
                      <c:pt idx="14">
                        <c:v>171.35873827499998</c:v>
                      </c:pt>
                      <c:pt idx="15">
                        <c:v>171.84508934144</c:v>
                      </c:pt>
                      <c:pt idx="16">
                        <c:v>172.33024725083999</c:v>
                      </c:pt>
                      <c:pt idx="17">
                        <c:v>172.81421243903998</c:v>
                      </c:pt>
                      <c:pt idx="18">
                        <c:v>173.29698534283997</c:v>
                      </c:pt>
                      <c:pt idx="19">
                        <c:v>173.77856639999999</c:v>
                      </c:pt>
                      <c:pt idx="20">
                        <c:v>174.25895604924</c:v>
                      </c:pt>
                      <c:pt idx="21">
                        <c:v>174.73815473023998</c:v>
                      </c:pt>
                      <c:pt idx="22">
                        <c:v>175.21616288363998</c:v>
                      </c:pt>
                      <c:pt idx="23">
                        <c:v>175.69298095104</c:v>
                      </c:pt>
                      <c:pt idx="24">
                        <c:v>176.16860937499999</c:v>
                      </c:pt>
                      <c:pt idx="25">
                        <c:v>176.64304859903999</c:v>
                      </c:pt>
                      <c:pt idx="26">
                        <c:v>177.11629906764</c:v>
                      </c:pt>
                      <c:pt idx="27">
                        <c:v>177.58836122623998</c:v>
                      </c:pt>
                      <c:pt idx="28">
                        <c:v>178.05923552124</c:v>
                      </c:pt>
                      <c:pt idx="29">
                        <c:v>178.5289224</c:v>
                      </c:pt>
                      <c:pt idx="30">
                        <c:v>178.99742231083999</c:v>
                      </c:pt>
                      <c:pt idx="31">
                        <c:v>179.46473570303999</c:v>
                      </c:pt>
                      <c:pt idx="32">
                        <c:v>179.93086302683997</c:v>
                      </c:pt>
                      <c:pt idx="33">
                        <c:v>180.39580473344</c:v>
                      </c:pt>
                      <c:pt idx="34">
                        <c:v>180.85956127499998</c:v>
                      </c:pt>
                      <c:pt idx="35">
                        <c:v>181.32213310463999</c:v>
                      </c:pt>
                      <c:pt idx="36">
                        <c:v>181.78352067643999</c:v>
                      </c:pt>
                      <c:pt idx="37">
                        <c:v>182.24372444543999</c:v>
                      </c:pt>
                      <c:pt idx="38">
                        <c:v>182.70274486763998</c:v>
                      </c:pt>
                      <c:pt idx="39">
                        <c:v>183.16058239999998</c:v>
                      </c:pt>
                      <c:pt idx="40">
                        <c:v>183.61723750043998</c:v>
                      </c:pt>
                      <c:pt idx="41">
                        <c:v>184.07271062784</c:v>
                      </c:pt>
                      <c:pt idx="42">
                        <c:v>184.52700224204</c:v>
                      </c:pt>
                      <c:pt idx="43">
                        <c:v>184.98011280384</c:v>
                      </c:pt>
                      <c:pt idx="44">
                        <c:v>185.43204277499999</c:v>
                      </c:pt>
                      <c:pt idx="45">
                        <c:v>185.88279261823999</c:v>
                      </c:pt>
                      <c:pt idx="46">
                        <c:v>186.33236279723999</c:v>
                      </c:pt>
                      <c:pt idx="47">
                        <c:v>186.78075377663998</c:v>
                      </c:pt>
                      <c:pt idx="48">
                        <c:v>187.22796602203999</c:v>
                      </c:pt>
                      <c:pt idx="49">
                        <c:v>187.67399999999998</c:v>
                      </c:pt>
                      <c:pt idx="50">
                        <c:v>188.11885617803998</c:v>
                      </c:pt>
                      <c:pt idx="51">
                        <c:v>188.56253502464</c:v>
                      </c:pt>
                      <c:pt idx="52">
                        <c:v>189.00503700924</c:v>
                      </c:pt>
                      <c:pt idx="53">
                        <c:v>189.44636260223999</c:v>
                      </c:pt>
                      <c:pt idx="54">
                        <c:v>189.88651227499997</c:v>
                      </c:pt>
                      <c:pt idx="55">
                        <c:v>190.32548649984</c:v>
                      </c:pt>
                      <c:pt idx="56">
                        <c:v>190.76328575003998</c:v>
                      </c:pt>
                      <c:pt idx="57">
                        <c:v>191.19991049984</c:v>
                      </c:pt>
                      <c:pt idx="58">
                        <c:v>191.63536122443998</c:v>
                      </c:pt>
                      <c:pt idx="59">
                        <c:v>192.06963839999997</c:v>
                      </c:pt>
                      <c:pt idx="60">
                        <c:v>192.50274250363998</c:v>
                      </c:pt>
                      <c:pt idx="61">
                        <c:v>192.93467401343997</c:v>
                      </c:pt>
                      <c:pt idx="62">
                        <c:v>193.36543340844</c:v>
                      </c:pt>
                      <c:pt idx="63">
                        <c:v>193.79502116863998</c:v>
                      </c:pt>
                      <c:pt idx="64">
                        <c:v>194.22343777499998</c:v>
                      </c:pt>
                      <c:pt idx="65">
                        <c:v>194.65068370943999</c:v>
                      </c:pt>
                      <c:pt idx="66">
                        <c:v>195.07675945483999</c:v>
                      </c:pt>
                      <c:pt idx="67">
                        <c:v>195.50166549503999</c:v>
                      </c:pt>
                      <c:pt idx="68">
                        <c:v>195.92540231484</c:v>
                      </c:pt>
                      <c:pt idx="69">
                        <c:v>196.34797040000001</c:v>
                      </c:pt>
                      <c:pt idx="70">
                        <c:v>196.76937023724</c:v>
                      </c:pt>
                      <c:pt idx="71">
                        <c:v>197.18960231424001</c:v>
                      </c:pt>
                      <c:pt idx="72">
                        <c:v>197.60866711963999</c:v>
                      </c:pt>
                      <c:pt idx="73">
                        <c:v>198.02656514303999</c:v>
                      </c:pt>
                      <c:pt idx="74">
                        <c:v>198.44329687499999</c:v>
                      </c:pt>
                      <c:pt idx="75">
                        <c:v>198.85886280704</c:v>
                      </c:pt>
                      <c:pt idx="76">
                        <c:v>199.27326343163998</c:v>
                      </c:pt>
                      <c:pt idx="77">
                        <c:v>199.68649924223999</c:v>
                      </c:pt>
                      <c:pt idx="78">
                        <c:v>200.09857073324</c:v>
                      </c:pt>
                      <c:pt idx="79">
                        <c:v>200.50947839999998</c:v>
                      </c:pt>
                      <c:pt idx="80">
                        <c:v>200.91922273884001</c:v>
                      </c:pt>
                      <c:pt idx="81">
                        <c:v>201.32780424703998</c:v>
                      </c:pt>
                      <c:pt idx="82">
                        <c:v>201.73522342283999</c:v>
                      </c:pt>
                      <c:pt idx="83">
                        <c:v>202.14148076543998</c:v>
                      </c:pt>
                      <c:pt idx="84">
                        <c:v>202.54657677499998</c:v>
                      </c:pt>
                      <c:pt idx="85">
                        <c:v>202.95051195264</c:v>
                      </c:pt>
                      <c:pt idx="86">
                        <c:v>203.35328680044</c:v>
                      </c:pt>
                      <c:pt idx="87">
                        <c:v>203.75490182144</c:v>
                      </c:pt>
                      <c:pt idx="88">
                        <c:v>204.15535751964001</c:v>
                      </c:pt>
                      <c:pt idx="89">
                        <c:v>204.5546544</c:v>
                      </c:pt>
                      <c:pt idx="90">
                        <c:v>204.95279296844001</c:v>
                      </c:pt>
                      <c:pt idx="91">
                        <c:v>205.34977373184</c:v>
                      </c:pt>
                      <c:pt idx="92">
                        <c:v>205.74559719804</c:v>
                      </c:pt>
                      <c:pt idx="93">
                        <c:v>206.14026387583999</c:v>
                      </c:pt>
                      <c:pt idx="94">
                        <c:v>206.53377427499998</c:v>
                      </c:pt>
                      <c:pt idx="95">
                        <c:v>206.92612890624</c:v>
                      </c:pt>
                      <c:pt idx="96">
                        <c:v>207.31732828124001</c:v>
                      </c:pt>
                      <c:pt idx="97">
                        <c:v>207.70737291263998</c:v>
                      </c:pt>
                      <c:pt idx="98">
                        <c:v>208.09626331403999</c:v>
                      </c:pt>
                      <c:pt idx="99">
                        <c:v>208.48399999999998</c:v>
                      </c:pt>
                      <c:pt idx="100">
                        <c:v>208.87058348604</c:v>
                      </c:pt>
                      <c:pt idx="101">
                        <c:v>209.25601428863999</c:v>
                      </c:pt>
                      <c:pt idx="102">
                        <c:v>209.64029292523998</c:v>
                      </c:pt>
                      <c:pt idx="103">
                        <c:v>210.02341991423998</c:v>
                      </c:pt>
                      <c:pt idx="104">
                        <c:v>210.40539577499999</c:v>
                      </c:pt>
                      <c:pt idx="105">
                        <c:v>210.78622102783999</c:v>
                      </c:pt>
                      <c:pt idx="106">
                        <c:v>211.16589619403999</c:v>
                      </c:pt>
                      <c:pt idx="107">
                        <c:v>211.54442179583998</c:v>
                      </c:pt>
                      <c:pt idx="108">
                        <c:v>211.92179835643998</c:v>
                      </c:pt>
                      <c:pt idx="109">
                        <c:v>212.2980264</c:v>
                      </c:pt>
                      <c:pt idx="110">
                        <c:v>212.67310645164</c:v>
                      </c:pt>
                      <c:pt idx="111">
                        <c:v>213.04703903743999</c:v>
                      </c:pt>
                      <c:pt idx="112">
                        <c:v>213.41982468443999</c:v>
                      </c:pt>
                      <c:pt idx="113">
                        <c:v>213.79146392063998</c:v>
                      </c:pt>
                      <c:pt idx="114">
                        <c:v>214.16195727499999</c:v>
                      </c:pt>
                      <c:pt idx="115">
                        <c:v>214.53130527744</c:v>
                      </c:pt>
                      <c:pt idx="116">
                        <c:v>214.89950845883999</c:v>
                      </c:pt>
                      <c:pt idx="117">
                        <c:v>215.26656735103998</c:v>
                      </c:pt>
                      <c:pt idx="118">
                        <c:v>215.63248248683999</c:v>
                      </c:pt>
                      <c:pt idx="119">
                        <c:v>215.99725439999997</c:v>
                      </c:pt>
                      <c:pt idx="120">
                        <c:v>216.36088362523998</c:v>
                      </c:pt>
                      <c:pt idx="121">
                        <c:v>216.72337069823999</c:v>
                      </c:pt>
                      <c:pt idx="122">
                        <c:v>217.08471615564</c:v>
                      </c:pt>
                      <c:pt idx="123">
                        <c:v>217.44492053503998</c:v>
                      </c:pt>
                      <c:pt idx="124">
                        <c:v>217.803984375</c:v>
                      </c:pt>
                      <c:pt idx="125">
                        <c:v>218.16190821504</c:v>
                      </c:pt>
                      <c:pt idx="126">
                        <c:v>218.51869259563998</c:v>
                      </c:pt>
                      <c:pt idx="127">
                        <c:v>218.87433805824</c:v>
                      </c:pt>
                      <c:pt idx="128">
                        <c:v>219.22884514524</c:v>
                      </c:pt>
                      <c:pt idx="129">
                        <c:v>219.5822144</c:v>
                      </c:pt>
                      <c:pt idx="130">
                        <c:v>219.93444636684001</c:v>
                      </c:pt>
                      <c:pt idx="131">
                        <c:v>220.28554159103999</c:v>
                      </c:pt>
                      <c:pt idx="132">
                        <c:v>220.63550061884001</c:v>
                      </c:pt>
                      <c:pt idx="133">
                        <c:v>220.98432399743999</c:v>
                      </c:pt>
                      <c:pt idx="134">
                        <c:v>221.33201227500001</c:v>
                      </c:pt>
                      <c:pt idx="135">
                        <c:v>221.67856600063999</c:v>
                      </c:pt>
                      <c:pt idx="136">
                        <c:v>222.02398572444</c:v>
                      </c:pt>
                      <c:pt idx="137">
                        <c:v>222.36827199743999</c:v>
                      </c:pt>
                      <c:pt idx="138">
                        <c:v>222.71142537163999</c:v>
                      </c:pt>
                      <c:pt idx="139">
                        <c:v>223.05344639999998</c:v>
                      </c:pt>
                      <c:pt idx="140">
                        <c:v>223.39433563643999</c:v>
                      </c:pt>
                      <c:pt idx="141">
                        <c:v>223.73409363584</c:v>
                      </c:pt>
                      <c:pt idx="142">
                        <c:v>224.07272095403999</c:v>
                      </c:pt>
                      <c:pt idx="143">
                        <c:v>224.41021814784</c:v>
                      </c:pt>
                      <c:pt idx="144">
                        <c:v>224.74658577499997</c:v>
                      </c:pt>
                      <c:pt idx="145">
                        <c:v>225.08182439423999</c:v>
                      </c:pt>
                      <c:pt idx="146">
                        <c:v>225.41593456523998</c:v>
                      </c:pt>
                      <c:pt idx="147">
                        <c:v>225.74891684863999</c:v>
                      </c:pt>
                      <c:pt idx="148">
                        <c:v>226.08077180603999</c:v>
                      </c:pt>
                      <c:pt idx="149">
                        <c:v>226.41149999999999</c:v>
                      </c:pt>
                      <c:pt idx="150">
                        <c:v>226.74110199403998</c:v>
                      </c:pt>
                      <c:pt idx="151">
                        <c:v>227.06957835263998</c:v>
                      </c:pt>
                      <c:pt idx="152">
                        <c:v>227.39692964123998</c:v>
                      </c:pt>
                      <c:pt idx="153">
                        <c:v>227.72315642624</c:v>
                      </c:pt>
                      <c:pt idx="154">
                        <c:v>228.04825927499999</c:v>
                      </c:pt>
                      <c:pt idx="155">
                        <c:v>228.37223875583999</c:v>
                      </c:pt>
                      <c:pt idx="156">
                        <c:v>228.69509543803997</c:v>
                      </c:pt>
                      <c:pt idx="157">
                        <c:v>229.01682989183999</c:v>
                      </c:pt>
                      <c:pt idx="158">
                        <c:v>229.33744268843998</c:v>
                      </c:pt>
                      <c:pt idx="159">
                        <c:v>229.65693440000001</c:v>
                      </c:pt>
                      <c:pt idx="160">
                        <c:v>229.97530559964</c:v>
                      </c:pt>
                      <c:pt idx="161">
                        <c:v>230.29255686144</c:v>
                      </c:pt>
                      <c:pt idx="162">
                        <c:v>230.60868876043997</c:v>
                      </c:pt>
                      <c:pt idx="163">
                        <c:v>230.92370187263998</c:v>
                      </c:pt>
                      <c:pt idx="164">
                        <c:v>231.23759677499999</c:v>
                      </c:pt>
                      <c:pt idx="165">
                        <c:v>231.55037404543998</c:v>
                      </c:pt>
                      <c:pt idx="166">
                        <c:v>231.86203426283998</c:v>
                      </c:pt>
                      <c:pt idx="167">
                        <c:v>232.17257800703999</c:v>
                      </c:pt>
                      <c:pt idx="168">
                        <c:v>232.48200585884001</c:v>
                      </c:pt>
                      <c:pt idx="169">
                        <c:v>232.79031839999999</c:v>
                      </c:pt>
                      <c:pt idx="170">
                        <c:v>233.09751621324</c:v>
                      </c:pt>
                      <c:pt idx="171">
                        <c:v>233.40359988223997</c:v>
                      </c:pt>
                      <c:pt idx="172">
                        <c:v>233.70856999163999</c:v>
                      </c:pt>
                      <c:pt idx="173">
                        <c:v>234.01242712703998</c:v>
                      </c:pt>
                      <c:pt idx="174">
                        <c:v>234.31517187499998</c:v>
                      </c:pt>
                      <c:pt idx="175">
                        <c:v>234.61680482304001</c:v>
                      </c:pt>
                      <c:pt idx="176">
                        <c:v>234.91732655964</c:v>
                      </c:pt>
                      <c:pt idx="177">
                        <c:v>235.21673767423999</c:v>
                      </c:pt>
                      <c:pt idx="178">
                        <c:v>235.51503875724001</c:v>
                      </c:pt>
                      <c:pt idx="179">
                        <c:v>235.81223039999998</c:v>
                      </c:pt>
                      <c:pt idx="180">
                        <c:v>236.10831319483998</c:v>
                      </c:pt>
                      <c:pt idx="181">
                        <c:v>236.40328773504001</c:v>
                      </c:pt>
                      <c:pt idx="182">
                        <c:v>236.69715461484</c:v>
                      </c:pt>
                      <c:pt idx="183">
                        <c:v>236.98991442943998</c:v>
                      </c:pt>
                      <c:pt idx="184">
                        <c:v>237.28156777499998</c:v>
                      </c:pt>
                      <c:pt idx="185">
                        <c:v>237.57211524863999</c:v>
                      </c:pt>
                      <c:pt idx="186">
                        <c:v>237.86155744844001</c:v>
                      </c:pt>
                      <c:pt idx="187">
                        <c:v>238.14989497343998</c:v>
                      </c:pt>
                      <c:pt idx="188">
                        <c:v>238.43712842363999</c:v>
                      </c:pt>
                      <c:pt idx="189">
                        <c:v>238.72325839999999</c:v>
                      </c:pt>
                      <c:pt idx="190">
                        <c:v>239.00828550443998</c:v>
                      </c:pt>
                      <c:pt idx="191">
                        <c:v>239.29221033983998</c:v>
                      </c:pt>
                      <c:pt idx="192">
                        <c:v>239.57503351003999</c:v>
                      </c:pt>
                      <c:pt idx="193">
                        <c:v>239.85675561983999</c:v>
                      </c:pt>
                      <c:pt idx="194">
                        <c:v>240.13737727500001</c:v>
                      </c:pt>
                      <c:pt idx="195">
                        <c:v>240.41689908223998</c:v>
                      </c:pt>
                      <c:pt idx="196">
                        <c:v>240.69532164923999</c:v>
                      </c:pt>
                      <c:pt idx="197">
                        <c:v>240.97264558463999</c:v>
                      </c:pt>
                      <c:pt idx="198">
                        <c:v>241.24887149803999</c:v>
                      </c:pt>
                      <c:pt idx="199">
                        <c:v>241.524</c:v>
                      </c:pt>
                      <c:pt idx="200">
                        <c:v>241.79803170203999</c:v>
                      </c:pt>
                      <c:pt idx="201">
                        <c:v>242.07096721663999</c:v>
                      </c:pt>
                      <c:pt idx="202">
                        <c:v>242.34280715724</c:v>
                      </c:pt>
                      <c:pt idx="203">
                        <c:v>242.61355213823998</c:v>
                      </c:pt>
                      <c:pt idx="204">
                        <c:v>242.883202775</c:v>
                      </c:pt>
                      <c:pt idx="205">
                        <c:v>243.15175968384</c:v>
                      </c:pt>
                      <c:pt idx="206">
                        <c:v>243.41922348204</c:v>
                      </c:pt>
                      <c:pt idx="207">
                        <c:v>243.68559478783999</c:v>
                      </c:pt>
                      <c:pt idx="208">
                        <c:v>243.95087422044</c:v>
                      </c:pt>
                      <c:pt idx="209">
                        <c:v>244.21506239999999</c:v>
                      </c:pt>
                      <c:pt idx="210">
                        <c:v>244.47815994763999</c:v>
                      </c:pt>
                      <c:pt idx="211">
                        <c:v>244.74016748544</c:v>
                      </c:pt>
                      <c:pt idx="212">
                        <c:v>245.00108563644</c:v>
                      </c:pt>
                      <c:pt idx="213">
                        <c:v>245.26091502463998</c:v>
                      </c:pt>
                      <c:pt idx="214">
                        <c:v>245.51965627499999</c:v>
                      </c:pt>
                      <c:pt idx="215">
                        <c:v>245.77731001344</c:v>
                      </c:pt>
                      <c:pt idx="216">
                        <c:v>246.03387686683999</c:v>
                      </c:pt>
                      <c:pt idx="217">
                        <c:v>246.28935746304001</c:v>
                      </c:pt>
                      <c:pt idx="218">
                        <c:v>246.54375243083999</c:v>
                      </c:pt>
                      <c:pt idx="219">
                        <c:v>246.79706239999999</c:v>
                      </c:pt>
                      <c:pt idx="220">
                        <c:v>247.04928800124</c:v>
                      </c:pt>
                      <c:pt idx="221">
                        <c:v>247.30042986623999</c:v>
                      </c:pt>
                      <c:pt idx="222">
                        <c:v>247.55048862763999</c:v>
                      </c:pt>
                      <c:pt idx="223">
                        <c:v>247.79946491903999</c:v>
                      </c:pt>
                      <c:pt idx="224">
                        <c:v>248.04735937499998</c:v>
                      </c:pt>
                      <c:pt idx="225">
                        <c:v>248.29417263104</c:v>
                      </c:pt>
                      <c:pt idx="226">
                        <c:v>248.53990532364</c:v>
                      </c:pt>
                      <c:pt idx="227">
                        <c:v>248.78455809023998</c:v>
                      </c:pt>
                      <c:pt idx="228">
                        <c:v>249.02813156923997</c:v>
                      </c:pt>
                      <c:pt idx="229">
                        <c:v>249.2706264</c:v>
                      </c:pt>
                      <c:pt idx="230">
                        <c:v>249.51204322283999</c:v>
                      </c:pt>
                      <c:pt idx="231">
                        <c:v>249.75238267904001</c:v>
                      </c:pt>
                      <c:pt idx="232">
                        <c:v>249.99164541083999</c:v>
                      </c:pt>
                      <c:pt idx="233">
                        <c:v>250.22983206143999</c:v>
                      </c:pt>
                      <c:pt idx="234">
                        <c:v>250.46694327500001</c:v>
                      </c:pt>
                      <c:pt idx="235">
                        <c:v>250.70297969664</c:v>
                      </c:pt>
                      <c:pt idx="236">
                        <c:v>250.93794197244</c:v>
                      </c:pt>
                      <c:pt idx="237">
                        <c:v>251.17183074944001</c:v>
                      </c:pt>
                      <c:pt idx="238">
                        <c:v>251.40464667564001</c:v>
                      </c:pt>
                      <c:pt idx="239">
                        <c:v>251.63639039999998</c:v>
                      </c:pt>
                      <c:pt idx="240">
                        <c:v>251.86706257244001</c:v>
                      </c:pt>
                      <c:pt idx="241">
                        <c:v>252.09666384383999</c:v>
                      </c:pt>
                      <c:pt idx="242">
                        <c:v>252.32519486603999</c:v>
                      </c:pt>
                      <c:pt idx="243">
                        <c:v>252.55265629183998</c:v>
                      </c:pt>
                      <c:pt idx="244">
                        <c:v>252.77904877500001</c:v>
                      </c:pt>
                      <c:pt idx="245">
                        <c:v>253.00437297023998</c:v>
                      </c:pt>
                      <c:pt idx="246">
                        <c:v>253.22862953324</c:v>
                      </c:pt>
                      <c:pt idx="247">
                        <c:v>253.45181912063998</c:v>
                      </c:pt>
                      <c:pt idx="248">
                        <c:v>253.67394239004</c:v>
                      </c:pt>
                      <c:pt idx="249">
                        <c:v>253.89499999999998</c:v>
                      </c:pt>
                      <c:pt idx="250">
                        <c:v>254.11499261003999</c:v>
                      </c:pt>
                      <c:pt idx="251">
                        <c:v>254.33392088063999</c:v>
                      </c:pt>
                      <c:pt idx="252">
                        <c:v>254.55178547323999</c:v>
                      </c:pt>
                      <c:pt idx="253">
                        <c:v>254.76858705024</c:v>
                      </c:pt>
                      <c:pt idx="254">
                        <c:v>254.984326275</c:v>
                      </c:pt>
                      <c:pt idx="255">
                        <c:v>255.19900381183999</c:v>
                      </c:pt>
                      <c:pt idx="256">
                        <c:v>255.41262032603998</c:v>
                      </c:pt>
                      <c:pt idx="257">
                        <c:v>255.62517648383999</c:v>
                      </c:pt>
                      <c:pt idx="258">
                        <c:v>255.83667295243998</c:v>
                      </c:pt>
                      <c:pt idx="259">
                        <c:v>256.04711040000001</c:v>
                      </c:pt>
                      <c:pt idx="260">
                        <c:v>256.25648949563998</c:v>
                      </c:pt>
                      <c:pt idx="261">
                        <c:v>256.46481090944002</c:v>
                      </c:pt>
                      <c:pt idx="262">
                        <c:v>256.67207531244003</c:v>
                      </c:pt>
                      <c:pt idx="263">
                        <c:v>256.87828337663996</c:v>
                      </c:pt>
                      <c:pt idx="264">
                        <c:v>257.083435775</c:v>
                      </c:pt>
                      <c:pt idx="265">
                        <c:v>257.28753318144004</c:v>
                      </c:pt>
                      <c:pt idx="266">
                        <c:v>257.49057627083999</c:v>
                      </c:pt>
                      <c:pt idx="267">
                        <c:v>257.69256571903998</c:v>
                      </c:pt>
                      <c:pt idx="268">
                        <c:v>257.89350220284001</c:v>
                      </c:pt>
                      <c:pt idx="269">
                        <c:v>258.09338639999999</c:v>
                      </c:pt>
                      <c:pt idx="270">
                        <c:v>258.29221898923998</c:v>
                      </c:pt>
                      <c:pt idx="271">
                        <c:v>258.49000065023995</c:v>
                      </c:pt>
                      <c:pt idx="272">
                        <c:v>258.68673206363997</c:v>
                      </c:pt>
                      <c:pt idx="273">
                        <c:v>258.88241391103998</c:v>
                      </c:pt>
                      <c:pt idx="274">
                        <c:v>259.07704687500001</c:v>
                      </c:pt>
                      <c:pt idx="275">
                        <c:v>259.27063163904</c:v>
                      </c:pt>
                      <c:pt idx="276">
                        <c:v>259.46316888763999</c:v>
                      </c:pt>
                      <c:pt idx="277">
                        <c:v>259.65465930623998</c:v>
                      </c:pt>
                      <c:pt idx="278">
                        <c:v>259.84510358123998</c:v>
                      </c:pt>
                      <c:pt idx="279">
                        <c:v>260.03450240000001</c:v>
                      </c:pt>
                      <c:pt idx="280">
                        <c:v>260.22285645084003</c:v>
                      </c:pt>
                      <c:pt idx="281">
                        <c:v>260.41016642303998</c:v>
                      </c:pt>
                      <c:pt idx="282">
                        <c:v>260.59643300684002</c:v>
                      </c:pt>
                      <c:pt idx="283">
                        <c:v>260.78165689344002</c:v>
                      </c:pt>
                      <c:pt idx="284">
                        <c:v>260.96583877500001</c:v>
                      </c:pt>
                      <c:pt idx="285">
                        <c:v>261.14897934464</c:v>
                      </c:pt>
                      <c:pt idx="286">
                        <c:v>261.33107929644001</c:v>
                      </c:pt>
                      <c:pt idx="287">
                        <c:v>261.51213932543999</c:v>
                      </c:pt>
                      <c:pt idx="288">
                        <c:v>261.69216012764002</c:v>
                      </c:pt>
                      <c:pt idx="289">
                        <c:v>261.8711424</c:v>
                      </c:pt>
                      <c:pt idx="290">
                        <c:v>262.04908684044</c:v>
                      </c:pt>
                      <c:pt idx="291">
                        <c:v>262.22599414783997</c:v>
                      </c:pt>
                      <c:pt idx="292">
                        <c:v>262.40186502204</c:v>
                      </c:pt>
                      <c:pt idx="293">
                        <c:v>262.57670016383997</c:v>
                      </c:pt>
                      <c:pt idx="294">
                        <c:v>262.75050027500004</c:v>
                      </c:pt>
                      <c:pt idx="295">
                        <c:v>262.92326605823996</c:v>
                      </c:pt>
                      <c:pt idx="296">
                        <c:v>263.09499821724</c:v>
                      </c:pt>
                      <c:pt idx="297">
                        <c:v>263.26569745664</c:v>
                      </c:pt>
                      <c:pt idx="298">
                        <c:v>263.43536448203997</c:v>
                      </c:pt>
                      <c:pt idx="299">
                        <c:v>263.60399999999998</c:v>
                      </c:pt>
                      <c:pt idx="300">
                        <c:v>263.77160471803995</c:v>
                      </c:pt>
                      <c:pt idx="301">
                        <c:v>263.93817934463999</c:v>
                      </c:pt>
                      <c:pt idx="302">
                        <c:v>264.10372458924002</c:v>
                      </c:pt>
                      <c:pt idx="303">
                        <c:v>264.26824116223997</c:v>
                      </c:pt>
                      <c:pt idx="304">
                        <c:v>264.43172977500001</c:v>
                      </c:pt>
                      <c:pt idx="305">
                        <c:v>264.59419113984001</c:v>
                      </c:pt>
                      <c:pt idx="306">
                        <c:v>264.75562597004</c:v>
                      </c:pt>
                      <c:pt idx="307">
                        <c:v>264.91603497983999</c:v>
                      </c:pt>
                      <c:pt idx="308">
                        <c:v>265.07541888444001</c:v>
                      </c:pt>
                      <c:pt idx="309">
                        <c:v>265.23377840000001</c:v>
                      </c:pt>
                      <c:pt idx="310">
                        <c:v>265.39111424364</c:v>
                      </c:pt>
                      <c:pt idx="311">
                        <c:v>265.54742713344001</c:v>
                      </c:pt>
                      <c:pt idx="312">
                        <c:v>265.70271778844</c:v>
                      </c:pt>
                      <c:pt idx="313">
                        <c:v>265.85698692864003</c:v>
                      </c:pt>
                      <c:pt idx="314">
                        <c:v>266.01023527500001</c:v>
                      </c:pt>
                      <c:pt idx="315">
                        <c:v>266.16246354944002</c:v>
                      </c:pt>
                      <c:pt idx="316">
                        <c:v>266.31367247484002</c:v>
                      </c:pt>
                      <c:pt idx="317">
                        <c:v>266.46386277504001</c:v>
                      </c:pt>
                      <c:pt idx="318">
                        <c:v>266.61303517483998</c:v>
                      </c:pt>
                      <c:pt idx="319">
                        <c:v>266.76119040000003</c:v>
                      </c:pt>
                      <c:pt idx="320">
                        <c:v>266.90832917723998</c:v>
                      </c:pt>
                      <c:pt idx="321">
                        <c:v>267.05445223423999</c:v>
                      </c:pt>
                      <c:pt idx="322">
                        <c:v>267.19956029963998</c:v>
                      </c:pt>
                      <c:pt idx="323">
                        <c:v>267.34365410304002</c:v>
                      </c:pt>
                      <c:pt idx="324">
                        <c:v>267.48673437499997</c:v>
                      </c:pt>
                      <c:pt idx="325">
                        <c:v>267.62880184703999</c:v>
                      </c:pt>
                      <c:pt idx="326">
                        <c:v>267.76985725164002</c:v>
                      </c:pt>
                      <c:pt idx="327">
                        <c:v>267.90990132223999</c:v>
                      </c:pt>
                      <c:pt idx="328">
                        <c:v>268.04893479323999</c:v>
                      </c:pt>
                      <c:pt idx="329">
                        <c:v>268.18695839999998</c:v>
                      </c:pt>
                      <c:pt idx="330">
                        <c:v>268.32397287883998</c:v>
                      </c:pt>
                      <c:pt idx="331">
                        <c:v>268.45997896704</c:v>
                      </c:pt>
                      <c:pt idx="332">
                        <c:v>268.59497740283996</c:v>
                      </c:pt>
                      <c:pt idx="333">
                        <c:v>268.72896892543997</c:v>
                      </c:pt>
                      <c:pt idx="334">
                        <c:v>268.86195427500002</c:v>
                      </c:pt>
                      <c:pt idx="335">
                        <c:v>268.99393419263998</c:v>
                      </c:pt>
                      <c:pt idx="336">
                        <c:v>269.12490942043996</c:v>
                      </c:pt>
                      <c:pt idx="337">
                        <c:v>269.25488070144002</c:v>
                      </c:pt>
                      <c:pt idx="338">
                        <c:v>269.38384877964</c:v>
                      </c:pt>
                      <c:pt idx="339">
                        <c:v>269.51181439999999</c:v>
                      </c:pt>
                      <c:pt idx="340">
                        <c:v>269.63877830844001</c:v>
                      </c:pt>
                      <c:pt idx="341">
                        <c:v>269.76474125184001</c:v>
                      </c:pt>
                      <c:pt idx="342">
                        <c:v>269.88970397803996</c:v>
                      </c:pt>
                      <c:pt idx="343">
                        <c:v>270.01366723583999</c:v>
                      </c:pt>
                      <c:pt idx="344">
                        <c:v>270.13663177500001</c:v>
                      </c:pt>
                      <c:pt idx="345">
                        <c:v>270.25859834623998</c:v>
                      </c:pt>
                      <c:pt idx="346">
                        <c:v>270.37956770123998</c:v>
                      </c:pt>
                      <c:pt idx="347">
                        <c:v>270.49954059264002</c:v>
                      </c:pt>
                      <c:pt idx="348">
                        <c:v>270.61851777404001</c:v>
                      </c:pt>
                      <c:pt idx="349">
                        <c:v>270.73649999999998</c:v>
                      </c:pt>
                      <c:pt idx="350">
                        <c:v>270.85348802604</c:v>
                      </c:pt>
                      <c:pt idx="351">
                        <c:v>270.96948260864002</c:v>
                      </c:pt>
                      <c:pt idx="352">
                        <c:v>271.08448450523997</c:v>
                      </c:pt>
                      <c:pt idx="353">
                        <c:v>271.19849447423996</c:v>
                      </c:pt>
                      <c:pt idx="354">
                        <c:v>271.31151327499998</c:v>
                      </c:pt>
                      <c:pt idx="355">
                        <c:v>271.42354166784003</c:v>
                      </c:pt>
                      <c:pt idx="356">
                        <c:v>271.53458041403997</c:v>
                      </c:pt>
                      <c:pt idx="357">
                        <c:v>271.64463027583997</c:v>
                      </c:pt>
                      <c:pt idx="358">
                        <c:v>271.75369201644003</c:v>
                      </c:pt>
                      <c:pt idx="359">
                        <c:v>271.86176640000002</c:v>
                      </c:pt>
                      <c:pt idx="360">
                        <c:v>271.96885419163999</c:v>
                      </c:pt>
                      <c:pt idx="361">
                        <c:v>272.07495615744</c:v>
                      </c:pt>
                      <c:pt idx="362">
                        <c:v>272.18007306444002</c:v>
                      </c:pt>
                      <c:pt idx="363">
                        <c:v>272.28420568064001</c:v>
                      </c:pt>
                      <c:pt idx="364">
                        <c:v>272.38735477500001</c:v>
                      </c:pt>
                      <c:pt idx="365">
                        <c:v>272.48952111744001</c:v>
                      </c:pt>
                      <c:pt idx="366">
                        <c:v>272.59070547883999</c:v>
                      </c:pt>
                      <c:pt idx="367">
                        <c:v>272.69090863103997</c:v>
                      </c:pt>
                      <c:pt idx="368">
                        <c:v>272.79013134683998</c:v>
                      </c:pt>
                      <c:pt idx="369">
                        <c:v>272.88837440000003</c:v>
                      </c:pt>
                      <c:pt idx="370">
                        <c:v>272.98563856524004</c:v>
                      </c:pt>
                      <c:pt idx="371">
                        <c:v>273.08192461824001</c:v>
                      </c:pt>
                      <c:pt idx="372">
                        <c:v>273.17723333563998</c:v>
                      </c:pt>
                      <c:pt idx="373">
                        <c:v>273.27156549504002</c:v>
                      </c:pt>
                      <c:pt idx="374">
                        <c:v>273.36492187499999</c:v>
                      </c:pt>
                      <c:pt idx="375">
                        <c:v>273.45730325503996</c:v>
                      </c:pt>
                      <c:pt idx="376">
                        <c:v>273.54871041564002</c:v>
                      </c:pt>
                      <c:pt idx="377">
                        <c:v>273.63914413824</c:v>
                      </c:pt>
                      <c:pt idx="378">
                        <c:v>273.72860520524</c:v>
                      </c:pt>
                      <c:pt idx="379">
                        <c:v>273.81709439999997</c:v>
                      </c:pt>
                      <c:pt idx="380">
                        <c:v>273.90461250684001</c:v>
                      </c:pt>
                      <c:pt idx="381">
                        <c:v>273.99116031104001</c:v>
                      </c:pt>
                      <c:pt idx="382">
                        <c:v>274.07673859884</c:v>
                      </c:pt>
                      <c:pt idx="383">
                        <c:v>274.16134815743999</c:v>
                      </c:pt>
                      <c:pt idx="384">
                        <c:v>274.24498977500002</c:v>
                      </c:pt>
                      <c:pt idx="385">
                        <c:v>274.32766424063999</c:v>
                      </c:pt>
                      <c:pt idx="386">
                        <c:v>274.40937234443999</c:v>
                      </c:pt>
                      <c:pt idx="387">
                        <c:v>274.49011487744002</c:v>
                      </c:pt>
                      <c:pt idx="388">
                        <c:v>274.56989263164002</c:v>
                      </c:pt>
                      <c:pt idx="389">
                        <c:v>274.64870639999998</c:v>
                      </c:pt>
                      <c:pt idx="390">
                        <c:v>274.72655697644001</c:v>
                      </c:pt>
                      <c:pt idx="391">
                        <c:v>274.80344515584</c:v>
                      </c:pt>
                      <c:pt idx="392">
                        <c:v>274.87937173403998</c:v>
                      </c:pt>
                      <c:pt idx="393">
                        <c:v>274.95433750784002</c:v>
                      </c:pt>
                      <c:pt idx="394">
                        <c:v>275.028343275</c:v>
                      </c:pt>
                      <c:pt idx="395">
                        <c:v>275.10138983424002</c:v>
                      </c:pt>
                      <c:pt idx="396">
                        <c:v>275.17347798523997</c:v>
                      </c:pt>
                      <c:pt idx="397">
                        <c:v>275.24460852864001</c:v>
                      </c:pt>
                      <c:pt idx="398">
                        <c:v>275.31478226604003</c:v>
                      </c:pt>
                      <c:pt idx="399">
                        <c:v>275.38400000000001</c:v>
                      </c:pt>
                      <c:pt idx="400">
                        <c:v>275.45226253403996</c:v>
                      </c:pt>
                      <c:pt idx="401">
                        <c:v>275.51957067263999</c:v>
                      </c:pt>
                      <c:pt idx="402">
                        <c:v>275.58592522124002</c:v>
                      </c:pt>
                      <c:pt idx="403">
                        <c:v>275.65132698624001</c:v>
                      </c:pt>
                      <c:pt idx="404">
                        <c:v>275.71577677499999</c:v>
                      </c:pt>
                      <c:pt idx="405">
                        <c:v>275.77927539584005</c:v>
                      </c:pt>
                      <c:pt idx="406">
                        <c:v>275.84182365803997</c:v>
                      </c:pt>
                      <c:pt idx="407">
                        <c:v>275.90342237184001</c:v>
                      </c:pt>
                      <c:pt idx="408">
                        <c:v>275.96407234844003</c:v>
                      </c:pt>
                      <c:pt idx="409">
                        <c:v>276.02377440000004</c:v>
                      </c:pt>
                      <c:pt idx="410">
                        <c:v>276.08252933964002</c:v>
                      </c:pt>
                      <c:pt idx="411">
                        <c:v>276.14033798143998</c:v>
                      </c:pt>
                      <c:pt idx="412">
                        <c:v>276.19720114044003</c:v>
                      </c:pt>
                      <c:pt idx="413">
                        <c:v>276.25311963263999</c:v>
                      </c:pt>
                      <c:pt idx="414">
                        <c:v>276.30809427500003</c:v>
                      </c:pt>
                      <c:pt idx="415">
                        <c:v>276.36212588543998</c:v>
                      </c:pt>
                      <c:pt idx="416">
                        <c:v>276.41521528283999</c:v>
                      </c:pt>
                      <c:pt idx="417">
                        <c:v>276.46736328704003</c:v>
                      </c:pt>
                      <c:pt idx="418">
                        <c:v>276.51857071884001</c:v>
                      </c:pt>
                      <c:pt idx="419">
                        <c:v>276.5688384</c:v>
                      </c:pt>
                      <c:pt idx="420">
                        <c:v>276.61816715323999</c:v>
                      </c:pt>
                      <c:pt idx="421">
                        <c:v>276.66655780223999</c:v>
                      </c:pt>
                      <c:pt idx="422">
                        <c:v>276.71401117163998</c:v>
                      </c:pt>
                      <c:pt idx="423">
                        <c:v>276.76052808704003</c:v>
                      </c:pt>
                      <c:pt idx="424">
                        <c:v>276.80610937500001</c:v>
                      </c:pt>
                      <c:pt idx="425">
                        <c:v>276.85075586303998</c:v>
                      </c:pt>
                      <c:pt idx="426">
                        <c:v>276.89446837963999</c:v>
                      </c:pt>
                      <c:pt idx="427">
                        <c:v>276.93724775423999</c:v>
                      </c:pt>
                      <c:pt idx="428">
                        <c:v>276.97909481724002</c:v>
                      </c:pt>
                      <c:pt idx="429">
                        <c:v>277.02001039999999</c:v>
                      </c:pt>
                      <c:pt idx="430">
                        <c:v>277.05999533483998</c:v>
                      </c:pt>
                      <c:pt idx="431">
                        <c:v>277.09905045504001</c:v>
                      </c:pt>
                      <c:pt idx="432">
                        <c:v>277.13717659484001</c:v>
                      </c:pt>
                      <c:pt idx="433">
                        <c:v>277.17437458943999</c:v>
                      </c:pt>
                      <c:pt idx="434">
                        <c:v>277.21064527499999</c:v>
                      </c:pt>
                      <c:pt idx="435">
                        <c:v>277.24598948864002</c:v>
                      </c:pt>
                      <c:pt idx="436">
                        <c:v>277.28040806844001</c:v>
                      </c:pt>
                      <c:pt idx="437">
                        <c:v>277.31390185343997</c:v>
                      </c:pt>
                      <c:pt idx="438">
                        <c:v>277.34647168364</c:v>
                      </c:pt>
                      <c:pt idx="439">
                        <c:v>277.37811840000001</c:v>
                      </c:pt>
                      <c:pt idx="440">
                        <c:v>277.40884284443996</c:v>
                      </c:pt>
                      <c:pt idx="441">
                        <c:v>277.43864585983999</c:v>
                      </c:pt>
                      <c:pt idx="442">
                        <c:v>277.46752829004004</c:v>
                      </c:pt>
                      <c:pt idx="443">
                        <c:v>277.49549097984004</c:v>
                      </c:pt>
                      <c:pt idx="444">
                        <c:v>277.522534775</c:v>
                      </c:pt>
                      <c:pt idx="445">
                        <c:v>277.54866052224003</c:v>
                      </c:pt>
                      <c:pt idx="446">
                        <c:v>277.57386906924</c:v>
                      </c:pt>
                      <c:pt idx="447">
                        <c:v>277.59816126464</c:v>
                      </c:pt>
                      <c:pt idx="448">
                        <c:v>277.62153795803999</c:v>
                      </c:pt>
                      <c:pt idx="449">
                        <c:v>277.64400000000001</c:v>
                      </c:pt>
                      <c:pt idx="450">
                        <c:v>277.66554824204002</c:v>
                      </c:pt>
                      <c:pt idx="451">
                        <c:v>277.68618353663999</c:v>
                      </c:pt>
                      <c:pt idx="452">
                        <c:v>277.70590673724001</c:v>
                      </c:pt>
                      <c:pt idx="453">
                        <c:v>277.72471869824</c:v>
                      </c:pt>
                      <c:pt idx="454">
                        <c:v>277.74262027500004</c:v>
                      </c:pt>
                      <c:pt idx="455">
                        <c:v>277.75961232383997</c:v>
                      </c:pt>
                      <c:pt idx="456">
                        <c:v>277.77569570204003</c:v>
                      </c:pt>
                      <c:pt idx="457">
                        <c:v>277.79087126783998</c:v>
                      </c:pt>
                      <c:pt idx="458">
                        <c:v>277.80513988043998</c:v>
                      </c:pt>
                      <c:pt idx="459">
                        <c:v>277.8185024</c:v>
                      </c:pt>
                      <c:pt idx="460">
                        <c:v>277.83095968764002</c:v>
                      </c:pt>
                      <c:pt idx="461">
                        <c:v>277.84251260543999</c:v>
                      </c:pt>
                      <c:pt idx="462">
                        <c:v>277.85316201644002</c:v>
                      </c:pt>
                      <c:pt idx="463">
                        <c:v>277.86290878464001</c:v>
                      </c:pt>
                      <c:pt idx="464">
                        <c:v>277.871753775</c:v>
                      </c:pt>
                      <c:pt idx="465">
                        <c:v>277.87969785344001</c:v>
                      </c:pt>
                      <c:pt idx="466">
                        <c:v>277.88674188684001</c:v>
                      </c:pt>
                      <c:pt idx="467">
                        <c:v>277.89288674303998</c:v>
                      </c:pt>
                      <c:pt idx="468">
                        <c:v>277.89813329084001</c:v>
                      </c:pt>
                      <c:pt idx="469">
                        <c:v>277.9024824</c:v>
                      </c:pt>
                      <c:pt idx="470">
                        <c:v>277.90593494124005</c:v>
                      </c:pt>
                      <c:pt idx="471">
                        <c:v>277.90849178624001</c:v>
                      </c:pt>
                      <c:pt idx="472">
                        <c:v>277.91015380764003</c:v>
                      </c:pt>
                      <c:pt idx="473">
                        <c:v>277.91092187903996</c:v>
                      </c:pt>
                      <c:pt idx="474">
                        <c:v>277.91079687500002</c:v>
                      </c:pt>
                      <c:pt idx="475">
                        <c:v>277.90977967104004</c:v>
                      </c:pt>
                      <c:pt idx="476">
                        <c:v>277.90787114364002</c:v>
                      </c:pt>
                      <c:pt idx="477">
                        <c:v>277.90507217024003</c:v>
                      </c:pt>
                      <c:pt idx="478">
                        <c:v>277.90138362924</c:v>
                      </c:pt>
                      <c:pt idx="479">
                        <c:v>277.8968064</c:v>
                      </c:pt>
                      <c:pt idx="480">
                        <c:v>277.89134136283997</c:v>
                      </c:pt>
                      <c:pt idx="481">
                        <c:v>277.88498939904002</c:v>
                      </c:pt>
                      <c:pt idx="482">
                        <c:v>277.87775139083999</c:v>
                      </c:pt>
                      <c:pt idx="483">
                        <c:v>277.86962822144</c:v>
                      </c:pt>
                      <c:pt idx="484">
                        <c:v>277.86062077500003</c:v>
                      </c:pt>
                      <c:pt idx="485">
                        <c:v>277.85072993664005</c:v>
                      </c:pt>
                      <c:pt idx="486">
                        <c:v>277.83995659243999</c:v>
                      </c:pt>
                      <c:pt idx="487">
                        <c:v>277.82830162944003</c:v>
                      </c:pt>
                      <c:pt idx="488">
                        <c:v>277.81576593564</c:v>
                      </c:pt>
                      <c:pt idx="489">
                        <c:v>277.80235040000002</c:v>
                      </c:pt>
                      <c:pt idx="490">
                        <c:v>277.78805591243997</c:v>
                      </c:pt>
                      <c:pt idx="491">
                        <c:v>277.77288336384004</c:v>
                      </c:pt>
                      <c:pt idx="492">
                        <c:v>277.75683364604004</c:v>
                      </c:pt>
                      <c:pt idx="493">
                        <c:v>277.73990765183999</c:v>
                      </c:pt>
                      <c:pt idx="494">
                        <c:v>277.72210627499999</c:v>
                      </c:pt>
                      <c:pt idx="495">
                        <c:v>277.70343041024</c:v>
                      </c:pt>
                      <c:pt idx="496">
                        <c:v>277.68388095323996</c:v>
                      </c:pt>
                      <c:pt idx="497">
                        <c:v>277.66345880064</c:v>
                      </c:pt>
                      <c:pt idx="498">
                        <c:v>277.64216485003999</c:v>
                      </c:pt>
                      <c:pt idx="499">
                        <c:v>277.62</c:v>
                      </c:pt>
                      <c:pt idx="500">
                        <c:v>277.59696515003998</c:v>
                      </c:pt>
                      <c:pt idx="501">
                        <c:v>277.57306120064004</c:v>
                      </c:pt>
                      <c:pt idx="502">
                        <c:v>277.54828905324001</c:v>
                      </c:pt>
                      <c:pt idx="503">
                        <c:v>277.52264961024002</c:v>
                      </c:pt>
                      <c:pt idx="504">
                        <c:v>277.49614377500001</c:v>
                      </c:pt>
                      <c:pt idx="505">
                        <c:v>277.46877245183998</c:v>
                      </c:pt>
                      <c:pt idx="506">
                        <c:v>277.44053654603999</c:v>
                      </c:pt>
                      <c:pt idx="507">
                        <c:v>277.41143696384</c:v>
                      </c:pt>
                      <c:pt idx="508">
                        <c:v>277.38147461244</c:v>
                      </c:pt>
                      <c:pt idx="509">
                        <c:v>277.35065040000006</c:v>
                      </c:pt>
                      <c:pt idx="510">
                        <c:v>277.31896523564001</c:v>
                      </c:pt>
                      <c:pt idx="511">
                        <c:v>277.28642002944002</c:v>
                      </c:pt>
                      <c:pt idx="512">
                        <c:v>277.25301569244004</c:v>
                      </c:pt>
                      <c:pt idx="513">
                        <c:v>277.21875313663998</c:v>
                      </c:pt>
                      <c:pt idx="514">
                        <c:v>277.18363327500003</c:v>
                      </c:pt>
                      <c:pt idx="515">
                        <c:v>277.14765702144007</c:v>
                      </c:pt>
                      <c:pt idx="516">
                        <c:v>277.11082529084001</c:v>
                      </c:pt>
                      <c:pt idx="517">
                        <c:v>277.07313899904</c:v>
                      </c:pt>
                      <c:pt idx="518">
                        <c:v>277.03459906284002</c:v>
                      </c:pt>
                      <c:pt idx="519">
                        <c:v>276.99520640000003</c:v>
                      </c:pt>
                      <c:pt idx="520">
                        <c:v>276.95496192923997</c:v>
                      </c:pt>
                      <c:pt idx="521">
                        <c:v>276.91386657023997</c:v>
                      </c:pt>
                      <c:pt idx="522">
                        <c:v>276.87192124364003</c:v>
                      </c:pt>
                      <c:pt idx="523">
                        <c:v>276.82912687103999</c:v>
                      </c:pt>
                      <c:pt idx="524">
                        <c:v>276.78548437500001</c:v>
                      </c:pt>
                      <c:pt idx="525">
                        <c:v>276.74099467904</c:v>
                      </c:pt>
                      <c:pt idx="526">
                        <c:v>276.69565870764006</c:v>
                      </c:pt>
                      <c:pt idx="527">
                        <c:v>276.64947738623999</c:v>
                      </c:pt>
                      <c:pt idx="528">
                        <c:v>276.60245164124001</c:v>
                      </c:pt>
                      <c:pt idx="529">
                        <c:v>276.55458239999996</c:v>
                      </c:pt>
                      <c:pt idx="530">
                        <c:v>276.50587059084</c:v>
                      </c:pt>
                      <c:pt idx="531">
                        <c:v>276.45631714304</c:v>
                      </c:pt>
                      <c:pt idx="532">
                        <c:v>276.40592298683998</c:v>
                      </c:pt>
                      <c:pt idx="533">
                        <c:v>276.35468905343998</c:v>
                      </c:pt>
                      <c:pt idx="534">
                        <c:v>276.30261627499999</c:v>
                      </c:pt>
                      <c:pt idx="535">
                        <c:v>276.24970558463997</c:v>
                      </c:pt>
                      <c:pt idx="536">
                        <c:v>276.19595791644002</c:v>
                      </c:pt>
                      <c:pt idx="537">
                        <c:v>276.14137420544</c:v>
                      </c:pt>
                      <c:pt idx="538">
                        <c:v>276.08595538764001</c:v>
                      </c:pt>
                      <c:pt idx="539">
                        <c:v>276.02970240000002</c:v>
                      </c:pt>
                      <c:pt idx="540">
                        <c:v>275.97261618044001</c:v>
                      </c:pt>
                      <c:pt idx="541">
                        <c:v>275.91469766783996</c:v>
                      </c:pt>
                      <c:pt idx="542">
                        <c:v>275.85594780204002</c:v>
                      </c:pt>
                      <c:pt idx="543">
                        <c:v>275.79636752383999</c:v>
                      </c:pt>
                      <c:pt idx="544">
                        <c:v>275.73595777499997</c:v>
                      </c:pt>
                      <c:pt idx="545">
                        <c:v>275.67471949824005</c:v>
                      </c:pt>
                      <c:pt idx="546">
                        <c:v>275.61265363723999</c:v>
                      </c:pt>
                      <c:pt idx="547">
                        <c:v>275.54976113664003</c:v>
                      </c:pt>
                      <c:pt idx="548">
                        <c:v>275.48604294204006</c:v>
                      </c:pt>
                      <c:pt idx="549">
                        <c:v>275.42150000000004</c:v>
                      </c:pt>
                      <c:pt idx="550">
                        <c:v>275.35613325804002</c:v>
                      </c:pt>
                      <c:pt idx="551">
                        <c:v>275.28994366464008</c:v>
                      </c:pt>
                      <c:pt idx="552">
                        <c:v>275.22293216924004</c:v>
                      </c:pt>
                      <c:pt idx="553">
                        <c:v>275.15509972224004</c:v>
                      </c:pt>
                      <c:pt idx="554">
                        <c:v>275.08644727499995</c:v>
                      </c:pt>
                      <c:pt idx="555">
                        <c:v>275.01697577983998</c:v>
                      </c:pt>
                      <c:pt idx="556">
                        <c:v>274.94668619004005</c:v>
                      </c:pt>
                      <c:pt idx="557">
                        <c:v>274.87557945983997</c:v>
                      </c:pt>
                      <c:pt idx="558">
                        <c:v>274.80365654444</c:v>
                      </c:pt>
                      <c:pt idx="559">
                        <c:v>274.73091840000001</c:v>
                      </c:pt>
                      <c:pt idx="560">
                        <c:v>274.65736598364003</c:v>
                      </c:pt>
                      <c:pt idx="561">
                        <c:v>274.58300025343999</c:v>
                      </c:pt>
                      <c:pt idx="562">
                        <c:v>274.50782216844004</c:v>
                      </c:pt>
                      <c:pt idx="563">
                        <c:v>274.43183268863999</c:v>
                      </c:pt>
                      <c:pt idx="564">
                        <c:v>274.35503277500004</c:v>
                      </c:pt>
                      <c:pt idx="565">
                        <c:v>274.27742338943995</c:v>
                      </c:pt>
                      <c:pt idx="566">
                        <c:v>274.19900549483998</c:v>
                      </c:pt>
                      <c:pt idx="567">
                        <c:v>274.11978005504</c:v>
                      </c:pt>
                      <c:pt idx="568">
                        <c:v>274.03974803483999</c:v>
                      </c:pt>
                      <c:pt idx="569">
                        <c:v>273.95891040000004</c:v>
                      </c:pt>
                      <c:pt idx="570">
                        <c:v>273.87726811724002</c:v>
                      </c:pt>
                      <c:pt idx="571">
                        <c:v>273.79482215424002</c:v>
                      </c:pt>
                      <c:pt idx="572">
                        <c:v>273.71157347964004</c:v>
                      </c:pt>
                      <c:pt idx="573">
                        <c:v>273.62752306304003</c:v>
                      </c:pt>
                      <c:pt idx="574">
                        <c:v>273.542671875</c:v>
                      </c:pt>
                      <c:pt idx="575">
                        <c:v>273.45702088704002</c:v>
                      </c:pt>
                      <c:pt idx="576">
                        <c:v>273.37057107164003</c:v>
                      </c:pt>
                      <c:pt idx="577">
                        <c:v>273.28332340224006</c:v>
                      </c:pt>
                      <c:pt idx="578">
                        <c:v>273.19527885324004</c:v>
                      </c:pt>
                      <c:pt idx="579">
                        <c:v>273.1064384</c:v>
                      </c:pt>
                      <c:pt idx="580">
                        <c:v>273.01680301883999</c:v>
                      </c:pt>
                      <c:pt idx="581">
                        <c:v>272.92637368704004</c:v>
                      </c:pt>
                      <c:pt idx="582">
                        <c:v>272.83515138283997</c:v>
                      </c:pt>
                      <c:pt idx="583">
                        <c:v>272.74313708544003</c:v>
                      </c:pt>
                      <c:pt idx="584">
                        <c:v>272.65033177500004</c:v>
                      </c:pt>
                      <c:pt idx="585">
                        <c:v>272.55673643264004</c:v>
                      </c:pt>
                      <c:pt idx="586">
                        <c:v>272.46235204044001</c:v>
                      </c:pt>
                      <c:pt idx="587">
                        <c:v>272.36717958144004</c:v>
                      </c:pt>
                      <c:pt idx="588">
                        <c:v>272.27122003964001</c:v>
                      </c:pt>
                      <c:pt idx="589">
                        <c:v>272.17447440000001</c:v>
                      </c:pt>
                      <c:pt idx="590">
                        <c:v>272.07694364843996</c:v>
                      </c:pt>
                      <c:pt idx="591">
                        <c:v>271.97862877184002</c:v>
                      </c:pt>
                      <c:pt idx="592">
                        <c:v>271.87953075804</c:v>
                      </c:pt>
                      <c:pt idx="593">
                        <c:v>271.77965059584</c:v>
                      </c:pt>
                      <c:pt idx="594">
                        <c:v>271.67898927500005</c:v>
                      </c:pt>
                      <c:pt idx="595">
                        <c:v>271.57754778624007</c:v>
                      </c:pt>
                      <c:pt idx="596">
                        <c:v>271.47532712123996</c:v>
                      </c:pt>
                      <c:pt idx="597">
                        <c:v>271.37232827264006</c:v>
                      </c:pt>
                      <c:pt idx="598">
                        <c:v>271.26855223404004</c:v>
                      </c:pt>
                      <c:pt idx="599">
                        <c:v>271.16399999999999</c:v>
                      </c:pt>
                      <c:pt idx="600">
                        <c:v>271.05867256604006</c:v>
                      </c:pt>
                      <c:pt idx="601">
                        <c:v>270.95257092863994</c:v>
                      </c:pt>
                      <c:pt idx="602">
                        <c:v>270.84569608523998</c:v>
                      </c:pt>
                      <c:pt idx="603">
                        <c:v>270.73804903424002</c:v>
                      </c:pt>
                      <c:pt idx="604">
                        <c:v>270.62963077500001</c:v>
                      </c:pt>
                      <c:pt idx="605">
                        <c:v>270.52044230784003</c:v>
                      </c:pt>
                      <c:pt idx="606">
                        <c:v>270.41048463404002</c:v>
                      </c:pt>
                      <c:pt idx="607">
                        <c:v>270.29975875584</c:v>
                      </c:pt>
                      <c:pt idx="608">
                        <c:v>270.18826567643998</c:v>
                      </c:pt>
                      <c:pt idx="609">
                        <c:v>270.07600640000004</c:v>
                      </c:pt>
                      <c:pt idx="610">
                        <c:v>269.96298193164</c:v>
                      </c:pt>
                      <c:pt idx="611">
                        <c:v>269.84919327744001</c:v>
                      </c:pt>
                      <c:pt idx="612">
                        <c:v>269.73464144444006</c:v>
                      </c:pt>
                      <c:pt idx="613">
                        <c:v>269.61932744063995</c:v>
                      </c:pt>
                      <c:pt idx="614">
                        <c:v>269.50325227500002</c:v>
                      </c:pt>
                      <c:pt idx="615">
                        <c:v>269.38641695744002</c:v>
                      </c:pt>
                      <c:pt idx="616">
                        <c:v>269.26882249884</c:v>
                      </c:pt>
                      <c:pt idx="617">
                        <c:v>269.15046991104003</c:v>
                      </c:pt>
                      <c:pt idx="618">
                        <c:v>269.03136020683996</c:v>
                      </c:pt>
                      <c:pt idx="619">
                        <c:v>268.91149440000004</c:v>
                      </c:pt>
                      <c:pt idx="620">
                        <c:v>268.79087350524003</c:v>
                      </c:pt>
                      <c:pt idx="621">
                        <c:v>268.66949853823996</c:v>
                      </c:pt>
                      <c:pt idx="622">
                        <c:v>268.54737051564007</c:v>
                      </c:pt>
                      <c:pt idx="623">
                        <c:v>268.42449045504003</c:v>
                      </c:pt>
                      <c:pt idx="624">
                        <c:v>268.30085937500002</c:v>
                      </c:pt>
                      <c:pt idx="625">
                        <c:v>268.17647829504006</c:v>
                      </c:pt>
                      <c:pt idx="626">
                        <c:v>268.05134823564003</c:v>
                      </c:pt>
                      <c:pt idx="627">
                        <c:v>267.92547021823998</c:v>
                      </c:pt>
                      <c:pt idx="628">
                        <c:v>267.79884526524006</c:v>
                      </c:pt>
                      <c:pt idx="629">
                        <c:v>267.67147439999997</c:v>
                      </c:pt>
                      <c:pt idx="630">
                        <c:v>267.54335864684003</c:v>
                      </c:pt>
                      <c:pt idx="631">
                        <c:v>267.41449903104001</c:v>
                      </c:pt>
                      <c:pt idx="632">
                        <c:v>267.28489657884001</c:v>
                      </c:pt>
                      <c:pt idx="633">
                        <c:v>267.15455231743999</c:v>
                      </c:pt>
                      <c:pt idx="634">
                        <c:v>267.02346727500003</c:v>
                      </c:pt>
                      <c:pt idx="635">
                        <c:v>266.89164248064003</c:v>
                      </c:pt>
                      <c:pt idx="636">
                        <c:v>266.75907896444005</c:v>
                      </c:pt>
                      <c:pt idx="637">
                        <c:v>266.62577775744001</c:v>
                      </c:pt>
                      <c:pt idx="638">
                        <c:v>266.49173989164001</c:v>
                      </c:pt>
                      <c:pt idx="639">
                        <c:v>266.35696640000003</c:v>
                      </c:pt>
                      <c:pt idx="640">
                        <c:v>266.22145831644002</c:v>
                      </c:pt>
                      <c:pt idx="641">
                        <c:v>266.08521667584</c:v>
                      </c:pt>
                      <c:pt idx="642">
                        <c:v>265.94824251404003</c:v>
                      </c:pt>
                      <c:pt idx="643">
                        <c:v>265.81053686784003</c:v>
                      </c:pt>
                      <c:pt idx="644">
                        <c:v>265.67210077499999</c:v>
                      </c:pt>
                      <c:pt idx="645">
                        <c:v>265.53293527424006</c:v>
                      </c:pt>
                      <c:pt idx="646">
                        <c:v>265.39304140524001</c:v>
                      </c:pt>
                      <c:pt idx="647">
                        <c:v>265.25242020864005</c:v>
                      </c:pt>
                      <c:pt idx="648">
                        <c:v>265.11107272603999</c:v>
                      </c:pt>
                      <c:pt idx="649">
                        <c:v>264.96900000000005</c:v>
                      </c:pt>
                      <c:pt idx="650">
                        <c:v>264.82620307404005</c:v>
                      </c:pt>
                      <c:pt idx="651">
                        <c:v>264.68268299264003</c:v>
                      </c:pt>
                      <c:pt idx="652">
                        <c:v>264.53844080123997</c:v>
                      </c:pt>
                      <c:pt idx="653">
                        <c:v>264.39347754624004</c:v>
                      </c:pt>
                      <c:pt idx="654">
                        <c:v>264.24779427500005</c:v>
                      </c:pt>
                      <c:pt idx="655">
                        <c:v>264.10139203584004</c:v>
                      </c:pt>
                      <c:pt idx="656">
                        <c:v>263.95427187804</c:v>
                      </c:pt>
                      <c:pt idx="657">
                        <c:v>263.80643485183998</c:v>
                      </c:pt>
                      <c:pt idx="658">
                        <c:v>263.65788200843997</c:v>
                      </c:pt>
                      <c:pt idx="659">
                        <c:v>263.50861440000006</c:v>
                      </c:pt>
                      <c:pt idx="660">
                        <c:v>263.35863307964007</c:v>
                      </c:pt>
                      <c:pt idx="661">
                        <c:v>263.20793910144005</c:v>
                      </c:pt>
                      <c:pt idx="662">
                        <c:v>263.05653352043998</c:v>
                      </c:pt>
                      <c:pt idx="663">
                        <c:v>262.90441739263997</c:v>
                      </c:pt>
                      <c:pt idx="664">
                        <c:v>262.75159177500007</c:v>
                      </c:pt>
                      <c:pt idx="665">
                        <c:v>262.59805772543996</c:v>
                      </c:pt>
                      <c:pt idx="666">
                        <c:v>262.44381630284005</c:v>
                      </c:pt>
                      <c:pt idx="667">
                        <c:v>262.28886856704003</c:v>
                      </c:pt>
                      <c:pt idx="668">
                        <c:v>262.13321557884001</c:v>
                      </c:pt>
                      <c:pt idx="669">
                        <c:v>261.97685840000003</c:v>
                      </c:pt>
                      <c:pt idx="670">
                        <c:v>261.81979809324002</c:v>
                      </c:pt>
                      <c:pt idx="671">
                        <c:v>261.66203572223998</c:v>
                      </c:pt>
                      <c:pt idx="672">
                        <c:v>261.50357235164006</c:v>
                      </c:pt>
                      <c:pt idx="673">
                        <c:v>261.34440904704002</c:v>
                      </c:pt>
                      <c:pt idx="674">
                        <c:v>261.18454687500002</c:v>
                      </c:pt>
                      <c:pt idx="675">
                        <c:v>261.02398690304005</c:v>
                      </c:pt>
                      <c:pt idx="676">
                        <c:v>260.86273019964</c:v>
                      </c:pt>
                      <c:pt idx="677">
                        <c:v>260.70077783424006</c:v>
                      </c:pt>
                      <c:pt idx="678">
                        <c:v>260.53813087724006</c:v>
                      </c:pt>
                      <c:pt idx="679">
                        <c:v>260.37479039999999</c:v>
                      </c:pt>
                      <c:pt idx="680">
                        <c:v>260.21075747484002</c:v>
                      </c:pt>
                      <c:pt idx="681">
                        <c:v>260.04603317504007</c:v>
                      </c:pt>
                      <c:pt idx="682">
                        <c:v>259.88061857484001</c:v>
                      </c:pt>
                      <c:pt idx="683">
                        <c:v>259.71451474944001</c:v>
                      </c:pt>
                      <c:pt idx="684">
                        <c:v>259.54772277500001</c:v>
                      </c:pt>
                      <c:pt idx="685">
                        <c:v>259.38024372864004</c:v>
                      </c:pt>
                      <c:pt idx="686">
                        <c:v>259.21207868843999</c:v>
                      </c:pt>
                      <c:pt idx="687">
                        <c:v>259.04322873343995</c:v>
                      </c:pt>
                      <c:pt idx="688">
                        <c:v>258.87369494364003</c:v>
                      </c:pt>
                      <c:pt idx="689">
                        <c:v>258.70347840000005</c:v>
                      </c:pt>
                      <c:pt idx="690">
                        <c:v>258.53258018444001</c:v>
                      </c:pt>
                      <c:pt idx="691">
                        <c:v>258.36100137983999</c:v>
                      </c:pt>
                      <c:pt idx="692">
                        <c:v>258.18874307004006</c:v>
                      </c:pt>
                      <c:pt idx="693">
                        <c:v>258.01580633984008</c:v>
                      </c:pt>
                      <c:pt idx="694">
                        <c:v>257.842192275</c:v>
                      </c:pt>
                      <c:pt idx="695">
                        <c:v>257.66790196224008</c:v>
                      </c:pt>
                      <c:pt idx="696">
                        <c:v>257.49293648924004</c:v>
                      </c:pt>
                      <c:pt idx="697">
                        <c:v>257.31729694464002</c:v>
                      </c:pt>
                      <c:pt idx="698">
                        <c:v>257.14098441804003</c:v>
                      </c:pt>
                      <c:pt idx="699">
                        <c:v>256.96400000000006</c:v>
                      </c:pt>
                      <c:pt idx="700">
                        <c:v>256.78634478204003</c:v>
                      </c:pt>
                      <c:pt idx="701">
                        <c:v>256.60801985664</c:v>
                      </c:pt>
                      <c:pt idx="702">
                        <c:v>256.42902631723996</c:v>
                      </c:pt>
                      <c:pt idx="703">
                        <c:v>256.24936525824</c:v>
                      </c:pt>
                      <c:pt idx="704">
                        <c:v>256.06903777499997</c:v>
                      </c:pt>
                      <c:pt idx="705">
                        <c:v>255.88804496384003</c:v>
                      </c:pt>
                      <c:pt idx="706">
                        <c:v>255.70638792204008</c:v>
                      </c:pt>
                      <c:pt idx="707">
                        <c:v>255.52406774784001</c:v>
                      </c:pt>
                      <c:pt idx="708">
                        <c:v>255.34108554044005</c:v>
                      </c:pt>
                      <c:pt idx="709">
                        <c:v>255.15744240000001</c:v>
                      </c:pt>
                      <c:pt idx="710">
                        <c:v>254.97313942764001</c:v>
                      </c:pt>
                      <c:pt idx="711">
                        <c:v>254.78817772544008</c:v>
                      </c:pt>
                      <c:pt idx="712">
                        <c:v>254.60255839644</c:v>
                      </c:pt>
                      <c:pt idx="713">
                        <c:v>254.41628254464004</c:v>
                      </c:pt>
                      <c:pt idx="714">
                        <c:v>254.22935127500008</c:v>
                      </c:pt>
                      <c:pt idx="715">
                        <c:v>254.04176569344</c:v>
                      </c:pt>
                      <c:pt idx="716">
                        <c:v>253.85352690684002</c:v>
                      </c:pt>
                      <c:pt idx="717">
                        <c:v>253.66463602304006</c:v>
                      </c:pt>
                      <c:pt idx="718">
                        <c:v>253.47509415084002</c:v>
                      </c:pt>
                      <c:pt idx="719">
                        <c:v>253.28490240000005</c:v>
                      </c:pt>
                      <c:pt idx="720">
                        <c:v>253.09406188124004</c:v>
                      </c:pt>
                      <c:pt idx="721">
                        <c:v>252.90257370624002</c:v>
                      </c:pt>
                      <c:pt idx="722">
                        <c:v>252.71043898764006</c:v>
                      </c:pt>
                      <c:pt idx="723">
                        <c:v>252.51765883904002</c:v>
                      </c:pt>
                      <c:pt idx="724">
                        <c:v>252.32423437499997</c:v>
                      </c:pt>
                      <c:pt idx="725">
                        <c:v>252.13016671104006</c:v>
                      </c:pt>
                      <c:pt idx="726">
                        <c:v>251.93545696364001</c:v>
                      </c:pt>
                      <c:pt idx="727">
                        <c:v>251.74010625024002</c:v>
                      </c:pt>
                      <c:pt idx="728">
                        <c:v>251.54411568924004</c:v>
                      </c:pt>
                      <c:pt idx="729">
                        <c:v>251.34748640000001</c:v>
                      </c:pt>
                      <c:pt idx="730">
                        <c:v>251.15021950284009</c:v>
                      </c:pt>
                      <c:pt idx="731">
                        <c:v>250.95231611904003</c:v>
                      </c:pt>
                      <c:pt idx="732">
                        <c:v>250.75377737084003</c:v>
                      </c:pt>
                      <c:pt idx="733">
                        <c:v>250.55460438144004</c:v>
                      </c:pt>
                      <c:pt idx="734">
                        <c:v>250.35479827499998</c:v>
                      </c:pt>
                      <c:pt idx="735">
                        <c:v>250.15436017664004</c:v>
                      </c:pt>
                      <c:pt idx="736">
                        <c:v>249.95329121244006</c:v>
                      </c:pt>
                      <c:pt idx="737">
                        <c:v>249.75159250944003</c:v>
                      </c:pt>
                      <c:pt idx="738">
                        <c:v>249.54926519564</c:v>
                      </c:pt>
                      <c:pt idx="739">
                        <c:v>249.34631040000008</c:v>
                      </c:pt>
                      <c:pt idx="740">
                        <c:v>249.14272925243998</c:v>
                      </c:pt>
                      <c:pt idx="741">
                        <c:v>248.93852288384002</c:v>
                      </c:pt>
                      <c:pt idx="742">
                        <c:v>248.73369242604005</c:v>
                      </c:pt>
                      <c:pt idx="743">
                        <c:v>248.52823901184004</c:v>
                      </c:pt>
                      <c:pt idx="744">
                        <c:v>248.32216377500001</c:v>
                      </c:pt>
                      <c:pt idx="745">
                        <c:v>248.11546785024004</c:v>
                      </c:pt>
                      <c:pt idx="746">
                        <c:v>247.90815237324003</c:v>
                      </c:pt>
                      <c:pt idx="747">
                        <c:v>247.70021848064007</c:v>
                      </c:pt>
                      <c:pt idx="748">
                        <c:v>247.49166731004001</c:v>
                      </c:pt>
                      <c:pt idx="749">
                        <c:v>247.28250000000006</c:v>
                      </c:pt>
                      <c:pt idx="750">
                        <c:v>247.07271769004004</c:v>
                      </c:pt>
                      <c:pt idx="751">
                        <c:v>246.86232152063999</c:v>
                      </c:pt>
                      <c:pt idx="752">
                        <c:v>246.65131263324</c:v>
                      </c:pt>
                      <c:pt idx="753">
                        <c:v>246.43969217024008</c:v>
                      </c:pt>
                      <c:pt idx="754">
                        <c:v>246.22746127500002</c:v>
                      </c:pt>
                      <c:pt idx="755">
                        <c:v>246.01462109184004</c:v>
                      </c:pt>
                      <c:pt idx="756">
                        <c:v>245.80117276604003</c:v>
                      </c:pt>
                      <c:pt idx="757">
                        <c:v>245.58711744384001</c:v>
                      </c:pt>
                      <c:pt idx="758">
                        <c:v>245.37245627244002</c:v>
                      </c:pt>
                      <c:pt idx="759">
                        <c:v>245.15719040000002</c:v>
                      </c:pt>
                      <c:pt idx="760">
                        <c:v>244.94132097564008</c:v>
                      </c:pt>
                      <c:pt idx="761">
                        <c:v>244.72484914944002</c:v>
                      </c:pt>
                      <c:pt idx="762">
                        <c:v>244.50777607244007</c:v>
                      </c:pt>
                      <c:pt idx="763">
                        <c:v>244.29010289664004</c:v>
                      </c:pt>
                      <c:pt idx="764">
                        <c:v>244.07183077500005</c:v>
                      </c:pt>
                      <c:pt idx="765">
                        <c:v>243.85296086144004</c:v>
                      </c:pt>
                      <c:pt idx="766">
                        <c:v>243.63349431084006</c:v>
                      </c:pt>
                      <c:pt idx="767">
                        <c:v>243.41343227903999</c:v>
                      </c:pt>
                      <c:pt idx="768">
                        <c:v>243.19277592284001</c:v>
                      </c:pt>
                      <c:pt idx="769">
                        <c:v>242.97152640000004</c:v>
                      </c:pt>
                      <c:pt idx="770">
                        <c:v>242.74968486924004</c:v>
                      </c:pt>
                      <c:pt idx="771">
                        <c:v>242.52725249023999</c:v>
                      </c:pt>
                      <c:pt idx="772">
                        <c:v>242.30423042364006</c:v>
                      </c:pt>
                      <c:pt idx="773">
                        <c:v>242.08061983104002</c:v>
                      </c:pt>
                      <c:pt idx="774">
                        <c:v>241.85642187500005</c:v>
                      </c:pt>
                      <c:pt idx="775">
                        <c:v>241.63163771904007</c:v>
                      </c:pt>
                      <c:pt idx="776">
                        <c:v>241.40626852763998</c:v>
                      </c:pt>
                      <c:pt idx="777">
                        <c:v>241.18031546624005</c:v>
                      </c:pt>
                      <c:pt idx="778">
                        <c:v>240.95377970124011</c:v>
                      </c:pt>
                      <c:pt idx="779">
                        <c:v>240.72666240000004</c:v>
                      </c:pt>
                      <c:pt idx="780">
                        <c:v>240.49896473084007</c:v>
                      </c:pt>
                      <c:pt idx="781">
                        <c:v>240.27068786304002</c:v>
                      </c:pt>
                      <c:pt idx="782">
                        <c:v>240.04183296684002</c:v>
                      </c:pt>
                      <c:pt idx="783">
                        <c:v>239.81240121344004</c:v>
                      </c:pt>
                      <c:pt idx="784">
                        <c:v>239.58239377500004</c:v>
                      </c:pt>
                      <c:pt idx="785">
                        <c:v>239.35181182464001</c:v>
                      </c:pt>
                      <c:pt idx="786">
                        <c:v>239.12065653644001</c:v>
                      </c:pt>
                      <c:pt idx="787">
                        <c:v>238.88892908544003</c:v>
                      </c:pt>
                      <c:pt idx="788">
                        <c:v>238.65663064764007</c:v>
                      </c:pt>
                      <c:pt idx="789">
                        <c:v>238.42376240000007</c:v>
                      </c:pt>
                      <c:pt idx="790">
                        <c:v>238.19032552043998</c:v>
                      </c:pt>
                      <c:pt idx="791">
                        <c:v>237.95632118784002</c:v>
                      </c:pt>
                      <c:pt idx="792">
                        <c:v>237.72175058204002</c:v>
                      </c:pt>
                      <c:pt idx="793">
                        <c:v>237.48661488384002</c:v>
                      </c:pt>
                      <c:pt idx="794">
                        <c:v>237.25091527500004</c:v>
                      </c:pt>
                      <c:pt idx="795">
                        <c:v>237.01465293824006</c:v>
                      </c:pt>
                      <c:pt idx="796">
                        <c:v>236.77782905724004</c:v>
                      </c:pt>
                      <c:pt idx="797">
                        <c:v>236.54044481664008</c:v>
                      </c:pt>
                      <c:pt idx="798">
                        <c:v>236.30250140204001</c:v>
                      </c:pt>
                      <c:pt idx="799">
                        <c:v>236.06400000000005</c:v>
                      </c:pt>
                      <c:pt idx="800">
                        <c:v>235.8249417980401</c:v>
                      </c:pt>
                      <c:pt idx="801">
                        <c:v>235.58532798464003</c:v>
                      </c:pt>
                      <c:pt idx="802">
                        <c:v>235.34515974924008</c:v>
                      </c:pt>
                      <c:pt idx="803">
                        <c:v>235.10443828224001</c:v>
                      </c:pt>
                      <c:pt idx="804">
                        <c:v>234.86316477500006</c:v>
                      </c:pt>
                      <c:pt idx="805">
                        <c:v>234.62134041984004</c:v>
                      </c:pt>
                      <c:pt idx="806">
                        <c:v>234.37896641004002</c:v>
                      </c:pt>
                      <c:pt idx="807">
                        <c:v>234.13604393983999</c:v>
                      </c:pt>
                      <c:pt idx="808">
                        <c:v>233.89257420444008</c:v>
                      </c:pt>
                      <c:pt idx="809">
                        <c:v>233.64855840000004</c:v>
                      </c:pt>
                      <c:pt idx="810">
                        <c:v>233.40399772364</c:v>
                      </c:pt>
                      <c:pt idx="811">
                        <c:v>233.15889337344007</c:v>
                      </c:pt>
                      <c:pt idx="812">
                        <c:v>232.91324654844001</c:v>
                      </c:pt>
                      <c:pt idx="813">
                        <c:v>232.66705844864001</c:v>
                      </c:pt>
                      <c:pt idx="814">
                        <c:v>232.42033027500005</c:v>
                      </c:pt>
                      <c:pt idx="815">
                        <c:v>232.17306322944003</c:v>
                      </c:pt>
                      <c:pt idx="816">
                        <c:v>231.92525851484007</c:v>
                      </c:pt>
                      <c:pt idx="817">
                        <c:v>231.67691733504003</c:v>
                      </c:pt>
                      <c:pt idx="818">
                        <c:v>231.42804089484</c:v>
                      </c:pt>
                      <c:pt idx="819">
                        <c:v>231.17863040000006</c:v>
                      </c:pt>
                      <c:pt idx="820">
                        <c:v>230.92868705724001</c:v>
                      </c:pt>
                      <c:pt idx="821">
                        <c:v>230.67821207424001</c:v>
                      </c:pt>
                      <c:pt idx="822">
                        <c:v>230.42720665964006</c:v>
                      </c:pt>
                      <c:pt idx="823">
                        <c:v>230.17567202304005</c:v>
                      </c:pt>
                      <c:pt idx="824">
                        <c:v>229.92360937500004</c:v>
                      </c:pt>
                      <c:pt idx="825">
                        <c:v>229.67101992704002</c:v>
                      </c:pt>
                      <c:pt idx="826">
                        <c:v>229.41790489164001</c:v>
                      </c:pt>
                      <c:pt idx="827">
                        <c:v>229.16426548224004</c:v>
                      </c:pt>
                      <c:pt idx="828">
                        <c:v>228.91010291324002</c:v>
                      </c:pt>
                      <c:pt idx="829">
                        <c:v>228.6554184</c:v>
                      </c:pt>
                      <c:pt idx="830">
                        <c:v>228.40021315884005</c:v>
                      </c:pt>
                      <c:pt idx="831">
                        <c:v>228.14448840704003</c:v>
                      </c:pt>
                      <c:pt idx="832">
                        <c:v>227.88824536284002</c:v>
                      </c:pt>
                      <c:pt idx="833">
                        <c:v>227.63148524544002</c:v>
                      </c:pt>
                      <c:pt idx="834">
                        <c:v>227.37420927500003</c:v>
                      </c:pt>
                      <c:pt idx="835">
                        <c:v>227.11641867264004</c:v>
                      </c:pt>
                      <c:pt idx="836">
                        <c:v>226.85811466044007</c:v>
                      </c:pt>
                      <c:pt idx="837">
                        <c:v>226.59929846144004</c:v>
                      </c:pt>
                      <c:pt idx="838">
                        <c:v>226.33997129964004</c:v>
                      </c:pt>
                      <c:pt idx="839">
                        <c:v>226.08013440000005</c:v>
                      </c:pt>
                      <c:pt idx="840">
                        <c:v>225.81978898844002</c:v>
                      </c:pt>
                      <c:pt idx="841">
                        <c:v>225.55893629184007</c:v>
                      </c:pt>
                      <c:pt idx="842">
                        <c:v>225.29757753804003</c:v>
                      </c:pt>
                      <c:pt idx="843">
                        <c:v>225.03571395584001</c:v>
                      </c:pt>
                      <c:pt idx="844">
                        <c:v>224.77334677500008</c:v>
                      </c:pt>
                      <c:pt idx="845">
                        <c:v>224.51047722624006</c:v>
                      </c:pt>
                      <c:pt idx="846">
                        <c:v>224.24710654124007</c:v>
                      </c:pt>
                      <c:pt idx="847">
                        <c:v>223.98323595264006</c:v>
                      </c:pt>
                      <c:pt idx="848">
                        <c:v>223.71886669403997</c:v>
                      </c:pt>
                      <c:pt idx="849">
                        <c:v>223.45400000000004</c:v>
                      </c:pt>
                      <c:pt idx="850">
                        <c:v>223.18863710604009</c:v>
                      </c:pt>
                      <c:pt idx="851">
                        <c:v>222.92277924864001</c:v>
                      </c:pt>
                      <c:pt idx="852">
                        <c:v>222.65642766524005</c:v>
                      </c:pt>
                      <c:pt idx="853">
                        <c:v>222.38958359424001</c:v>
                      </c:pt>
                      <c:pt idx="854">
                        <c:v>222.12224827500003</c:v>
                      </c:pt>
                      <c:pt idx="855">
                        <c:v>221.85442294784005</c:v>
                      </c:pt>
                      <c:pt idx="856">
                        <c:v>221.58610885404008</c:v>
                      </c:pt>
                      <c:pt idx="857">
                        <c:v>221.3173072358401</c:v>
                      </c:pt>
                      <c:pt idx="858">
                        <c:v>221.04801933644003</c:v>
                      </c:pt>
                      <c:pt idx="859">
                        <c:v>220.77824640000003</c:v>
                      </c:pt>
                      <c:pt idx="860">
                        <c:v>220.50798967164005</c:v>
                      </c:pt>
                      <c:pt idx="861">
                        <c:v>220.23725039744008</c:v>
                      </c:pt>
                      <c:pt idx="862">
                        <c:v>219.96602982444003</c:v>
                      </c:pt>
                      <c:pt idx="863">
                        <c:v>219.69432920064006</c:v>
                      </c:pt>
                      <c:pt idx="864">
                        <c:v>219.42214977500007</c:v>
                      </c:pt>
                      <c:pt idx="865">
                        <c:v>219.14949279744005</c:v>
                      </c:pt>
                      <c:pt idx="866">
                        <c:v>218.87635951884008</c:v>
                      </c:pt>
                      <c:pt idx="867">
                        <c:v>218.60275119103997</c:v>
                      </c:pt>
                      <c:pt idx="868">
                        <c:v>218.32866906684004</c:v>
                      </c:pt>
                      <c:pt idx="869">
                        <c:v>218.05411440000003</c:v>
                      </c:pt>
                      <c:pt idx="870">
                        <c:v>217.77908844524003</c:v>
                      </c:pt>
                      <c:pt idx="871">
                        <c:v>217.50359245824004</c:v>
                      </c:pt>
                      <c:pt idx="872">
                        <c:v>217.22762769564005</c:v>
                      </c:pt>
                      <c:pt idx="873">
                        <c:v>216.95119541504002</c:v>
                      </c:pt>
                      <c:pt idx="874">
                        <c:v>216.67429687500007</c:v>
                      </c:pt>
                      <c:pt idx="875">
                        <c:v>216.39693333504002</c:v>
                      </c:pt>
                      <c:pt idx="876">
                        <c:v>216.11910605564006</c:v>
                      </c:pt>
                      <c:pt idx="877">
                        <c:v>215.84081629824001</c:v>
                      </c:pt>
                      <c:pt idx="878">
                        <c:v>215.56206532524001</c:v>
                      </c:pt>
                      <c:pt idx="879">
                        <c:v>215.28285440000005</c:v>
                      </c:pt>
                      <c:pt idx="880">
                        <c:v>215.00318478684008</c:v>
                      </c:pt>
                      <c:pt idx="881">
                        <c:v>214.72305775104005</c:v>
                      </c:pt>
                      <c:pt idx="882">
                        <c:v>214.44247455884008</c:v>
                      </c:pt>
                      <c:pt idx="883">
                        <c:v>214.16143647744011</c:v>
                      </c:pt>
                      <c:pt idx="884">
                        <c:v>213.87994477500004</c:v>
                      </c:pt>
                      <c:pt idx="885">
                        <c:v>213.59800072064004</c:v>
                      </c:pt>
                      <c:pt idx="886">
                        <c:v>213.31560558444008</c:v>
                      </c:pt>
                      <c:pt idx="887">
                        <c:v>213.03276063744008</c:v>
                      </c:pt>
                      <c:pt idx="888">
                        <c:v>212.74946715164006</c:v>
                      </c:pt>
                      <c:pt idx="889">
                        <c:v>212.46572640000002</c:v>
                      </c:pt>
                      <c:pt idx="890">
                        <c:v>212.18153965644004</c:v>
                      </c:pt>
                      <c:pt idx="891">
                        <c:v>211.89690819584004</c:v>
                      </c:pt>
                      <c:pt idx="892">
                        <c:v>211.61183329404005</c:v>
                      </c:pt>
                      <c:pt idx="893">
                        <c:v>211.32631622784001</c:v>
                      </c:pt>
                      <c:pt idx="894">
                        <c:v>211.0403582750001</c:v>
                      </c:pt>
                      <c:pt idx="895">
                        <c:v>210.75396071423998</c:v>
                      </c:pt>
                      <c:pt idx="896">
                        <c:v>210.46712482524006</c:v>
                      </c:pt>
                      <c:pt idx="897">
                        <c:v>210.17985188864012</c:v>
                      </c:pt>
                      <c:pt idx="898">
                        <c:v>209.89214318603999</c:v>
                      </c:pt>
                      <c:pt idx="899">
                        <c:v>209.60400000000007</c:v>
                      </c:pt>
                      <c:pt idx="900">
                        <c:v>209.31542361404004</c:v>
                      </c:pt>
                      <c:pt idx="901">
                        <c:v>209.02641531264007</c:v>
                      </c:pt>
                      <c:pt idx="902">
                        <c:v>208.73697638124005</c:v>
                      </c:pt>
                      <c:pt idx="903">
                        <c:v>208.44710810623999</c:v>
                      </c:pt>
                      <c:pt idx="904">
                        <c:v>208.15681177500002</c:v>
                      </c:pt>
                      <c:pt idx="905">
                        <c:v>207.86608867584007</c:v>
                      </c:pt>
                      <c:pt idx="906">
                        <c:v>207.57494009804</c:v>
                      </c:pt>
                      <c:pt idx="907">
                        <c:v>207.28336733184008</c:v>
                      </c:pt>
                      <c:pt idx="908">
                        <c:v>206.99137166844011</c:v>
                      </c:pt>
                      <c:pt idx="909">
                        <c:v>206.69895440000002</c:v>
                      </c:pt>
                      <c:pt idx="910">
                        <c:v>206.40611681964006</c:v>
                      </c:pt>
                      <c:pt idx="911">
                        <c:v>206.11286022144</c:v>
                      </c:pt>
                      <c:pt idx="912">
                        <c:v>205.81918590044003</c:v>
                      </c:pt>
                      <c:pt idx="913">
                        <c:v>205.52509515264009</c:v>
                      </c:pt>
                      <c:pt idx="914">
                        <c:v>205.23058927500003</c:v>
                      </c:pt>
                      <c:pt idx="915">
                        <c:v>204.93566956544007</c:v>
                      </c:pt>
                      <c:pt idx="916">
                        <c:v>204.64033732284005</c:v>
                      </c:pt>
                      <c:pt idx="917">
                        <c:v>204.34459384703999</c:v>
                      </c:pt>
                      <c:pt idx="918">
                        <c:v>204.04844043884006</c:v>
                      </c:pt>
                      <c:pt idx="919">
                        <c:v>203.75187840000004</c:v>
                      </c:pt>
                      <c:pt idx="920">
                        <c:v>203.45490903324</c:v>
                      </c:pt>
                      <c:pt idx="921">
                        <c:v>203.15753364224005</c:v>
                      </c:pt>
                      <c:pt idx="922">
                        <c:v>202.85975353164005</c:v>
                      </c:pt>
                      <c:pt idx="923">
                        <c:v>202.56157000704005</c:v>
                      </c:pt>
                      <c:pt idx="924">
                        <c:v>202.262984375</c:v>
                      </c:pt>
                      <c:pt idx="925">
                        <c:v>201.96399794303997</c:v>
                      </c:pt>
                      <c:pt idx="926">
                        <c:v>201.66461201963997</c:v>
                      </c:pt>
                      <c:pt idx="927">
                        <c:v>201.36482791424007</c:v>
                      </c:pt>
                      <c:pt idx="928">
                        <c:v>201.06464693724004</c:v>
                      </c:pt>
                      <c:pt idx="929">
                        <c:v>200.76407040000007</c:v>
                      </c:pt>
                      <c:pt idx="930">
                        <c:v>200.46309961483999</c:v>
                      </c:pt>
                      <c:pt idx="931">
                        <c:v>200.16173589503998</c:v>
                      </c:pt>
                      <c:pt idx="932">
                        <c:v>199.85998055484012</c:v>
                      </c:pt>
                      <c:pt idx="933">
                        <c:v>199.55783490944006</c:v>
                      </c:pt>
                      <c:pt idx="934">
                        <c:v>199.255300275</c:v>
                      </c:pt>
                      <c:pt idx="935">
                        <c:v>198.95237796864004</c:v>
                      </c:pt>
                      <c:pt idx="936">
                        <c:v>198.64906930844003</c:v>
                      </c:pt>
                      <c:pt idx="937">
                        <c:v>198.34537561344004</c:v>
                      </c:pt>
                      <c:pt idx="938">
                        <c:v>198.04129820364003</c:v>
                      </c:pt>
                      <c:pt idx="939">
                        <c:v>197.73683840000004</c:v>
                      </c:pt>
                      <c:pt idx="940">
                        <c:v>197.43199752444005</c:v>
                      </c:pt>
                      <c:pt idx="941">
                        <c:v>197.12677689984011</c:v>
                      </c:pt>
                      <c:pt idx="942">
                        <c:v>196.82117785004002</c:v>
                      </c:pt>
                      <c:pt idx="943">
                        <c:v>196.51520169983999</c:v>
                      </c:pt>
                      <c:pt idx="944">
                        <c:v>196.20884977500006</c:v>
                      </c:pt>
                      <c:pt idx="945">
                        <c:v>195.90212340224005</c:v>
                      </c:pt>
                      <c:pt idx="946">
                        <c:v>195.59502390924004</c:v>
                      </c:pt>
                      <c:pt idx="947">
                        <c:v>195.28755262463997</c:v>
                      </c:pt>
                      <c:pt idx="948">
                        <c:v>194.97971087804004</c:v>
                      </c:pt>
                      <c:pt idx="949">
                        <c:v>194.67150000000001</c:v>
                      </c:pt>
                      <c:pt idx="950">
                        <c:v>194.36292132204002</c:v>
                      </c:pt>
                      <c:pt idx="951">
                        <c:v>194.05397617664008</c:v>
                      </c:pt>
                      <c:pt idx="952">
                        <c:v>193.74466589724003</c:v>
                      </c:pt>
                      <c:pt idx="953">
                        <c:v>193.43499181824004</c:v>
                      </c:pt>
                      <c:pt idx="954">
                        <c:v>193.12495527500008</c:v>
                      </c:pt>
                      <c:pt idx="955">
                        <c:v>192.81455760384009</c:v>
                      </c:pt>
                      <c:pt idx="956">
                        <c:v>192.50380014204009</c:v>
                      </c:pt>
                      <c:pt idx="957">
                        <c:v>192.19268422784009</c:v>
                      </c:pt>
                      <c:pt idx="958">
                        <c:v>191.88121120043999</c:v>
                      </c:pt>
                      <c:pt idx="959">
                        <c:v>191.56938240000008</c:v>
                      </c:pt>
                      <c:pt idx="960">
                        <c:v>191.2571991676401</c:v>
                      </c:pt>
                      <c:pt idx="961">
                        <c:v>190.94466284544004</c:v>
                      </c:pt>
                      <c:pt idx="962">
                        <c:v>190.63177477644004</c:v>
                      </c:pt>
                      <c:pt idx="963">
                        <c:v>190.31853630464005</c:v>
                      </c:pt>
                      <c:pt idx="964">
                        <c:v>190.00494877500009</c:v>
                      </c:pt>
                      <c:pt idx="965">
                        <c:v>189.69101353343999</c:v>
                      </c:pt>
                      <c:pt idx="966">
                        <c:v>189.37673192684016</c:v>
                      </c:pt>
                      <c:pt idx="967">
                        <c:v>189.06210530304</c:v>
                      </c:pt>
                      <c:pt idx="968">
                        <c:v>188.74713501084008</c:v>
                      </c:pt>
                      <c:pt idx="969">
                        <c:v>188.43182240000007</c:v>
                      </c:pt>
                      <c:pt idx="970">
                        <c:v>188.11616882124005</c:v>
                      </c:pt>
                      <c:pt idx="971">
                        <c:v>187.80017562624013</c:v>
                      </c:pt>
                      <c:pt idx="972">
                        <c:v>187.48384416764006</c:v>
                      </c:pt>
                      <c:pt idx="973">
                        <c:v>187.16717579904</c:v>
                      </c:pt>
                      <c:pt idx="974">
                        <c:v>186.85017187500003</c:v>
                      </c:pt>
                      <c:pt idx="975">
                        <c:v>186.53283375104004</c:v>
                      </c:pt>
                      <c:pt idx="976">
                        <c:v>186.21516278364001</c:v>
                      </c:pt>
                      <c:pt idx="977">
                        <c:v>185.89716033024004</c:v>
                      </c:pt>
                      <c:pt idx="978">
                        <c:v>185.57882774924005</c:v>
                      </c:pt>
                      <c:pt idx="979">
                        <c:v>185.26016640000014</c:v>
                      </c:pt>
                      <c:pt idx="980">
                        <c:v>184.94117764284013</c:v>
                      </c:pt>
                      <c:pt idx="981">
                        <c:v>184.62186283904006</c:v>
                      </c:pt>
                      <c:pt idx="982">
                        <c:v>184.30222335084008</c:v>
                      </c:pt>
                      <c:pt idx="983">
                        <c:v>183.98226054144007</c:v>
                      </c:pt>
                      <c:pt idx="984">
                        <c:v>183.661975775</c:v>
                      </c:pt>
                      <c:pt idx="985">
                        <c:v>183.34137041664005</c:v>
                      </c:pt>
                      <c:pt idx="986">
                        <c:v>183.02044583244</c:v>
                      </c:pt>
                      <c:pt idx="987">
                        <c:v>182.69920338944004</c:v>
                      </c:pt>
                      <c:pt idx="988">
                        <c:v>182.37764445564014</c:v>
                      </c:pt>
                      <c:pt idx="989">
                        <c:v>182.05577040000006</c:v>
                      </c:pt>
                      <c:pt idx="990">
                        <c:v>181.73358259244011</c:v>
                      </c:pt>
                      <c:pt idx="991">
                        <c:v>181.41108240384003</c:v>
                      </c:pt>
                      <c:pt idx="992">
                        <c:v>181.08827120604005</c:v>
                      </c:pt>
                      <c:pt idx="993">
                        <c:v>180.76515037184001</c:v>
                      </c:pt>
                      <c:pt idx="994">
                        <c:v>180.44172127499999</c:v>
                      </c:pt>
                      <c:pt idx="995">
                        <c:v>180.11798529024011</c:v>
                      </c:pt>
                      <c:pt idx="996">
                        <c:v>179.79394379324006</c:v>
                      </c:pt>
                      <c:pt idx="997">
                        <c:v>179.46959816064</c:v>
                      </c:pt>
                      <c:pt idx="998">
                        <c:v>179.14494977004009</c:v>
                      </c:pt>
                      <c:pt idx="999">
                        <c:v>178.82000000000002</c:v>
                      </c:pt>
                      <c:pt idx="1000">
                        <c:v>178.49475023004007</c:v>
                      </c:pt>
                      <c:pt idx="1001">
                        <c:v>178.16920184064006</c:v>
                      </c:pt>
                      <c:pt idx="1002">
                        <c:v>177.84335621324013</c:v>
                      </c:pt>
                      <c:pt idx="1003">
                        <c:v>177.51721473024006</c:v>
                      </c:pt>
                      <c:pt idx="1004">
                        <c:v>177.19077877500004</c:v>
                      </c:pt>
                      <c:pt idx="1005">
                        <c:v>176.86404973184008</c:v>
                      </c:pt>
                      <c:pt idx="1006">
                        <c:v>176.53702898604004</c:v>
                      </c:pt>
                      <c:pt idx="1007">
                        <c:v>176.20971792384009</c:v>
                      </c:pt>
                      <c:pt idx="1008">
                        <c:v>175.88211793244008</c:v>
                      </c:pt>
                      <c:pt idx="1009">
                        <c:v>175.55423040000002</c:v>
                      </c:pt>
                      <c:pt idx="1010">
                        <c:v>175.22605671564011</c:v>
                      </c:pt>
                      <c:pt idx="1011">
                        <c:v>174.89759826944012</c:v>
                      </c:pt>
                      <c:pt idx="1012">
                        <c:v>174.56885645244009</c:v>
                      </c:pt>
                      <c:pt idx="1013">
                        <c:v>174.23983265664006</c:v>
                      </c:pt>
                      <c:pt idx="1014">
                        <c:v>173.91052827500008</c:v>
                      </c:pt>
                      <c:pt idx="1015">
                        <c:v>173.58094470144002</c:v>
                      </c:pt>
                      <c:pt idx="1016">
                        <c:v>173.25108333083998</c:v>
                      </c:pt>
                      <c:pt idx="1017">
                        <c:v>172.92094555904001</c:v>
                      </c:pt>
                      <c:pt idx="1018">
                        <c:v>172.59053278284009</c:v>
                      </c:pt>
                      <c:pt idx="1019">
                        <c:v>172.25984640000016</c:v>
                      </c:pt>
                      <c:pt idx="1020">
                        <c:v>171.92888780924014</c:v>
                      </c:pt>
                      <c:pt idx="1021">
                        <c:v>171.59765841024003</c:v>
                      </c:pt>
                      <c:pt idx="1022">
                        <c:v>171.26615960364009</c:v>
                      </c:pt>
                      <c:pt idx="1023">
                        <c:v>170.9343927910401</c:v>
                      </c:pt>
                      <c:pt idx="1024">
                        <c:v>170.60235937500002</c:v>
                      </c:pt>
                      <c:pt idx="1025">
                        <c:v>170.27006075904004</c:v>
                      </c:pt>
                      <c:pt idx="1026">
                        <c:v>169.93749834764006</c:v>
                      </c:pt>
                      <c:pt idx="1027">
                        <c:v>169.60467354623998</c:v>
                      </c:pt>
                      <c:pt idx="1028">
                        <c:v>169.27158776124</c:v>
                      </c:pt>
                      <c:pt idx="1029">
                        <c:v>168.93824240000006</c:v>
                      </c:pt>
                      <c:pt idx="1030">
                        <c:v>168.60463887084009</c:v>
                      </c:pt>
                      <c:pt idx="1031">
                        <c:v>168.2707785830402</c:v>
                      </c:pt>
                      <c:pt idx="1032">
                        <c:v>167.93666294684002</c:v>
                      </c:pt>
                      <c:pt idx="1033">
                        <c:v>167.60229337344006</c:v>
                      </c:pt>
                      <c:pt idx="1034">
                        <c:v>167.26767127500014</c:v>
                      </c:pt>
                      <c:pt idx="1035">
                        <c:v>166.93279806464014</c:v>
                      </c:pt>
                      <c:pt idx="1036">
                        <c:v>166.59767515644015</c:v>
                      </c:pt>
                      <c:pt idx="1037">
                        <c:v>166.26230396544</c:v>
                      </c:pt>
                      <c:pt idx="1038">
                        <c:v>165.92668590763995</c:v>
                      </c:pt>
                      <c:pt idx="1039">
                        <c:v>165.59082240000012</c:v>
                      </c:pt>
                      <c:pt idx="1040">
                        <c:v>165.25471486044003</c:v>
                      </c:pt>
                      <c:pt idx="1041">
                        <c:v>164.91836470784008</c:v>
                      </c:pt>
                      <c:pt idx="1042">
                        <c:v>164.58177336204008</c:v>
                      </c:pt>
                      <c:pt idx="1043">
                        <c:v>164.24494224384003</c:v>
                      </c:pt>
                      <c:pt idx="1044">
                        <c:v>163.90787277500013</c:v>
                      </c:pt>
                      <c:pt idx="1045">
                        <c:v>163.5705663782401</c:v>
                      </c:pt>
                      <c:pt idx="1046">
                        <c:v>163.23302447724009</c:v>
                      </c:pt>
                      <c:pt idx="1047">
                        <c:v>162.89524849664011</c:v>
                      </c:pt>
                      <c:pt idx="1048">
                        <c:v>162.55723986204001</c:v>
                      </c:pt>
                      <c:pt idx="1049">
                        <c:v>162.21900000000008</c:v>
                      </c:pt>
                      <c:pt idx="1050">
                        <c:v>161.88053033804002</c:v>
                      </c:pt>
                      <c:pt idx="1051">
                        <c:v>161.54183230464005</c:v>
                      </c:pt>
                      <c:pt idx="1052">
                        <c:v>161.20290732924005</c:v>
                      </c:pt>
                      <c:pt idx="1053">
                        <c:v>160.86375684224018</c:v>
                      </c:pt>
                      <c:pt idx="1054">
                        <c:v>160.52438227500002</c:v>
                      </c:pt>
                      <c:pt idx="1055">
                        <c:v>160.18478505984004</c:v>
                      </c:pt>
                      <c:pt idx="1056">
                        <c:v>159.84496663003998</c:v>
                      </c:pt>
                      <c:pt idx="1057">
                        <c:v>159.50492841984013</c:v>
                      </c:pt>
                      <c:pt idx="1058">
                        <c:v>159.16467186444007</c:v>
                      </c:pt>
                      <c:pt idx="1059">
                        <c:v>158.82419840000003</c:v>
                      </c:pt>
                      <c:pt idx="1060">
                        <c:v>158.48350946363999</c:v>
                      </c:pt>
                      <c:pt idx="1061">
                        <c:v>158.14260649344001</c:v>
                      </c:pt>
                      <c:pt idx="1062">
                        <c:v>157.80149092844013</c:v>
                      </c:pt>
                      <c:pt idx="1063">
                        <c:v>157.46016420864012</c:v>
                      </c:pt>
                      <c:pt idx="1064">
                        <c:v>157.11862777500008</c:v>
                      </c:pt>
                      <c:pt idx="1065">
                        <c:v>156.77688306943995</c:v>
                      </c:pt>
                      <c:pt idx="1066">
                        <c:v>156.43493153483999</c:v>
                      </c:pt>
                      <c:pt idx="1067">
                        <c:v>156.0927746150401</c:v>
                      </c:pt>
                      <c:pt idx="1068">
                        <c:v>155.75041375484014</c:v>
                      </c:pt>
                      <c:pt idx="1069">
                        <c:v>155.40785040000017</c:v>
                      </c:pt>
                      <c:pt idx="1070">
                        <c:v>155.06508599724012</c:v>
                      </c:pt>
                      <c:pt idx="1071">
                        <c:v>154.7221219942401</c:v>
                      </c:pt>
                      <c:pt idx="1072">
                        <c:v>154.37895983964009</c:v>
                      </c:pt>
                      <c:pt idx="1073">
                        <c:v>154.03560098304015</c:v>
                      </c:pt>
                      <c:pt idx="1074">
                        <c:v>153.69204687500022</c:v>
                      </c:pt>
                      <c:pt idx="1075">
                        <c:v>153.34829896704017</c:v>
                      </c:pt>
                      <c:pt idx="1076">
                        <c:v>153.00435871164009</c:v>
                      </c:pt>
                      <c:pt idx="1077">
                        <c:v>152.66022756224007</c:v>
                      </c:pt>
                      <c:pt idx="1078">
                        <c:v>152.31590697324</c:v>
                      </c:pt>
                      <c:pt idx="1079">
                        <c:v>151.97139840000014</c:v>
                      </c:pt>
                      <c:pt idx="1080">
                        <c:v>151.62670329884011</c:v>
                      </c:pt>
                      <c:pt idx="1081">
                        <c:v>151.2818231270401</c:v>
                      </c:pt>
                      <c:pt idx="1082">
                        <c:v>150.93675934284002</c:v>
                      </c:pt>
                      <c:pt idx="1083">
                        <c:v>150.59151340544</c:v>
                      </c:pt>
                      <c:pt idx="1084">
                        <c:v>150.24608677500012</c:v>
                      </c:pt>
                      <c:pt idx="1085">
                        <c:v>149.90048091264012</c:v>
                      </c:pt>
                      <c:pt idx="1086">
                        <c:v>149.55469728044014</c:v>
                      </c:pt>
                      <c:pt idx="1087">
                        <c:v>149.20873734143996</c:v>
                      </c:pt>
                      <c:pt idx="1088">
                        <c:v>148.86260255964001</c:v>
                      </c:pt>
                      <c:pt idx="1089">
                        <c:v>148.51629440000013</c:v>
                      </c:pt>
                      <c:pt idx="1090">
                        <c:v>148.16981432844003</c:v>
                      </c:pt>
                      <c:pt idx="1091">
                        <c:v>147.82316381184003</c:v>
                      </c:pt>
                      <c:pt idx="1092">
                        <c:v>147.47634431804013</c:v>
                      </c:pt>
                      <c:pt idx="1093">
                        <c:v>147.12935731583994</c:v>
                      </c:pt>
                      <c:pt idx="1094">
                        <c:v>146.78220427500005</c:v>
                      </c:pt>
                      <c:pt idx="1095">
                        <c:v>146.43488666624015</c:v>
                      </c:pt>
                      <c:pt idx="1096">
                        <c:v>146.08740596124008</c:v>
                      </c:pt>
                      <c:pt idx="1097">
                        <c:v>145.73976363264003</c:v>
                      </c:pt>
                      <c:pt idx="1098">
                        <c:v>145.39196115404005</c:v>
                      </c:pt>
                      <c:pt idx="1099">
                        <c:v>145.04400000000012</c:v>
                      </c:pt>
                      <c:pt idx="1100">
                        <c:v>144.69588164604014</c:v>
                      </c:pt>
                      <c:pt idx="1101">
                        <c:v>144.34760756864003</c:v>
                      </c:pt>
                      <c:pt idx="1102">
                        <c:v>143.99917924524007</c:v>
                      </c:pt>
                      <c:pt idx="1103">
                        <c:v>143.65059815424004</c:v>
                      </c:pt>
                      <c:pt idx="1104">
                        <c:v>143.30186577500004</c:v>
                      </c:pt>
                      <c:pt idx="1105">
                        <c:v>142.95298358784012</c:v>
                      </c:pt>
                      <c:pt idx="1106">
                        <c:v>142.60395307404011</c:v>
                      </c:pt>
                      <c:pt idx="1107">
                        <c:v>142.25477571584011</c:v>
                      </c:pt>
                      <c:pt idx="1108">
                        <c:v>141.90545299644012</c:v>
                      </c:pt>
                      <c:pt idx="1109">
                        <c:v>141.55598639999997</c:v>
                      </c:pt>
                      <c:pt idx="1110">
                        <c:v>141.20637741164003</c:v>
                      </c:pt>
                      <c:pt idx="1111">
                        <c:v>140.8566275174401</c:v>
                      </c:pt>
                      <c:pt idx="1112">
                        <c:v>140.50673820444004</c:v>
                      </c:pt>
                      <c:pt idx="1113">
                        <c:v>140.15671096064014</c:v>
                      </c:pt>
                      <c:pt idx="1114">
                        <c:v>139.8065472750001</c:v>
                      </c:pt>
                      <c:pt idx="1115">
                        <c:v>139.45624863743993</c:v>
                      </c:pt>
                      <c:pt idx="1116">
                        <c:v>139.10581653884006</c:v>
                      </c:pt>
                      <c:pt idx="1117">
                        <c:v>138.75525247104011</c:v>
                      </c:pt>
                      <c:pt idx="1118">
                        <c:v>138.40455792684011</c:v>
                      </c:pt>
                      <c:pt idx="1119">
                        <c:v>138.05373440000008</c:v>
                      </c:pt>
                      <c:pt idx="1120">
                        <c:v>137.70278338524</c:v>
                      </c:pt>
                      <c:pt idx="1121">
                        <c:v>137.35170637824004</c:v>
                      </c:pt>
                      <c:pt idx="1122">
                        <c:v>137.00050487564013</c:v>
                      </c:pt>
                      <c:pt idx="1123">
                        <c:v>136.64918037504006</c:v>
                      </c:pt>
                      <c:pt idx="1124">
                        <c:v>136.29773437500015</c:v>
                      </c:pt>
                      <c:pt idx="1125">
                        <c:v>135.94616837504012</c:v>
                      </c:pt>
                      <c:pt idx="1126">
                        <c:v>135.59448387564001</c:v>
                      </c:pt>
                      <c:pt idx="1127">
                        <c:v>135.24268237823995</c:v>
                      </c:pt>
                      <c:pt idx="1128">
                        <c:v>134.89076538524003</c:v>
                      </c:pt>
                      <c:pt idx="1129">
                        <c:v>134.53873439999998</c:v>
                      </c:pt>
                      <c:pt idx="1130">
                        <c:v>134.18659092684007</c:v>
                      </c:pt>
                      <c:pt idx="1131">
                        <c:v>133.83433647103996</c:v>
                      </c:pt>
                      <c:pt idx="1132">
                        <c:v>133.48197253883998</c:v>
                      </c:pt>
                      <c:pt idx="1133">
                        <c:v>133.12950063744009</c:v>
                      </c:pt>
                      <c:pt idx="1134">
                        <c:v>132.77692227500009</c:v>
                      </c:pt>
                      <c:pt idx="1135">
                        <c:v>132.42423896064</c:v>
                      </c:pt>
                      <c:pt idx="1136">
                        <c:v>132.07145220444013</c:v>
                      </c:pt>
                      <c:pt idx="1137">
                        <c:v>131.71856351744</c:v>
                      </c:pt>
                      <c:pt idx="1138">
                        <c:v>131.3655744116401</c:v>
                      </c:pt>
                      <c:pt idx="1139">
                        <c:v>131.01248640000009</c:v>
                      </c:pt>
                      <c:pt idx="1140">
                        <c:v>130.65930099644018</c:v>
                      </c:pt>
                      <c:pt idx="1141">
                        <c:v>130.30601971584011</c:v>
                      </c:pt>
                      <c:pt idx="1142">
                        <c:v>129.95264407404014</c:v>
                      </c:pt>
                      <c:pt idx="1143">
                        <c:v>129.59917558784005</c:v>
                      </c:pt>
                      <c:pt idx="1144">
                        <c:v>129.24561577500006</c:v>
                      </c:pt>
                      <c:pt idx="1145">
                        <c:v>128.89196615424012</c:v>
                      </c:pt>
                      <c:pt idx="1146">
                        <c:v>128.53822824524005</c:v>
                      </c:pt>
                      <c:pt idx="1147">
                        <c:v>128.18440356864008</c:v>
                      </c:pt>
                      <c:pt idx="1148">
                        <c:v>127.83049364603997</c:v>
                      </c:pt>
                      <c:pt idx="1149">
                        <c:v>127.47650000000013</c:v>
                      </c:pt>
                      <c:pt idx="1150">
                        <c:v>127.12242415404003</c:v>
                      </c:pt>
                      <c:pt idx="1151">
                        <c:v>126.76826763264003</c:v>
                      </c:pt>
                      <c:pt idx="1152">
                        <c:v>126.41403196124023</c:v>
                      </c:pt>
                      <c:pt idx="1153">
                        <c:v>126.05971866624012</c:v>
                      </c:pt>
                      <c:pt idx="1154">
                        <c:v>125.70532927500008</c:v>
                      </c:pt>
                      <c:pt idx="1155">
                        <c:v>125.35086531584014</c:v>
                      </c:pt>
                      <c:pt idx="1156">
                        <c:v>124.99632831804004</c:v>
                      </c:pt>
                      <c:pt idx="1157">
                        <c:v>124.6417198118402</c:v>
                      </c:pt>
                      <c:pt idx="1158">
                        <c:v>124.2870413284401</c:v>
                      </c:pt>
                      <c:pt idx="1159">
                        <c:v>123.93229440000007</c:v>
                      </c:pt>
                      <c:pt idx="1160">
                        <c:v>123.57748055964001</c:v>
                      </c:pt>
                      <c:pt idx="1161">
                        <c:v>123.22260134144008</c:v>
                      </c:pt>
                      <c:pt idx="1162">
                        <c:v>122.86765828044011</c:v>
                      </c:pt>
                      <c:pt idx="1163">
                        <c:v>122.51265291264011</c:v>
                      </c:pt>
                      <c:pt idx="1164">
                        <c:v>122.15758677500017</c:v>
                      </c:pt>
                      <c:pt idx="1165">
                        <c:v>121.80246140544003</c:v>
                      </c:pt>
                      <c:pt idx="1166">
                        <c:v>121.44727834284006</c:v>
                      </c:pt>
                      <c:pt idx="1167">
                        <c:v>121.09203912704018</c:v>
                      </c:pt>
                      <c:pt idx="1168">
                        <c:v>120.73674529884013</c:v>
                      </c:pt>
                      <c:pt idx="1169">
                        <c:v>120.38139840000011</c:v>
                      </c:pt>
                      <c:pt idx="1170">
                        <c:v>120.02599997324003</c:v>
                      </c:pt>
                      <c:pt idx="1171">
                        <c:v>119.67055156224015</c:v>
                      </c:pt>
                      <c:pt idx="1172">
                        <c:v>119.3150547116401</c:v>
                      </c:pt>
                      <c:pt idx="1173">
                        <c:v>118.95951096704007</c:v>
                      </c:pt>
                      <c:pt idx="1174">
                        <c:v>118.60392187500022</c:v>
                      </c:pt>
                      <c:pt idx="1175">
                        <c:v>118.24828898304011</c:v>
                      </c:pt>
                      <c:pt idx="1176">
                        <c:v>117.89261383964006</c:v>
                      </c:pt>
                      <c:pt idx="1177">
                        <c:v>117.53689799424004</c:v>
                      </c:pt>
                      <c:pt idx="1178">
                        <c:v>117.18114299724007</c:v>
                      </c:pt>
                      <c:pt idx="1179">
                        <c:v>116.82535040000008</c:v>
                      </c:pt>
                      <c:pt idx="1180">
                        <c:v>116.46952175484003</c:v>
                      </c:pt>
                      <c:pt idx="1181">
                        <c:v>116.11365861504001</c:v>
                      </c:pt>
                      <c:pt idx="1182">
                        <c:v>115.75776253484017</c:v>
                      </c:pt>
                      <c:pt idx="1183">
                        <c:v>115.40183506944007</c:v>
                      </c:pt>
                      <c:pt idx="1184">
                        <c:v>115.04587777500004</c:v>
                      </c:pt>
                      <c:pt idx="1185">
                        <c:v>114.68989220864015</c:v>
                      </c:pt>
                      <c:pt idx="1186">
                        <c:v>114.33387992844021</c:v>
                      </c:pt>
                      <c:pt idx="1187">
                        <c:v>113.97784249344002</c:v>
                      </c:pt>
                      <c:pt idx="1188">
                        <c:v>113.62178146364013</c:v>
                      </c:pt>
                      <c:pt idx="1189">
                        <c:v>113.26569840000005</c:v>
                      </c:pt>
                      <c:pt idx="1190">
                        <c:v>112.90959486444004</c:v>
                      </c:pt>
                      <c:pt idx="1191">
                        <c:v>112.55347241984012</c:v>
                      </c:pt>
                      <c:pt idx="1192">
                        <c:v>112.19733263003994</c:v>
                      </c:pt>
                      <c:pt idx="1193">
                        <c:v>111.84117705984002</c:v>
                      </c:pt>
                      <c:pt idx="1194">
                        <c:v>111.48500727500007</c:v>
                      </c:pt>
                      <c:pt idx="1195">
                        <c:v>111.12882484224011</c:v>
                      </c:pt>
                      <c:pt idx="1196">
                        <c:v>110.77263132924011</c:v>
                      </c:pt>
                      <c:pt idx="1197">
                        <c:v>110.41642830464016</c:v>
                      </c:pt>
                      <c:pt idx="1198">
                        <c:v>110.06021733804008</c:v>
                      </c:pt>
                      <c:pt idx="1199">
                        <c:v>109.70400000000009</c:v>
                      </c:pt>
                      <c:pt idx="1200">
                        <c:v>109.34777786204009</c:v>
                      </c:pt>
                      <c:pt idx="1201">
                        <c:v>108.99155249664003</c:v>
                      </c:pt>
                      <c:pt idx="1202">
                        <c:v>108.63532547724017</c:v>
                      </c:pt>
                      <c:pt idx="1203">
                        <c:v>108.27909837823998</c:v>
                      </c:pt>
                      <c:pt idx="1204">
                        <c:v>107.92287277500012</c:v>
                      </c:pt>
                      <c:pt idx="1205">
                        <c:v>107.56665024384009</c:v>
                      </c:pt>
                      <c:pt idx="1206">
                        <c:v>107.21043236204005</c:v>
                      </c:pt>
                      <c:pt idx="1207">
                        <c:v>106.85422070784014</c:v>
                      </c:pt>
                      <c:pt idx="1208">
                        <c:v>106.49801686044023</c:v>
                      </c:pt>
                      <c:pt idx="1209">
                        <c:v>106.14182240000005</c:v>
                      </c:pt>
                      <c:pt idx="1210">
                        <c:v>105.78563890764011</c:v>
                      </c:pt>
                      <c:pt idx="1211">
                        <c:v>105.42946796544018</c:v>
                      </c:pt>
                      <c:pt idx="1212">
                        <c:v>105.07331115644016</c:v>
                      </c:pt>
                      <c:pt idx="1213">
                        <c:v>104.71717006464021</c:v>
                      </c:pt>
                      <c:pt idx="1214">
                        <c:v>104.36104627500006</c:v>
                      </c:pt>
                      <c:pt idx="1215">
                        <c:v>104.00494137344006</c:v>
                      </c:pt>
                      <c:pt idx="1216">
                        <c:v>103.64885694684008</c:v>
                      </c:pt>
                      <c:pt idx="1217">
                        <c:v>103.29279458304009</c:v>
                      </c:pt>
                      <c:pt idx="1218">
                        <c:v>102.93675587084024</c:v>
                      </c:pt>
                      <c:pt idx="1219">
                        <c:v>102.5807424000001</c:v>
                      </c:pt>
                      <c:pt idx="1220">
                        <c:v>102.22475576124012</c:v>
                      </c:pt>
                      <c:pt idx="1221">
                        <c:v>101.86879754624013</c:v>
                      </c:pt>
                      <c:pt idx="1222">
                        <c:v>101.51286934764008</c:v>
                      </c:pt>
                      <c:pt idx="1223">
                        <c:v>101.15697275904009</c:v>
                      </c:pt>
                      <c:pt idx="1224">
                        <c:v>100.80110937500015</c:v>
                      </c:pt>
                      <c:pt idx="1225">
                        <c:v>100.44528079104023</c:v>
                      </c:pt>
                      <c:pt idx="1226">
                        <c:v>100.08948860364004</c:v>
                      </c:pt>
                      <c:pt idx="1227">
                        <c:v>99.733734410240032</c:v>
                      </c:pt>
                      <c:pt idx="1228">
                        <c:v>99.378019809239987</c:v>
                      </c:pt>
                      <c:pt idx="1229">
                        <c:v>99.022346400000202</c:v>
                      </c:pt>
                      <c:pt idx="1230">
                        <c:v>98.666715782840043</c:v>
                      </c:pt>
                      <c:pt idx="1231">
                        <c:v>98.311129559039983</c:v>
                      </c:pt>
                      <c:pt idx="1232">
                        <c:v>97.955589330840127</c:v>
                      </c:pt>
                      <c:pt idx="1233">
                        <c:v>97.600096701440208</c:v>
                      </c:pt>
                      <c:pt idx="1234">
                        <c:v>97.244653275000161</c:v>
                      </c:pt>
                      <c:pt idx="1235">
                        <c:v>96.889260656640118</c:v>
                      </c:pt>
                      <c:pt idx="1236">
                        <c:v>96.533920452440185</c:v>
                      </c:pt>
                      <c:pt idx="1237">
                        <c:v>96.178634269440096</c:v>
                      </c:pt>
                      <c:pt idx="1238">
                        <c:v>95.823403715640012</c:v>
                      </c:pt>
                      <c:pt idx="1239">
                        <c:v>95.468230400000067</c:v>
                      </c:pt>
                      <c:pt idx="1240">
                        <c:v>95.113115932440024</c:v>
                      </c:pt>
                      <c:pt idx="1241">
                        <c:v>94.758061923840074</c:v>
                      </c:pt>
                      <c:pt idx="1242">
                        <c:v>94.403069986040038</c:v>
                      </c:pt>
                      <c:pt idx="1243">
                        <c:v>94.048141731840047</c:v>
                      </c:pt>
                      <c:pt idx="1244">
                        <c:v>93.693278775000095</c:v>
                      </c:pt>
                      <c:pt idx="1245">
                        <c:v>93.338482730240145</c:v>
                      </c:pt>
                      <c:pt idx="1246">
                        <c:v>92.98375521324013</c:v>
                      </c:pt>
                      <c:pt idx="1247">
                        <c:v>92.629097840640071</c:v>
                      </c:pt>
                      <c:pt idx="1248">
                        <c:v>92.274512230040074</c:v>
                      </c:pt>
                      <c:pt idx="1249">
                        <c:v>91.920000000000101</c:v>
                      </c:pt>
                      <c:pt idx="1250">
                        <c:v>91.565562770040088</c:v>
                      </c:pt>
                      <c:pt idx="1251">
                        <c:v>91.211202160640056</c:v>
                      </c:pt>
                      <c:pt idx="1252">
                        <c:v>90.85691979324011</c:v>
                      </c:pt>
                      <c:pt idx="1253">
                        <c:v>90.502717290240099</c:v>
                      </c:pt>
                      <c:pt idx="1254">
                        <c:v>90.148596275000074</c:v>
                      </c:pt>
                      <c:pt idx="1255">
                        <c:v>89.794558371840054</c:v>
                      </c:pt>
                      <c:pt idx="1256">
                        <c:v>89.440605206040146</c:v>
                      </c:pt>
                      <c:pt idx="1257">
                        <c:v>89.086738403840087</c:v>
                      </c:pt>
                      <c:pt idx="1258">
                        <c:v>88.732959592440153</c:v>
                      </c:pt>
                      <c:pt idx="1259">
                        <c:v>88.379270400000024</c:v>
                      </c:pt>
                      <c:pt idx="1260">
                        <c:v>88.025672455640034</c:v>
                      </c:pt>
                      <c:pt idx="1261">
                        <c:v>87.672167389440034</c:v>
                      </c:pt>
                      <c:pt idx="1262">
                        <c:v>87.318756832440187</c:v>
                      </c:pt>
                      <c:pt idx="1263">
                        <c:v>86.965442416640172</c:v>
                      </c:pt>
                      <c:pt idx="1264">
                        <c:v>86.612225775000098</c:v>
                      </c:pt>
                      <c:pt idx="1265">
                        <c:v>86.259108541440156</c:v>
                      </c:pt>
                      <c:pt idx="1266">
                        <c:v>85.906092350840055</c:v>
                      </c:pt>
                      <c:pt idx="1267">
                        <c:v>85.553178839040157</c:v>
                      </c:pt>
                      <c:pt idx="1268">
                        <c:v>85.200369642840002</c:v>
                      </c:pt>
                      <c:pt idx="1269">
                        <c:v>84.847666400000122</c:v>
                      </c:pt>
                      <c:pt idx="1270">
                        <c:v>84.495070749240114</c:v>
                      </c:pt>
                      <c:pt idx="1271">
                        <c:v>84.142584330240112</c:v>
                      </c:pt>
                      <c:pt idx="1272">
                        <c:v>83.790208783640111</c:v>
                      </c:pt>
                      <c:pt idx="1273">
                        <c:v>83.437945751040189</c:v>
                      </c:pt>
                      <c:pt idx="1274">
                        <c:v>83.08579687500017</c:v>
                      </c:pt>
                      <c:pt idx="1275">
                        <c:v>82.733763799039963</c:v>
                      </c:pt>
                      <c:pt idx="1276">
                        <c:v>82.381848167640015</c:v>
                      </c:pt>
                      <c:pt idx="1277">
                        <c:v>82.030051626240066</c:v>
                      </c:pt>
                      <c:pt idx="1278">
                        <c:v>81.678375821240166</c:v>
                      </c:pt>
                      <c:pt idx="1279">
                        <c:v>81.326822400000111</c:v>
                      </c:pt>
                      <c:pt idx="1280">
                        <c:v>80.975393010840122</c:v>
                      </c:pt>
                      <c:pt idx="1281">
                        <c:v>80.624089303040051</c:v>
                      </c:pt>
                      <c:pt idx="1282">
                        <c:v>80.272912926840064</c:v>
                      </c:pt>
                      <c:pt idx="1283">
                        <c:v>79.921865533440069</c:v>
                      </c:pt>
                      <c:pt idx="1284">
                        <c:v>79.570948775000062</c:v>
                      </c:pt>
                      <c:pt idx="1285">
                        <c:v>79.220164304640122</c:v>
                      </c:pt>
                      <c:pt idx="1286">
                        <c:v>78.869513776439959</c:v>
                      </c:pt>
                      <c:pt idx="1287">
                        <c:v>78.518998845440052</c:v>
                      </c:pt>
                      <c:pt idx="1288">
                        <c:v>78.168621167640055</c:v>
                      </c:pt>
                      <c:pt idx="1289">
                        <c:v>77.818382400000047</c:v>
                      </c:pt>
                      <c:pt idx="1290">
                        <c:v>77.468284200440081</c:v>
                      </c:pt>
                      <c:pt idx="1291">
                        <c:v>77.11832822784018</c:v>
                      </c:pt>
                      <c:pt idx="1292">
                        <c:v>76.768516142039999</c:v>
                      </c:pt>
                      <c:pt idx="1293">
                        <c:v>76.418849603840073</c:v>
                      </c:pt>
                      <c:pt idx="1294">
                        <c:v>76.069330275000112</c:v>
                      </c:pt>
                      <c:pt idx="1295">
                        <c:v>75.719959818240255</c:v>
                      </c:pt>
                      <c:pt idx="1296">
                        <c:v>75.370739897240156</c:v>
                      </c:pt>
                      <c:pt idx="1297">
                        <c:v>75.02167217664001</c:v>
                      </c:pt>
                      <c:pt idx="1298">
                        <c:v>74.672758322040096</c:v>
                      </c:pt>
                      <c:pt idx="1299">
                        <c:v>74.324000000000098</c:v>
                      </c:pt>
                      <c:pt idx="1300">
                        <c:v>73.975398878040124</c:v>
                      </c:pt>
                      <c:pt idx="1301">
                        <c:v>73.626956624640144</c:v>
                      </c:pt>
                      <c:pt idx="1302">
                        <c:v>73.278674909240095</c:v>
                      </c:pt>
                      <c:pt idx="1303">
                        <c:v>72.930555402240117</c:v>
                      </c:pt>
                      <c:pt idx="1304">
                        <c:v>72.582599775000091</c:v>
                      </c:pt>
                      <c:pt idx="1305">
                        <c:v>72.234809699840099</c:v>
                      </c:pt>
                      <c:pt idx="1306">
                        <c:v>71.887186850040081</c:v>
                      </c:pt>
                      <c:pt idx="1307">
                        <c:v>71.539732899840061</c:v>
                      </c:pt>
                      <c:pt idx="1308">
                        <c:v>71.192449524440264</c:v>
                      </c:pt>
                      <c:pt idx="1309">
                        <c:v>70.845338400000202</c:v>
                      </c:pt>
                      <c:pt idx="1310">
                        <c:v>70.498401203640157</c:v>
                      </c:pt>
                      <c:pt idx="1311">
                        <c:v>70.15163961344004</c:v>
                      </c:pt>
                      <c:pt idx="1312">
                        <c:v>69.805055308440075</c:v>
                      </c:pt>
                      <c:pt idx="1313">
                        <c:v>69.458649968640117</c:v>
                      </c:pt>
                      <c:pt idx="1314">
                        <c:v>69.112425275000106</c:v>
                      </c:pt>
                      <c:pt idx="1315">
                        <c:v>68.766382909440068</c:v>
                      </c:pt>
                      <c:pt idx="1316">
                        <c:v>68.420524554840114</c:v>
                      </c:pt>
                      <c:pt idx="1317">
                        <c:v>68.074851895039984</c:v>
                      </c:pt>
                      <c:pt idx="1318">
                        <c:v>67.729366614840188</c:v>
                      </c:pt>
                      <c:pt idx="1319">
                        <c:v>67.384070400000297</c:v>
                      </c:pt>
                      <c:pt idx="1320">
                        <c:v>67.038964937239967</c:v>
                      </c:pt>
                      <c:pt idx="1321">
                        <c:v>66.694051914240191</c:v>
                      </c:pt>
                      <c:pt idx="1322">
                        <c:v>66.34933301964</c:v>
                      </c:pt>
                      <c:pt idx="1323">
                        <c:v>66.004809943040101</c:v>
                      </c:pt>
                      <c:pt idx="1324">
                        <c:v>65.660484375000038</c:v>
                      </c:pt>
                      <c:pt idx="1325">
                        <c:v>65.316358007039895</c:v>
                      </c:pt>
                      <c:pt idx="1326">
                        <c:v>64.972432531640067</c:v>
                      </c:pt>
                      <c:pt idx="1327">
                        <c:v>64.628709642240011</c:v>
                      </c:pt>
                      <c:pt idx="1328">
                        <c:v>64.285191033240068</c:v>
                      </c:pt>
                      <c:pt idx="1329">
                        <c:v>63.941878400000093</c:v>
                      </c:pt>
                      <c:pt idx="1330">
                        <c:v>63.598773438840027</c:v>
                      </c:pt>
                      <c:pt idx="1331">
                        <c:v>63.255877847040011</c:v>
                      </c:pt>
                      <c:pt idx="1332">
                        <c:v>62.913193322840044</c:v>
                      </c:pt>
                      <c:pt idx="1333">
                        <c:v>62.570721565440209</c:v>
                      </c:pt>
                      <c:pt idx="1334">
                        <c:v>62.228464275000221</c:v>
                      </c:pt>
                      <c:pt idx="1335">
                        <c:v>61.886423152640106</c:v>
                      </c:pt>
                      <c:pt idx="1336">
                        <c:v>61.54459990044009</c:v>
                      </c:pt>
                      <c:pt idx="1337">
                        <c:v>61.202996221440145</c:v>
                      </c:pt>
                      <c:pt idx="1338">
                        <c:v>60.861613819640212</c:v>
                      </c:pt>
                      <c:pt idx="1339">
                        <c:v>60.520454400000204</c:v>
                      </c:pt>
                      <c:pt idx="1340">
                        <c:v>60.179519668440122</c:v>
                      </c:pt>
                      <c:pt idx="1341">
                        <c:v>59.838811331840162</c:v>
                      </c:pt>
                      <c:pt idx="1342">
                        <c:v>59.49833109804004</c:v>
                      </c:pt>
                      <c:pt idx="1343">
                        <c:v>59.158080675840012</c:v>
                      </c:pt>
                      <c:pt idx="1344">
                        <c:v>58.818061775000075</c:v>
                      </c:pt>
                      <c:pt idx="1345">
                        <c:v>58.478276106240202</c:v>
                      </c:pt>
                      <c:pt idx="1346">
                        <c:v>58.138725381240107</c:v>
                      </c:pt>
                      <c:pt idx="1347">
                        <c:v>57.79941131264016</c:v>
                      </c:pt>
                      <c:pt idx="1348">
                        <c:v>57.460335614040019</c:v>
                      </c:pt>
                      <c:pt idx="1349">
                        <c:v>57.121499999999997</c:v>
                      </c:pt>
                      <c:pt idx="1350">
                        <c:v>56.782906186040037</c:v>
                      </c:pt>
                      <c:pt idx="1351">
                        <c:v>56.444555888640167</c:v>
                      </c:pt>
                      <c:pt idx="1352">
                        <c:v>56.106450825240159</c:v>
                      </c:pt>
                      <c:pt idx="1353">
                        <c:v>55.7685927142401</c:v>
                      </c:pt>
                      <c:pt idx="1354">
                        <c:v>55.430983274999932</c:v>
                      </c:pt>
                      <c:pt idx="1355">
                        <c:v>55.093624227840138</c:v>
                      </c:pt>
                      <c:pt idx="1356">
                        <c:v>54.756517294040265</c:v>
                      </c:pt>
                      <c:pt idx="1357">
                        <c:v>54.41966419584017</c:v>
                      </c:pt>
                      <c:pt idx="1358">
                        <c:v>54.083066656439911</c:v>
                      </c:pt>
                      <c:pt idx="1359">
                        <c:v>53.746726399999972</c:v>
                      </c:pt>
                      <c:pt idx="1360">
                        <c:v>53.410645151640125</c:v>
                      </c:pt>
                      <c:pt idx="1361">
                        <c:v>53.074824637440003</c:v>
                      </c:pt>
                      <c:pt idx="1362">
                        <c:v>52.739266584440117</c:v>
                      </c:pt>
                      <c:pt idx="1363">
                        <c:v>52.403972720640155</c:v>
                      </c:pt>
                      <c:pt idx="1364">
                        <c:v>52.068944775000006</c:v>
                      </c:pt>
                      <c:pt idx="1365">
                        <c:v>51.734184477440095</c:v>
                      </c:pt>
                      <c:pt idx="1366">
                        <c:v>51.399693558840141</c:v>
                      </c:pt>
                      <c:pt idx="1367">
                        <c:v>51.065473751040059</c:v>
                      </c:pt>
                      <c:pt idx="1368">
                        <c:v>50.731526786840078</c:v>
                      </c:pt>
                      <c:pt idx="1369">
                        <c:v>50.397854400000057</c:v>
                      </c:pt>
                      <c:pt idx="1370">
                        <c:v>50.064458325240054</c:v>
                      </c:pt>
                      <c:pt idx="1371">
                        <c:v>49.731340298240099</c:v>
                      </c:pt>
                      <c:pt idx="1372">
                        <c:v>49.398502055640193</c:v>
                      </c:pt>
                      <c:pt idx="1373">
                        <c:v>49.065945335040084</c:v>
                      </c:pt>
                      <c:pt idx="1374">
                        <c:v>48.733671875000056</c:v>
                      </c:pt>
                      <c:pt idx="1375">
                        <c:v>48.401683415040026</c:v>
                      </c:pt>
                      <c:pt idx="1376">
                        <c:v>48.069981695640223</c:v>
                      </c:pt>
                      <c:pt idx="1377">
                        <c:v>47.738568458240167</c:v>
                      </c:pt>
                      <c:pt idx="1378">
                        <c:v>47.407445445240029</c:v>
                      </c:pt>
                      <c:pt idx="1379">
                        <c:v>47.076614400000182</c:v>
                      </c:pt>
                      <c:pt idx="1380">
                        <c:v>46.746077066840172</c:v>
                      </c:pt>
                      <c:pt idx="1381">
                        <c:v>46.415835191040202</c:v>
                      </c:pt>
                      <c:pt idx="1382">
                        <c:v>46.085890518839989</c:v>
                      </c:pt>
                      <c:pt idx="1383">
                        <c:v>45.756244797440019</c:v>
                      </c:pt>
                      <c:pt idx="1384">
                        <c:v>45.426899775000066</c:v>
                      </c:pt>
                      <c:pt idx="1385">
                        <c:v>45.09785720064022</c:v>
                      </c:pt>
                      <c:pt idx="1386">
                        <c:v>44.769118824440085</c:v>
                      </c:pt>
                      <c:pt idx="1387">
                        <c:v>44.440686397440146</c:v>
                      </c:pt>
                      <c:pt idx="1388">
                        <c:v>44.112561671640066</c:v>
                      </c:pt>
                      <c:pt idx="1389">
                        <c:v>43.784746400000046</c:v>
                      </c:pt>
                      <c:pt idx="1390">
                        <c:v>43.457242336440146</c:v>
                      </c:pt>
                      <c:pt idx="1391">
                        <c:v>43.130051235840284</c:v>
                      </c:pt>
                      <c:pt idx="1392">
                        <c:v>42.803174854040009</c:v>
                      </c:pt>
                      <c:pt idx="1393">
                        <c:v>42.476614947840091</c:v>
                      </c:pt>
                      <c:pt idx="1394">
                        <c:v>42.150373275000021</c:v>
                      </c:pt>
                      <c:pt idx="1395">
                        <c:v>41.824451594240173</c:v>
                      </c:pt>
                      <c:pt idx="1396">
                        <c:v>41.49885166524021</c:v>
                      </c:pt>
                      <c:pt idx="1397">
                        <c:v>41.173575248639992</c:v>
                      </c:pt>
                      <c:pt idx="1398">
                        <c:v>40.848624106040148</c:v>
                      </c:pt>
                      <c:pt idx="1399">
                        <c:v>40.524000000000029</c:v>
                      </c:pt>
                      <c:pt idx="1400">
                        <c:v>40.199704694040094</c:v>
                      </c:pt>
                      <c:pt idx="1401">
                        <c:v>39.875739952640089</c:v>
                      </c:pt>
                      <c:pt idx="1402">
                        <c:v>39.552107541240076</c:v>
                      </c:pt>
                      <c:pt idx="1403">
                        <c:v>39.228809226240088</c:v>
                      </c:pt>
                      <c:pt idx="1404">
                        <c:v>38.905846775000015</c:v>
                      </c:pt>
                      <c:pt idx="1405">
                        <c:v>38.58322195584006</c:v>
                      </c:pt>
                      <c:pt idx="1406">
                        <c:v>38.26093653804017</c:v>
                      </c:pt>
                      <c:pt idx="1407">
                        <c:v>37.938992291840037</c:v>
                      </c:pt>
                      <c:pt idx="1408">
                        <c:v>37.617390988440008</c:v>
                      </c:pt>
                      <c:pt idx="1409">
                        <c:v>37.296134400000057</c:v>
                      </c:pt>
                      <c:pt idx="1410">
                        <c:v>36.975224299640018</c:v>
                      </c:pt>
                      <c:pt idx="1411">
                        <c:v>36.65466246144004</c:v>
                      </c:pt>
                      <c:pt idx="1412">
                        <c:v>36.334450660440126</c:v>
                      </c:pt>
                      <c:pt idx="1413">
                        <c:v>36.014590672640253</c:v>
                      </c:pt>
                      <c:pt idx="1414">
                        <c:v>35.695084275000141</c:v>
                      </c:pt>
                      <c:pt idx="1415">
                        <c:v>35.375933245440052</c:v>
                      </c:pt>
                      <c:pt idx="1416">
                        <c:v>35.057139362840218</c:v>
                      </c:pt>
                      <c:pt idx="1417">
                        <c:v>34.73870440704016</c:v>
                      </c:pt>
                      <c:pt idx="1418">
                        <c:v>34.420630158840282</c:v>
                      </c:pt>
                      <c:pt idx="1419">
                        <c:v>34.10291840000005</c:v>
                      </c:pt>
                      <c:pt idx="1420">
                        <c:v>33.785570913240036</c:v>
                      </c:pt>
                      <c:pt idx="1421">
                        <c:v>33.468589482240105</c:v>
                      </c:pt>
                      <c:pt idx="1422">
                        <c:v>33.151975891639978</c:v>
                      </c:pt>
                      <c:pt idx="1423">
                        <c:v>32.835731927040257</c:v>
                      </c:pt>
                      <c:pt idx="1424">
                        <c:v>32.519859375000038</c:v>
                      </c:pt>
                      <c:pt idx="1425">
                        <c:v>32.204360023040095</c:v>
                      </c:pt>
                      <c:pt idx="1426">
                        <c:v>31.889235659640036</c:v>
                      </c:pt>
                      <c:pt idx="1427">
                        <c:v>31.574488074240122</c:v>
                      </c:pt>
                      <c:pt idx="1428">
                        <c:v>31.260119057240246</c:v>
                      </c:pt>
                      <c:pt idx="1429">
                        <c:v>30.946130400000271</c:v>
                      </c:pt>
                      <c:pt idx="1430">
                        <c:v>30.632523894840148</c:v>
                      </c:pt>
                      <c:pt idx="1431">
                        <c:v>30.319301335040024</c:v>
                      </c:pt>
                      <c:pt idx="1432">
                        <c:v>30.006464514840019</c:v>
                      </c:pt>
                      <c:pt idx="1433">
                        <c:v>29.694015229440112</c:v>
                      </c:pt>
                      <c:pt idx="1434">
                        <c:v>29.381955275000138</c:v>
                      </c:pt>
                      <c:pt idx="1435">
                        <c:v>29.070286448640132</c:v>
                      </c:pt>
                      <c:pt idx="1436">
                        <c:v>28.759010548440102</c:v>
                      </c:pt>
                      <c:pt idx="1437">
                        <c:v>28.448129373440139</c:v>
                      </c:pt>
                      <c:pt idx="1438">
                        <c:v>28.137644723640079</c:v>
                      </c:pt>
                      <c:pt idx="1439">
                        <c:v>27.827558400000186</c:v>
                      </c:pt>
                      <c:pt idx="1440">
                        <c:v>27.51787220444001</c:v>
                      </c:pt>
                      <c:pt idx="1441">
                        <c:v>27.2085879398401</c:v>
                      </c:pt>
                      <c:pt idx="1442">
                        <c:v>26.899707410040179</c:v>
                      </c:pt>
                      <c:pt idx="1443">
                        <c:v>26.591232419840054</c:v>
                      </c:pt>
                      <c:pt idx="1444">
                        <c:v>26.283164775000188</c:v>
                      </c:pt>
                      <c:pt idx="1445">
                        <c:v>25.975506282240218</c:v>
                      </c:pt>
                      <c:pt idx="1446">
                        <c:v>25.668258749240096</c:v>
                      </c:pt>
                      <c:pt idx="1447">
                        <c:v>25.361423984640084</c:v>
                      </c:pt>
                      <c:pt idx="1448">
                        <c:v>25.05500379804019</c:v>
                      </c:pt>
                      <c:pt idx="1449">
                        <c:v>24.748999999999938</c:v>
                      </c:pt>
                      <c:pt idx="1450">
                        <c:v>24.44341440204019</c:v>
                      </c:pt>
                      <c:pt idx="1451">
                        <c:v>24.138248816640186</c:v>
                      </c:pt>
                      <c:pt idx="1452">
                        <c:v>23.83350505724016</c:v>
                      </c:pt>
                      <c:pt idx="1453">
                        <c:v>23.529184938240093</c:v>
                      </c:pt>
                      <c:pt idx="1454">
                        <c:v>23.225290275000049</c:v>
                      </c:pt>
                      <c:pt idx="1455">
                        <c:v>22.921822883840179</c:v>
                      </c:pt>
                      <c:pt idx="1456">
                        <c:v>22.618784582040149</c:v>
                      </c:pt>
                      <c:pt idx="1457">
                        <c:v>22.316177187840054</c:v>
                      </c:pt>
                      <c:pt idx="1458">
                        <c:v>22.014002520440073</c:v>
                      </c:pt>
                      <c:pt idx="1459">
                        <c:v>21.712262400000242</c:v>
                      </c:pt>
                      <c:pt idx="1460">
                        <c:v>21.410958647640228</c:v>
                      </c:pt>
                      <c:pt idx="1461">
                        <c:v>21.110093085440241</c:v>
                      </c:pt>
                      <c:pt idx="1462">
                        <c:v>20.809667536440116</c:v>
                      </c:pt>
                      <c:pt idx="1463">
                        <c:v>20.509683824640121</c:v>
                      </c:pt>
                      <c:pt idx="1464">
                        <c:v>20.210143775000148</c:v>
                      </c:pt>
                      <c:pt idx="1465">
                        <c:v>19.91104921344018</c:v>
                      </c:pt>
                      <c:pt idx="1466">
                        <c:v>19.612401966840167</c:v>
                      </c:pt>
                      <c:pt idx="1467">
                        <c:v>19.314203863040262</c:v>
                      </c:pt>
                      <c:pt idx="1468">
                        <c:v>19.016456730840133</c:v>
                      </c:pt>
                      <c:pt idx="1469">
                        <c:v>18.719162399999988</c:v>
                      </c:pt>
                      <c:pt idx="1470">
                        <c:v>18.42232270124012</c:v>
                      </c:pt>
                      <c:pt idx="1471">
                        <c:v>18.125939466240226</c:v>
                      </c:pt>
                      <c:pt idx="1472">
                        <c:v>17.830014527640088</c:v>
                      </c:pt>
                      <c:pt idx="1473">
                        <c:v>17.534549719040143</c:v>
                      </c:pt>
                      <c:pt idx="1474">
                        <c:v>17.239546875000343</c:v>
                      </c:pt>
                      <c:pt idx="1475">
                        <c:v>16.945007831040158</c:v>
                      </c:pt>
                      <c:pt idx="1476">
                        <c:v>16.650934423640166</c:v>
                      </c:pt>
                      <c:pt idx="1477">
                        <c:v>16.357328490240008</c:v>
                      </c:pt>
                      <c:pt idx="1478">
                        <c:v>16.064191869240204</c:v>
                      </c:pt>
                      <c:pt idx="1479">
                        <c:v>15.77152640000034</c:v>
                      </c:pt>
                      <c:pt idx="1480">
                        <c:v>15.479333922840084</c:v>
                      </c:pt>
                      <c:pt idx="1481">
                        <c:v>15.187616279039986</c:v>
                      </c:pt>
                      <c:pt idx="1482">
                        <c:v>14.89637531084</c:v>
                      </c:pt>
                      <c:pt idx="1483">
                        <c:v>14.605612861440164</c:v>
                      </c:pt>
                      <c:pt idx="1484">
                        <c:v>14.315330775000035</c:v>
                      </c:pt>
                      <c:pt idx="1485">
                        <c:v>14.025530896640049</c:v>
                      </c:pt>
                      <c:pt idx="1486">
                        <c:v>13.736215072440046</c:v>
                      </c:pt>
                      <c:pt idx="1487">
                        <c:v>13.44738514944018</c:v>
                      </c:pt>
                      <c:pt idx="1488">
                        <c:v>13.159042975640233</c:v>
                      </c:pt>
                      <c:pt idx="1489">
                        <c:v>12.871190400000074</c:v>
                      </c:pt>
                      <c:pt idx="1490">
                        <c:v>12.583829272440227</c:v>
                      </c:pt>
                      <c:pt idx="1491">
                        <c:v>12.296961443840161</c:v>
                      </c:pt>
                      <c:pt idx="1492">
                        <c:v>12.010588766040001</c:v>
                      </c:pt>
                      <c:pt idx="1493">
                        <c:v>11.724713091840187</c:v>
                      </c:pt>
                      <c:pt idx="1494">
                        <c:v>11.439336275000215</c:v>
                      </c:pt>
                      <c:pt idx="1495">
                        <c:v>11.154460170240242</c:v>
                      </c:pt>
                      <c:pt idx="1496">
                        <c:v>10.870086633240163</c:v>
                      </c:pt>
                      <c:pt idx="1497">
                        <c:v>10.586217520640076</c:v>
                      </c:pt>
                      <c:pt idx="1498">
                        <c:v>10.30285469004005</c:v>
                      </c:pt>
                      <c:pt idx="1499">
                        <c:v>10.020000000000238</c:v>
                      </c:pt>
                      <c:pt idx="1500">
                        <c:v>9.7376553100401964</c:v>
                      </c:pt>
                      <c:pt idx="1501">
                        <c:v>9.4558224806400233</c:v>
                      </c:pt>
                      <c:pt idx="1502">
                        <c:v>9.1745033732401282</c:v>
                      </c:pt>
                      <c:pt idx="1503">
                        <c:v>8.8936998502400968</c:v>
                      </c:pt>
                      <c:pt idx="1504">
                        <c:v>8.6134137750001685</c:v>
                      </c:pt>
                      <c:pt idx="1505">
                        <c:v>8.3336470118400996</c:v>
                      </c:pt>
                      <c:pt idx="1506">
                        <c:v>8.0544014260401866</c:v>
                      </c:pt>
                      <c:pt idx="1507">
                        <c:v>7.7756788838402429</c:v>
                      </c:pt>
                      <c:pt idx="1508">
                        <c:v>7.4974812524400534</c:v>
                      </c:pt>
                      <c:pt idx="1509">
                        <c:v>7.2198104000000569</c:v>
                      </c:pt>
                      <c:pt idx="1510">
                        <c:v>6.9426681956400955</c:v>
                      </c:pt>
                      <c:pt idx="1511">
                        <c:v>6.6660565094402102</c:v>
                      </c:pt>
                      <c:pt idx="1512">
                        <c:v>6.3899772124401863</c:v>
                      </c:pt>
                      <c:pt idx="1513">
                        <c:v>6.114432176640122</c:v>
                      </c:pt>
                      <c:pt idx="1514">
                        <c:v>5.839423274999973</c:v>
                      </c:pt>
                      <c:pt idx="1515">
                        <c:v>5.5649523814401221</c:v>
                      </c:pt>
                      <c:pt idx="1516">
                        <c:v>5.2910213708402409</c:v>
                      </c:pt>
                      <c:pt idx="1517">
                        <c:v>5.017632119040087</c:v>
                      </c:pt>
                      <c:pt idx="1518">
                        <c:v>4.7447865028402987</c:v>
                      </c:pt>
                      <c:pt idx="1519">
                        <c:v>4.4724864000002356</c:v>
                      </c:pt>
                      <c:pt idx="1520">
                        <c:v>4.2007336892400247</c:v>
                      </c:pt>
                      <c:pt idx="1521">
                        <c:v>3.9295302502402194</c:v>
                      </c:pt>
                      <c:pt idx="1522">
                        <c:v>3.6588779636403217</c:v>
                      </c:pt>
                      <c:pt idx="1523">
                        <c:v>3.3887787110401462</c:v>
                      </c:pt>
                      <c:pt idx="1524">
                        <c:v>3.1192343750001612</c:v>
                      </c:pt>
                      <c:pt idx="1525">
                        <c:v>2.8502468390402385</c:v>
                      </c:pt>
                      <c:pt idx="1526">
                        <c:v>2.5818179876401075</c:v>
                      </c:pt>
                      <c:pt idx="1527">
                        <c:v>2.3139497062401517</c:v>
                      </c:pt>
                      <c:pt idx="1528">
                        <c:v>2.0466438812402714</c:v>
                      </c:pt>
                      <c:pt idx="1529">
                        <c:v>1.7799024000001111</c:v>
                      </c:pt>
                      <c:pt idx="1530">
                        <c:v>1.5137271508400829</c:v>
                      </c:pt>
                      <c:pt idx="1531">
                        <c:v>1.2481200230402294</c:v>
                      </c:pt>
                      <c:pt idx="1532">
                        <c:v>0.98308290684022381</c:v>
                      </c:pt>
                      <c:pt idx="1533">
                        <c:v>0.71861769344016579</c:v>
                      </c:pt>
                      <c:pt idx="1534">
                        <c:v>0.45472627500012663</c:v>
                      </c:pt>
                      <c:pt idx="1535">
                        <c:v>0.19141054464014928</c:v>
                      </c:pt>
                      <c:pt idx="1536">
                        <c:v>-7.1327603559979025E-2</c:v>
                      </c:pt>
                      <c:pt idx="1537">
                        <c:v>-0.33348627455993096</c:v>
                      </c:pt>
                      <c:pt idx="1538">
                        <c:v>-0.59506357235986229</c:v>
                      </c:pt>
                      <c:pt idx="1539">
                        <c:v>-0.85605759999972975</c:v>
                      </c:pt>
                      <c:pt idx="1540">
                        <c:v>-1.1164664595597458</c:v>
                      </c:pt>
                      <c:pt idx="1541">
                        <c:v>-1.3762882521598101</c:v>
                      </c:pt>
                      <c:pt idx="1542">
                        <c:v>-1.6355210779599645</c:v>
                      </c:pt>
                      <c:pt idx="1543">
                        <c:v>-1.894163036159938</c:v>
                      </c:pt>
                      <c:pt idx="1544">
                        <c:v>-2.1522122249999427</c:v>
                      </c:pt>
                      <c:pt idx="1545">
                        <c:v>-2.4096667417597644</c:v>
                      </c:pt>
                      <c:pt idx="1546">
                        <c:v>-2.6665246827597855</c:v>
                      </c:pt>
                      <c:pt idx="1547">
                        <c:v>-2.9227841433598485</c:v>
                      </c:pt>
                      <c:pt idx="1548">
                        <c:v>-3.1784432179599378</c:v>
                      </c:pt>
                      <c:pt idx="1549">
                        <c:v>-3.4334999999997251</c:v>
                      </c:pt>
                      <c:pt idx="1550">
                        <c:v>-3.6879525819599337</c:v>
                      </c:pt>
                      <c:pt idx="1551">
                        <c:v>-3.9417990553598372</c:v>
                      </c:pt>
                      <c:pt idx="1552">
                        <c:v>-4.1950375107599882</c:v>
                      </c:pt>
                      <c:pt idx="1553">
                        <c:v>-4.4476660377599444</c:v>
                      </c:pt>
                      <c:pt idx="1554">
                        <c:v>-4.6996827249998603</c:v>
                      </c:pt>
                      <c:pt idx="1555">
                        <c:v>-4.951085660159805</c:v>
                      </c:pt>
                      <c:pt idx="1556">
                        <c:v>-5.201872929959876</c:v>
                      </c:pt>
                      <c:pt idx="1557">
                        <c:v>-5.4520426201597445</c:v>
                      </c:pt>
                      <c:pt idx="1558">
                        <c:v>-5.7015928155599056</c:v>
                      </c:pt>
                      <c:pt idx="1559">
                        <c:v>-5.9505215999998597</c:v>
                      </c:pt>
                      <c:pt idx="1560">
                        <c:v>-6.1988270563598178</c:v>
                      </c:pt>
                      <c:pt idx="1561">
                        <c:v>-6.4465072665597916</c:v>
                      </c:pt>
                      <c:pt idx="1562">
                        <c:v>-6.6935603115598212</c:v>
                      </c:pt>
                      <c:pt idx="1563">
                        <c:v>-6.9399842713598616</c:v>
                      </c:pt>
                      <c:pt idx="1564">
                        <c:v>-7.1857772249998959</c:v>
                      </c:pt>
                      <c:pt idx="1565">
                        <c:v>-7.4309372505598219</c:v>
                      </c:pt>
                      <c:pt idx="1566">
                        <c:v>-7.6754624251597932</c:v>
                      </c:pt>
                      <c:pt idx="1567">
                        <c:v>-7.9193508249598779</c:v>
                      </c:pt>
                      <c:pt idx="1568">
                        <c:v>-8.1626005251598315</c:v>
                      </c:pt>
                      <c:pt idx="1569">
                        <c:v>-8.4052095999998926</c:v>
                      </c:pt>
                      <c:pt idx="1570">
                        <c:v>-8.6471761227598734</c:v>
                      </c:pt>
                      <c:pt idx="1571">
                        <c:v>-8.8884981657598416</c:v>
                      </c:pt>
                      <c:pt idx="1572">
                        <c:v>-9.1291738003598937</c:v>
                      </c:pt>
                      <c:pt idx="1573">
                        <c:v>-9.3692010969599266</c:v>
                      </c:pt>
                      <c:pt idx="1574">
                        <c:v>-9.6085781249997524</c:v>
                      </c:pt>
                      <c:pt idx="1575">
                        <c:v>-9.8473029529600069</c:v>
                      </c:pt>
                      <c:pt idx="1576">
                        <c:v>-10.085373648359877</c:v>
                      </c:pt>
                      <c:pt idx="1577">
                        <c:v>-10.322788277759827</c:v>
                      </c:pt>
                      <c:pt idx="1578">
                        <c:v>-10.559544906759783</c:v>
                      </c:pt>
                      <c:pt idx="1579">
                        <c:v>-10.795641599999811</c:v>
                      </c:pt>
                      <c:pt idx="1580">
                        <c:v>-11.031076421160009</c:v>
                      </c:pt>
                      <c:pt idx="1581">
                        <c:v>-11.26584743295993</c:v>
                      </c:pt>
                      <c:pt idx="1582">
                        <c:v>-11.499952697159728</c:v>
                      </c:pt>
                      <c:pt idx="1583">
                        <c:v>-11.73339027455981</c:v>
                      </c:pt>
                      <c:pt idx="1584">
                        <c:v>-11.966158224999816</c:v>
                      </c:pt>
                      <c:pt idx="1585">
                        <c:v>-12.198254607359985</c:v>
                      </c:pt>
                      <c:pt idx="1586">
                        <c:v>-12.429677479560013</c:v>
                      </c:pt>
                      <c:pt idx="1587">
                        <c:v>-12.660424898559967</c:v>
                      </c:pt>
                      <c:pt idx="1588">
                        <c:v>-12.890494920359828</c:v>
                      </c:pt>
                      <c:pt idx="1589">
                        <c:v>-13.119885599999833</c:v>
                      </c:pt>
                      <c:pt idx="1590">
                        <c:v>-13.348594991559906</c:v>
                      </c:pt>
                      <c:pt idx="1591">
                        <c:v>-13.576621148159774</c:v>
                      </c:pt>
                      <c:pt idx="1592">
                        <c:v>-13.80396212195987</c:v>
                      </c:pt>
                      <c:pt idx="1593">
                        <c:v>-14.030615964159864</c:v>
                      </c:pt>
                      <c:pt idx="1594">
                        <c:v>-14.256580724999907</c:v>
                      </c:pt>
                      <c:pt idx="1595">
                        <c:v>-14.481854453759723</c:v>
                      </c:pt>
                      <c:pt idx="1596">
                        <c:v>-14.706435198759863</c:v>
                      </c:pt>
                      <c:pt idx="1597">
                        <c:v>-14.930321007359993</c:v>
                      </c:pt>
                      <c:pt idx="1598">
                        <c:v>-15.15350992595981</c:v>
                      </c:pt>
                      <c:pt idx="1599">
                        <c:v>-15.375999999999721</c:v>
                      </c:pt>
                      <c:pt idx="1600">
                        <c:v>-15.597789273959819</c:v>
                      </c:pt>
                      <c:pt idx="1601">
                        <c:v>-15.818875791359659</c:v>
                      </c:pt>
                      <c:pt idx="1602">
                        <c:v>-16.039257594759846</c:v>
                      </c:pt>
                      <c:pt idx="1603">
                        <c:v>-16.25893272575999</c:v>
                      </c:pt>
                      <c:pt idx="1604">
                        <c:v>-16.477899224999845</c:v>
                      </c:pt>
                      <c:pt idx="1605">
                        <c:v>-16.69615513215976</c:v>
                      </c:pt>
                      <c:pt idx="1606">
                        <c:v>-16.913698485959884</c:v>
                      </c:pt>
                      <c:pt idx="1607">
                        <c:v>-17.130527324159829</c:v>
                      </c:pt>
                      <c:pt idx="1608">
                        <c:v>-17.3466396835598</c:v>
                      </c:pt>
                      <c:pt idx="1609">
                        <c:v>-17.562033599999694</c:v>
                      </c:pt>
                      <c:pt idx="1610">
                        <c:v>-17.776707108359773</c:v>
                      </c:pt>
                      <c:pt idx="1611">
                        <c:v>-17.990658242559874</c:v>
                      </c:pt>
                      <c:pt idx="1612">
                        <c:v>-18.20388503555975</c:v>
                      </c:pt>
                      <c:pt idx="1613">
                        <c:v>-18.416385519359977</c:v>
                      </c:pt>
                      <c:pt idx="1614">
                        <c:v>-18.628157724999909</c:v>
                      </c:pt>
                      <c:pt idx="1615">
                        <c:v>-18.839199682559951</c:v>
                      </c:pt>
                      <c:pt idx="1616">
                        <c:v>-19.04950942115974</c:v>
                      </c:pt>
                      <c:pt idx="1617">
                        <c:v>-19.259084968959741</c:v>
                      </c:pt>
                      <c:pt idx="1618">
                        <c:v>-19.467924353159646</c:v>
                      </c:pt>
                      <c:pt idx="1619">
                        <c:v>-19.676025599999974</c:v>
                      </c:pt>
                      <c:pt idx="1620">
                        <c:v>-19.88338673475991</c:v>
                      </c:pt>
                      <c:pt idx="1621">
                        <c:v>-20.0900057817598</c:v>
                      </c:pt>
                      <c:pt idx="1622">
                        <c:v>-20.29588076435968</c:v>
                      </c:pt>
                      <c:pt idx="1623">
                        <c:v>-20.501009704959841</c:v>
                      </c:pt>
                      <c:pt idx="1624">
                        <c:v>-20.705390624999808</c:v>
                      </c:pt>
                      <c:pt idx="1625">
                        <c:v>-20.909021544959927</c:v>
                      </c:pt>
                      <c:pt idx="1626">
                        <c:v>-21.111900484359893</c:v>
                      </c:pt>
                      <c:pt idx="1627">
                        <c:v>-21.314025461759883</c:v>
                      </c:pt>
                      <c:pt idx="1628">
                        <c:v>-21.515394494759761</c:v>
                      </c:pt>
                      <c:pt idx="1629">
                        <c:v>-21.716005599999875</c:v>
                      </c:pt>
                      <c:pt idx="1630">
                        <c:v>-21.915856793159918</c:v>
                      </c:pt>
                      <c:pt idx="1631">
                        <c:v>-22.11494608895984</c:v>
                      </c:pt>
                      <c:pt idx="1632">
                        <c:v>-22.313271501159846</c:v>
                      </c:pt>
                      <c:pt idx="1633">
                        <c:v>-22.510831042559829</c:v>
                      </c:pt>
                      <c:pt idx="1634">
                        <c:v>-22.707622724999823</c:v>
                      </c:pt>
                      <c:pt idx="1635">
                        <c:v>-22.903644559359776</c:v>
                      </c:pt>
                      <c:pt idx="1636">
                        <c:v>-23.098894555559781</c:v>
                      </c:pt>
                      <c:pt idx="1637">
                        <c:v>-23.293370722559956</c:v>
                      </c:pt>
                      <c:pt idx="1638">
                        <c:v>-23.487071068359768</c:v>
                      </c:pt>
                      <c:pt idx="1639">
                        <c:v>-23.679993599999619</c:v>
                      </c:pt>
                      <c:pt idx="1640">
                        <c:v>-23.872136323559829</c:v>
                      </c:pt>
                      <c:pt idx="1641">
                        <c:v>-24.063497244159834</c:v>
                      </c:pt>
                      <c:pt idx="1642">
                        <c:v>-24.254074365959781</c:v>
                      </c:pt>
                      <c:pt idx="1643">
                        <c:v>-24.44386569215996</c:v>
                      </c:pt>
                      <c:pt idx="1644">
                        <c:v>-24.63286922499978</c:v>
                      </c:pt>
                      <c:pt idx="1645">
                        <c:v>-24.8210829657597</c:v>
                      </c:pt>
                      <c:pt idx="1646">
                        <c:v>-25.008504914759982</c:v>
                      </c:pt>
                      <c:pt idx="1647">
                        <c:v>-25.195133071359891</c:v>
                      </c:pt>
                      <c:pt idx="1648">
                        <c:v>-25.380965433959744</c:v>
                      </c:pt>
                      <c:pt idx="1649">
                        <c:v>-25.565999999999775</c:v>
                      </c:pt>
                      <c:pt idx="1650">
                        <c:v>-25.750234765959902</c:v>
                      </c:pt>
                      <c:pt idx="1651">
                        <c:v>-25.933667727359847</c:v>
                      </c:pt>
                      <c:pt idx="1652">
                        <c:v>-26.116296878759925</c:v>
                      </c:pt>
                      <c:pt idx="1653">
                        <c:v>-26.298120213760029</c:v>
                      </c:pt>
                      <c:pt idx="1654">
                        <c:v>-26.479135724999963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BBBC-4539-9929-0ADAD6A078FA}"/>
                  </c:ext>
                </c:extLst>
              </c15:ser>
            </c15:filteredScatterSeries>
            <c15:filteredScatterSeries>
              <c15:ser>
                <c:idx val="2"/>
                <c:order val="3"/>
                <c:tx>
                  <c:v>2nd Order Polynomial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'[Example of Metrics on Community 2.xlsx]dict_02'!$B$2:$B$1656</c15:sqref>
                        </c15:formulaRef>
                      </c:ext>
                    </c:extLst>
                    <c:numCache>
                      <c:formatCode>mm/dd/yyyy</c:formatCode>
                      <c:ptCount val="1655"/>
                      <c:pt idx="0">
                        <c:v>41275</c:v>
                      </c:pt>
                      <c:pt idx="1">
                        <c:v>41276</c:v>
                      </c:pt>
                      <c:pt idx="2">
                        <c:v>41277</c:v>
                      </c:pt>
                      <c:pt idx="3">
                        <c:v>41278</c:v>
                      </c:pt>
                      <c:pt idx="4">
                        <c:v>41279</c:v>
                      </c:pt>
                      <c:pt idx="5">
                        <c:v>41280</c:v>
                      </c:pt>
                      <c:pt idx="6">
                        <c:v>41281</c:v>
                      </c:pt>
                      <c:pt idx="7">
                        <c:v>41282</c:v>
                      </c:pt>
                      <c:pt idx="8">
                        <c:v>41283</c:v>
                      </c:pt>
                      <c:pt idx="9">
                        <c:v>41284</c:v>
                      </c:pt>
                      <c:pt idx="10">
                        <c:v>41285</c:v>
                      </c:pt>
                      <c:pt idx="11">
                        <c:v>41286</c:v>
                      </c:pt>
                      <c:pt idx="12">
                        <c:v>41287</c:v>
                      </c:pt>
                      <c:pt idx="13">
                        <c:v>41288</c:v>
                      </c:pt>
                      <c:pt idx="14">
                        <c:v>41289</c:v>
                      </c:pt>
                      <c:pt idx="15">
                        <c:v>41290</c:v>
                      </c:pt>
                      <c:pt idx="16">
                        <c:v>41291</c:v>
                      </c:pt>
                      <c:pt idx="17">
                        <c:v>41292</c:v>
                      </c:pt>
                      <c:pt idx="18">
                        <c:v>41293</c:v>
                      </c:pt>
                      <c:pt idx="19">
                        <c:v>41294</c:v>
                      </c:pt>
                      <c:pt idx="20">
                        <c:v>41295</c:v>
                      </c:pt>
                      <c:pt idx="21">
                        <c:v>41296</c:v>
                      </c:pt>
                      <c:pt idx="22">
                        <c:v>41297</c:v>
                      </c:pt>
                      <c:pt idx="23">
                        <c:v>41298</c:v>
                      </c:pt>
                      <c:pt idx="24">
                        <c:v>41299</c:v>
                      </c:pt>
                      <c:pt idx="25">
                        <c:v>41300</c:v>
                      </c:pt>
                      <c:pt idx="26">
                        <c:v>41301</c:v>
                      </c:pt>
                      <c:pt idx="27">
                        <c:v>41302</c:v>
                      </c:pt>
                      <c:pt idx="28">
                        <c:v>41303</c:v>
                      </c:pt>
                      <c:pt idx="29">
                        <c:v>41304</c:v>
                      </c:pt>
                      <c:pt idx="30">
                        <c:v>41305</c:v>
                      </c:pt>
                      <c:pt idx="31">
                        <c:v>41306</c:v>
                      </c:pt>
                      <c:pt idx="32">
                        <c:v>41307</c:v>
                      </c:pt>
                      <c:pt idx="33">
                        <c:v>41308</c:v>
                      </c:pt>
                      <c:pt idx="34">
                        <c:v>41309</c:v>
                      </c:pt>
                      <c:pt idx="35">
                        <c:v>41310</c:v>
                      </c:pt>
                      <c:pt idx="36">
                        <c:v>41311</c:v>
                      </c:pt>
                      <c:pt idx="37">
                        <c:v>41312</c:v>
                      </c:pt>
                      <c:pt idx="38">
                        <c:v>41313</c:v>
                      </c:pt>
                      <c:pt idx="39">
                        <c:v>41314</c:v>
                      </c:pt>
                      <c:pt idx="40">
                        <c:v>41315</c:v>
                      </c:pt>
                      <c:pt idx="41">
                        <c:v>41316</c:v>
                      </c:pt>
                      <c:pt idx="42">
                        <c:v>41317</c:v>
                      </c:pt>
                      <c:pt idx="43">
                        <c:v>41318</c:v>
                      </c:pt>
                      <c:pt idx="44">
                        <c:v>41319</c:v>
                      </c:pt>
                      <c:pt idx="45">
                        <c:v>41320</c:v>
                      </c:pt>
                      <c:pt idx="46">
                        <c:v>41321</c:v>
                      </c:pt>
                      <c:pt idx="47">
                        <c:v>41322</c:v>
                      </c:pt>
                      <c:pt idx="48">
                        <c:v>41323</c:v>
                      </c:pt>
                      <c:pt idx="49">
                        <c:v>41324</c:v>
                      </c:pt>
                      <c:pt idx="50">
                        <c:v>41325</c:v>
                      </c:pt>
                      <c:pt idx="51">
                        <c:v>41326</c:v>
                      </c:pt>
                      <c:pt idx="52">
                        <c:v>41327</c:v>
                      </c:pt>
                      <c:pt idx="53">
                        <c:v>41328</c:v>
                      </c:pt>
                      <c:pt idx="54">
                        <c:v>41329</c:v>
                      </c:pt>
                      <c:pt idx="55">
                        <c:v>41330</c:v>
                      </c:pt>
                      <c:pt idx="56">
                        <c:v>41331</c:v>
                      </c:pt>
                      <c:pt idx="57">
                        <c:v>41332</c:v>
                      </c:pt>
                      <c:pt idx="58">
                        <c:v>41333</c:v>
                      </c:pt>
                      <c:pt idx="59">
                        <c:v>41334</c:v>
                      </c:pt>
                      <c:pt idx="60">
                        <c:v>41335</c:v>
                      </c:pt>
                      <c:pt idx="61">
                        <c:v>41336</c:v>
                      </c:pt>
                      <c:pt idx="62">
                        <c:v>41337</c:v>
                      </c:pt>
                      <c:pt idx="63">
                        <c:v>41338</c:v>
                      </c:pt>
                      <c:pt idx="64">
                        <c:v>41339</c:v>
                      </c:pt>
                      <c:pt idx="65">
                        <c:v>41340</c:v>
                      </c:pt>
                      <c:pt idx="66">
                        <c:v>41341</c:v>
                      </c:pt>
                      <c:pt idx="67">
                        <c:v>41342</c:v>
                      </c:pt>
                      <c:pt idx="68">
                        <c:v>41343</c:v>
                      </c:pt>
                      <c:pt idx="69">
                        <c:v>41344</c:v>
                      </c:pt>
                      <c:pt idx="70">
                        <c:v>41345</c:v>
                      </c:pt>
                      <c:pt idx="71">
                        <c:v>41346</c:v>
                      </c:pt>
                      <c:pt idx="72">
                        <c:v>41347</c:v>
                      </c:pt>
                      <c:pt idx="73">
                        <c:v>41348</c:v>
                      </c:pt>
                      <c:pt idx="74">
                        <c:v>41349</c:v>
                      </c:pt>
                      <c:pt idx="75">
                        <c:v>41350</c:v>
                      </c:pt>
                      <c:pt idx="76">
                        <c:v>41351</c:v>
                      </c:pt>
                      <c:pt idx="77">
                        <c:v>41352</c:v>
                      </c:pt>
                      <c:pt idx="78">
                        <c:v>41353</c:v>
                      </c:pt>
                      <c:pt idx="79">
                        <c:v>41354</c:v>
                      </c:pt>
                      <c:pt idx="80">
                        <c:v>41355</c:v>
                      </c:pt>
                      <c:pt idx="81">
                        <c:v>41356</c:v>
                      </c:pt>
                      <c:pt idx="82">
                        <c:v>41357</c:v>
                      </c:pt>
                      <c:pt idx="83">
                        <c:v>41358</c:v>
                      </c:pt>
                      <c:pt idx="84">
                        <c:v>41359</c:v>
                      </c:pt>
                      <c:pt idx="85">
                        <c:v>41360</c:v>
                      </c:pt>
                      <c:pt idx="86">
                        <c:v>41361</c:v>
                      </c:pt>
                      <c:pt idx="87">
                        <c:v>41362</c:v>
                      </c:pt>
                      <c:pt idx="88">
                        <c:v>41363</c:v>
                      </c:pt>
                      <c:pt idx="89">
                        <c:v>41364</c:v>
                      </c:pt>
                      <c:pt idx="90">
                        <c:v>41365</c:v>
                      </c:pt>
                      <c:pt idx="91">
                        <c:v>41366</c:v>
                      </c:pt>
                      <c:pt idx="92">
                        <c:v>41367</c:v>
                      </c:pt>
                      <c:pt idx="93">
                        <c:v>41368</c:v>
                      </c:pt>
                      <c:pt idx="94">
                        <c:v>41369</c:v>
                      </c:pt>
                      <c:pt idx="95">
                        <c:v>41370</c:v>
                      </c:pt>
                      <c:pt idx="96">
                        <c:v>41371</c:v>
                      </c:pt>
                      <c:pt idx="97">
                        <c:v>41372</c:v>
                      </c:pt>
                      <c:pt idx="98">
                        <c:v>41373</c:v>
                      </c:pt>
                      <c:pt idx="99">
                        <c:v>41374</c:v>
                      </c:pt>
                      <c:pt idx="100">
                        <c:v>41375</c:v>
                      </c:pt>
                      <c:pt idx="101">
                        <c:v>41376</c:v>
                      </c:pt>
                      <c:pt idx="102">
                        <c:v>41377</c:v>
                      </c:pt>
                      <c:pt idx="103">
                        <c:v>41378</c:v>
                      </c:pt>
                      <c:pt idx="104">
                        <c:v>41379</c:v>
                      </c:pt>
                      <c:pt idx="105">
                        <c:v>41380</c:v>
                      </c:pt>
                      <c:pt idx="106">
                        <c:v>41381</c:v>
                      </c:pt>
                      <c:pt idx="107">
                        <c:v>41382</c:v>
                      </c:pt>
                      <c:pt idx="108">
                        <c:v>41383</c:v>
                      </c:pt>
                      <c:pt idx="109">
                        <c:v>41384</c:v>
                      </c:pt>
                      <c:pt idx="110">
                        <c:v>41385</c:v>
                      </c:pt>
                      <c:pt idx="111">
                        <c:v>41386</c:v>
                      </c:pt>
                      <c:pt idx="112">
                        <c:v>41387</c:v>
                      </c:pt>
                      <c:pt idx="113">
                        <c:v>41388</c:v>
                      </c:pt>
                      <c:pt idx="114">
                        <c:v>41389</c:v>
                      </c:pt>
                      <c:pt idx="115">
                        <c:v>41390</c:v>
                      </c:pt>
                      <c:pt idx="116">
                        <c:v>41391</c:v>
                      </c:pt>
                      <c:pt idx="117">
                        <c:v>41392</c:v>
                      </c:pt>
                      <c:pt idx="118">
                        <c:v>41393</c:v>
                      </c:pt>
                      <c:pt idx="119">
                        <c:v>41394</c:v>
                      </c:pt>
                      <c:pt idx="120">
                        <c:v>41395</c:v>
                      </c:pt>
                      <c:pt idx="121">
                        <c:v>41396</c:v>
                      </c:pt>
                      <c:pt idx="122">
                        <c:v>41397</c:v>
                      </c:pt>
                      <c:pt idx="123">
                        <c:v>41398</c:v>
                      </c:pt>
                      <c:pt idx="124">
                        <c:v>41399</c:v>
                      </c:pt>
                      <c:pt idx="125">
                        <c:v>41400</c:v>
                      </c:pt>
                      <c:pt idx="126">
                        <c:v>41401</c:v>
                      </c:pt>
                      <c:pt idx="127">
                        <c:v>41402</c:v>
                      </c:pt>
                      <c:pt idx="128">
                        <c:v>41403</c:v>
                      </c:pt>
                      <c:pt idx="129">
                        <c:v>41404</c:v>
                      </c:pt>
                      <c:pt idx="130">
                        <c:v>41405</c:v>
                      </c:pt>
                      <c:pt idx="131">
                        <c:v>41406</c:v>
                      </c:pt>
                      <c:pt idx="132">
                        <c:v>41407</c:v>
                      </c:pt>
                      <c:pt idx="133">
                        <c:v>41408</c:v>
                      </c:pt>
                      <c:pt idx="134">
                        <c:v>41409</c:v>
                      </c:pt>
                      <c:pt idx="135">
                        <c:v>41410</c:v>
                      </c:pt>
                      <c:pt idx="136">
                        <c:v>41411</c:v>
                      </c:pt>
                      <c:pt idx="137">
                        <c:v>41412</c:v>
                      </c:pt>
                      <c:pt idx="138">
                        <c:v>41413</c:v>
                      </c:pt>
                      <c:pt idx="139">
                        <c:v>41414</c:v>
                      </c:pt>
                      <c:pt idx="140">
                        <c:v>41415</c:v>
                      </c:pt>
                      <c:pt idx="141">
                        <c:v>41416</c:v>
                      </c:pt>
                      <c:pt idx="142">
                        <c:v>41417</c:v>
                      </c:pt>
                      <c:pt idx="143">
                        <c:v>41418</c:v>
                      </c:pt>
                      <c:pt idx="144">
                        <c:v>41419</c:v>
                      </c:pt>
                      <c:pt idx="145">
                        <c:v>41420</c:v>
                      </c:pt>
                      <c:pt idx="146">
                        <c:v>41421</c:v>
                      </c:pt>
                      <c:pt idx="147">
                        <c:v>41422</c:v>
                      </c:pt>
                      <c:pt idx="148">
                        <c:v>41423</c:v>
                      </c:pt>
                      <c:pt idx="149">
                        <c:v>41424</c:v>
                      </c:pt>
                      <c:pt idx="150">
                        <c:v>41425</c:v>
                      </c:pt>
                      <c:pt idx="151">
                        <c:v>41426</c:v>
                      </c:pt>
                      <c:pt idx="152">
                        <c:v>41427</c:v>
                      </c:pt>
                      <c:pt idx="153">
                        <c:v>41428</c:v>
                      </c:pt>
                      <c:pt idx="154">
                        <c:v>41429</c:v>
                      </c:pt>
                      <c:pt idx="155">
                        <c:v>41430</c:v>
                      </c:pt>
                      <c:pt idx="156">
                        <c:v>41431</c:v>
                      </c:pt>
                      <c:pt idx="157">
                        <c:v>41432</c:v>
                      </c:pt>
                      <c:pt idx="158">
                        <c:v>41433</c:v>
                      </c:pt>
                      <c:pt idx="159">
                        <c:v>41434</c:v>
                      </c:pt>
                      <c:pt idx="160">
                        <c:v>41435</c:v>
                      </c:pt>
                      <c:pt idx="161">
                        <c:v>41436</c:v>
                      </c:pt>
                      <c:pt idx="162">
                        <c:v>41437</c:v>
                      </c:pt>
                      <c:pt idx="163">
                        <c:v>41438</c:v>
                      </c:pt>
                      <c:pt idx="164">
                        <c:v>41439</c:v>
                      </c:pt>
                      <c:pt idx="165">
                        <c:v>41440</c:v>
                      </c:pt>
                      <c:pt idx="166">
                        <c:v>41441</c:v>
                      </c:pt>
                      <c:pt idx="167">
                        <c:v>41442</c:v>
                      </c:pt>
                      <c:pt idx="168">
                        <c:v>41443</c:v>
                      </c:pt>
                      <c:pt idx="169">
                        <c:v>41444</c:v>
                      </c:pt>
                      <c:pt idx="170">
                        <c:v>41445</c:v>
                      </c:pt>
                      <c:pt idx="171">
                        <c:v>41446</c:v>
                      </c:pt>
                      <c:pt idx="172">
                        <c:v>41447</c:v>
                      </c:pt>
                      <c:pt idx="173">
                        <c:v>41448</c:v>
                      </c:pt>
                      <c:pt idx="174">
                        <c:v>41449</c:v>
                      </c:pt>
                      <c:pt idx="175">
                        <c:v>41450</c:v>
                      </c:pt>
                      <c:pt idx="176">
                        <c:v>41451</c:v>
                      </c:pt>
                      <c:pt idx="177">
                        <c:v>41452</c:v>
                      </c:pt>
                      <c:pt idx="178">
                        <c:v>41453</c:v>
                      </c:pt>
                      <c:pt idx="179">
                        <c:v>41454</c:v>
                      </c:pt>
                      <c:pt idx="180">
                        <c:v>41455</c:v>
                      </c:pt>
                      <c:pt idx="181">
                        <c:v>41456</c:v>
                      </c:pt>
                      <c:pt idx="182">
                        <c:v>41457</c:v>
                      </c:pt>
                      <c:pt idx="183">
                        <c:v>41458</c:v>
                      </c:pt>
                      <c:pt idx="184">
                        <c:v>41459</c:v>
                      </c:pt>
                      <c:pt idx="185">
                        <c:v>41460</c:v>
                      </c:pt>
                      <c:pt idx="186">
                        <c:v>41461</c:v>
                      </c:pt>
                      <c:pt idx="187">
                        <c:v>41462</c:v>
                      </c:pt>
                      <c:pt idx="188">
                        <c:v>41463</c:v>
                      </c:pt>
                      <c:pt idx="189">
                        <c:v>41464</c:v>
                      </c:pt>
                      <c:pt idx="190">
                        <c:v>41465</c:v>
                      </c:pt>
                      <c:pt idx="191">
                        <c:v>41466</c:v>
                      </c:pt>
                      <c:pt idx="192">
                        <c:v>41467</c:v>
                      </c:pt>
                      <c:pt idx="193">
                        <c:v>41468</c:v>
                      </c:pt>
                      <c:pt idx="194">
                        <c:v>41469</c:v>
                      </c:pt>
                      <c:pt idx="195">
                        <c:v>41470</c:v>
                      </c:pt>
                      <c:pt idx="196">
                        <c:v>41471</c:v>
                      </c:pt>
                      <c:pt idx="197">
                        <c:v>41472</c:v>
                      </c:pt>
                      <c:pt idx="198">
                        <c:v>41473</c:v>
                      </c:pt>
                      <c:pt idx="199">
                        <c:v>41474</c:v>
                      </c:pt>
                      <c:pt idx="200">
                        <c:v>41475</c:v>
                      </c:pt>
                      <c:pt idx="201">
                        <c:v>41476</c:v>
                      </c:pt>
                      <c:pt idx="202">
                        <c:v>41477</c:v>
                      </c:pt>
                      <c:pt idx="203">
                        <c:v>41478</c:v>
                      </c:pt>
                      <c:pt idx="204">
                        <c:v>41479</c:v>
                      </c:pt>
                      <c:pt idx="205">
                        <c:v>41480</c:v>
                      </c:pt>
                      <c:pt idx="206">
                        <c:v>41481</c:v>
                      </c:pt>
                      <c:pt idx="207">
                        <c:v>41482</c:v>
                      </c:pt>
                      <c:pt idx="208">
                        <c:v>41483</c:v>
                      </c:pt>
                      <c:pt idx="209">
                        <c:v>41484</c:v>
                      </c:pt>
                      <c:pt idx="210">
                        <c:v>41485</c:v>
                      </c:pt>
                      <c:pt idx="211">
                        <c:v>41486</c:v>
                      </c:pt>
                      <c:pt idx="212">
                        <c:v>41487</c:v>
                      </c:pt>
                      <c:pt idx="213">
                        <c:v>41488</c:v>
                      </c:pt>
                      <c:pt idx="214">
                        <c:v>41489</c:v>
                      </c:pt>
                      <c:pt idx="215">
                        <c:v>41490</c:v>
                      </c:pt>
                      <c:pt idx="216">
                        <c:v>41491</c:v>
                      </c:pt>
                      <c:pt idx="217">
                        <c:v>41492</c:v>
                      </c:pt>
                      <c:pt idx="218">
                        <c:v>41493</c:v>
                      </c:pt>
                      <c:pt idx="219">
                        <c:v>41494</c:v>
                      </c:pt>
                      <c:pt idx="220">
                        <c:v>41495</c:v>
                      </c:pt>
                      <c:pt idx="221">
                        <c:v>41496</c:v>
                      </c:pt>
                      <c:pt idx="222">
                        <c:v>41497</c:v>
                      </c:pt>
                      <c:pt idx="223">
                        <c:v>41498</c:v>
                      </c:pt>
                      <c:pt idx="224">
                        <c:v>41499</c:v>
                      </c:pt>
                      <c:pt idx="225">
                        <c:v>41500</c:v>
                      </c:pt>
                      <c:pt idx="226">
                        <c:v>41501</c:v>
                      </c:pt>
                      <c:pt idx="227">
                        <c:v>41502</c:v>
                      </c:pt>
                      <c:pt idx="228">
                        <c:v>41503</c:v>
                      </c:pt>
                      <c:pt idx="229">
                        <c:v>41504</c:v>
                      </c:pt>
                      <c:pt idx="230">
                        <c:v>41505</c:v>
                      </c:pt>
                      <c:pt idx="231">
                        <c:v>41506</c:v>
                      </c:pt>
                      <c:pt idx="232">
                        <c:v>41507</c:v>
                      </c:pt>
                      <c:pt idx="233">
                        <c:v>41508</c:v>
                      </c:pt>
                      <c:pt idx="234">
                        <c:v>41509</c:v>
                      </c:pt>
                      <c:pt idx="235">
                        <c:v>41510</c:v>
                      </c:pt>
                      <c:pt idx="236">
                        <c:v>41511</c:v>
                      </c:pt>
                      <c:pt idx="237">
                        <c:v>41512</c:v>
                      </c:pt>
                      <c:pt idx="238">
                        <c:v>41513</c:v>
                      </c:pt>
                      <c:pt idx="239">
                        <c:v>41514</c:v>
                      </c:pt>
                      <c:pt idx="240">
                        <c:v>41515</c:v>
                      </c:pt>
                      <c:pt idx="241">
                        <c:v>41516</c:v>
                      </c:pt>
                      <c:pt idx="242">
                        <c:v>41517</c:v>
                      </c:pt>
                      <c:pt idx="243">
                        <c:v>41518</c:v>
                      </c:pt>
                      <c:pt idx="244">
                        <c:v>41519</c:v>
                      </c:pt>
                      <c:pt idx="245">
                        <c:v>41520</c:v>
                      </c:pt>
                      <c:pt idx="246">
                        <c:v>41521</c:v>
                      </c:pt>
                      <c:pt idx="247">
                        <c:v>41522</c:v>
                      </c:pt>
                      <c:pt idx="248">
                        <c:v>41523</c:v>
                      </c:pt>
                      <c:pt idx="249">
                        <c:v>41524</c:v>
                      </c:pt>
                      <c:pt idx="250">
                        <c:v>41525</c:v>
                      </c:pt>
                      <c:pt idx="251">
                        <c:v>41526</c:v>
                      </c:pt>
                      <c:pt idx="252">
                        <c:v>41527</c:v>
                      </c:pt>
                      <c:pt idx="253">
                        <c:v>41528</c:v>
                      </c:pt>
                      <c:pt idx="254">
                        <c:v>41529</c:v>
                      </c:pt>
                      <c:pt idx="255">
                        <c:v>41530</c:v>
                      </c:pt>
                      <c:pt idx="256">
                        <c:v>41531</c:v>
                      </c:pt>
                      <c:pt idx="257">
                        <c:v>41532</c:v>
                      </c:pt>
                      <c:pt idx="258">
                        <c:v>41533</c:v>
                      </c:pt>
                      <c:pt idx="259">
                        <c:v>41534</c:v>
                      </c:pt>
                      <c:pt idx="260">
                        <c:v>41535</c:v>
                      </c:pt>
                      <c:pt idx="261">
                        <c:v>41536</c:v>
                      </c:pt>
                      <c:pt idx="262">
                        <c:v>41537</c:v>
                      </c:pt>
                      <c:pt idx="263">
                        <c:v>41538</c:v>
                      </c:pt>
                      <c:pt idx="264">
                        <c:v>41539</c:v>
                      </c:pt>
                      <c:pt idx="265">
                        <c:v>41540</c:v>
                      </c:pt>
                      <c:pt idx="266">
                        <c:v>41541</c:v>
                      </c:pt>
                      <c:pt idx="267">
                        <c:v>41542</c:v>
                      </c:pt>
                      <c:pt idx="268">
                        <c:v>41543</c:v>
                      </c:pt>
                      <c:pt idx="269">
                        <c:v>41544</c:v>
                      </c:pt>
                      <c:pt idx="270">
                        <c:v>41545</c:v>
                      </c:pt>
                      <c:pt idx="271">
                        <c:v>41546</c:v>
                      </c:pt>
                      <c:pt idx="272">
                        <c:v>41547</c:v>
                      </c:pt>
                      <c:pt idx="273">
                        <c:v>41548</c:v>
                      </c:pt>
                      <c:pt idx="274">
                        <c:v>41549</c:v>
                      </c:pt>
                      <c:pt idx="275">
                        <c:v>41550</c:v>
                      </c:pt>
                      <c:pt idx="276">
                        <c:v>41551</c:v>
                      </c:pt>
                      <c:pt idx="277">
                        <c:v>41552</c:v>
                      </c:pt>
                      <c:pt idx="278">
                        <c:v>41553</c:v>
                      </c:pt>
                      <c:pt idx="279">
                        <c:v>41554</c:v>
                      </c:pt>
                      <c:pt idx="280">
                        <c:v>41555</c:v>
                      </c:pt>
                      <c:pt idx="281">
                        <c:v>41556</c:v>
                      </c:pt>
                      <c:pt idx="282">
                        <c:v>41557</c:v>
                      </c:pt>
                      <c:pt idx="283">
                        <c:v>41558</c:v>
                      </c:pt>
                      <c:pt idx="284">
                        <c:v>41559</c:v>
                      </c:pt>
                      <c:pt idx="285">
                        <c:v>41560</c:v>
                      </c:pt>
                      <c:pt idx="286">
                        <c:v>41561</c:v>
                      </c:pt>
                      <c:pt idx="287">
                        <c:v>41562</c:v>
                      </c:pt>
                      <c:pt idx="288">
                        <c:v>41563</c:v>
                      </c:pt>
                      <c:pt idx="289">
                        <c:v>41564</c:v>
                      </c:pt>
                      <c:pt idx="290">
                        <c:v>41565</c:v>
                      </c:pt>
                      <c:pt idx="291">
                        <c:v>41566</c:v>
                      </c:pt>
                      <c:pt idx="292">
                        <c:v>41567</c:v>
                      </c:pt>
                      <c:pt idx="293">
                        <c:v>41568</c:v>
                      </c:pt>
                      <c:pt idx="294">
                        <c:v>41569</c:v>
                      </c:pt>
                      <c:pt idx="295">
                        <c:v>41570</c:v>
                      </c:pt>
                      <c:pt idx="296">
                        <c:v>41571</c:v>
                      </c:pt>
                      <c:pt idx="297">
                        <c:v>41572</c:v>
                      </c:pt>
                      <c:pt idx="298">
                        <c:v>41573</c:v>
                      </c:pt>
                      <c:pt idx="299">
                        <c:v>41574</c:v>
                      </c:pt>
                      <c:pt idx="300">
                        <c:v>41575</c:v>
                      </c:pt>
                      <c:pt idx="301">
                        <c:v>41576</c:v>
                      </c:pt>
                      <c:pt idx="302">
                        <c:v>41577</c:v>
                      </c:pt>
                      <c:pt idx="303">
                        <c:v>41578</c:v>
                      </c:pt>
                      <c:pt idx="304">
                        <c:v>41579</c:v>
                      </c:pt>
                      <c:pt idx="305">
                        <c:v>41580</c:v>
                      </c:pt>
                      <c:pt idx="306">
                        <c:v>41581</c:v>
                      </c:pt>
                      <c:pt idx="307">
                        <c:v>41582</c:v>
                      </c:pt>
                      <c:pt idx="308">
                        <c:v>41583</c:v>
                      </c:pt>
                      <c:pt idx="309">
                        <c:v>41584</c:v>
                      </c:pt>
                      <c:pt idx="310">
                        <c:v>41585</c:v>
                      </c:pt>
                      <c:pt idx="311">
                        <c:v>41586</c:v>
                      </c:pt>
                      <c:pt idx="312">
                        <c:v>41587</c:v>
                      </c:pt>
                      <c:pt idx="313">
                        <c:v>41588</c:v>
                      </c:pt>
                      <c:pt idx="314">
                        <c:v>41589</c:v>
                      </c:pt>
                      <c:pt idx="315">
                        <c:v>41590</c:v>
                      </c:pt>
                      <c:pt idx="316">
                        <c:v>41591</c:v>
                      </c:pt>
                      <c:pt idx="317">
                        <c:v>41592</c:v>
                      </c:pt>
                      <c:pt idx="318">
                        <c:v>41593</c:v>
                      </c:pt>
                      <c:pt idx="319">
                        <c:v>41594</c:v>
                      </c:pt>
                      <c:pt idx="320">
                        <c:v>41595</c:v>
                      </c:pt>
                      <c:pt idx="321">
                        <c:v>41596</c:v>
                      </c:pt>
                      <c:pt idx="322">
                        <c:v>41597</c:v>
                      </c:pt>
                      <c:pt idx="323">
                        <c:v>41598</c:v>
                      </c:pt>
                      <c:pt idx="324">
                        <c:v>41599</c:v>
                      </c:pt>
                      <c:pt idx="325">
                        <c:v>41600</c:v>
                      </c:pt>
                      <c:pt idx="326">
                        <c:v>41601</c:v>
                      </c:pt>
                      <c:pt idx="327">
                        <c:v>41602</c:v>
                      </c:pt>
                      <c:pt idx="328">
                        <c:v>41603</c:v>
                      </c:pt>
                      <c:pt idx="329">
                        <c:v>41604</c:v>
                      </c:pt>
                      <c:pt idx="330">
                        <c:v>41605</c:v>
                      </c:pt>
                      <c:pt idx="331">
                        <c:v>41606</c:v>
                      </c:pt>
                      <c:pt idx="332">
                        <c:v>41607</c:v>
                      </c:pt>
                      <c:pt idx="333">
                        <c:v>41608</c:v>
                      </c:pt>
                      <c:pt idx="334">
                        <c:v>41609</c:v>
                      </c:pt>
                      <c:pt idx="335">
                        <c:v>41610</c:v>
                      </c:pt>
                      <c:pt idx="336">
                        <c:v>41611</c:v>
                      </c:pt>
                      <c:pt idx="337">
                        <c:v>41612</c:v>
                      </c:pt>
                      <c:pt idx="338">
                        <c:v>41613</c:v>
                      </c:pt>
                      <c:pt idx="339">
                        <c:v>41614</c:v>
                      </c:pt>
                      <c:pt idx="340">
                        <c:v>41615</c:v>
                      </c:pt>
                      <c:pt idx="341">
                        <c:v>41616</c:v>
                      </c:pt>
                      <c:pt idx="342">
                        <c:v>41617</c:v>
                      </c:pt>
                      <c:pt idx="343">
                        <c:v>41618</c:v>
                      </c:pt>
                      <c:pt idx="344">
                        <c:v>41619</c:v>
                      </c:pt>
                      <c:pt idx="345">
                        <c:v>41620</c:v>
                      </c:pt>
                      <c:pt idx="346">
                        <c:v>41621</c:v>
                      </c:pt>
                      <c:pt idx="347">
                        <c:v>41622</c:v>
                      </c:pt>
                      <c:pt idx="348">
                        <c:v>41623</c:v>
                      </c:pt>
                      <c:pt idx="349">
                        <c:v>41624</c:v>
                      </c:pt>
                      <c:pt idx="350">
                        <c:v>41625</c:v>
                      </c:pt>
                      <c:pt idx="351">
                        <c:v>41626</c:v>
                      </c:pt>
                      <c:pt idx="352">
                        <c:v>41627</c:v>
                      </c:pt>
                      <c:pt idx="353">
                        <c:v>41628</c:v>
                      </c:pt>
                      <c:pt idx="354">
                        <c:v>41629</c:v>
                      </c:pt>
                      <c:pt idx="355">
                        <c:v>41630</c:v>
                      </c:pt>
                      <c:pt idx="356">
                        <c:v>41631</c:v>
                      </c:pt>
                      <c:pt idx="357">
                        <c:v>41632</c:v>
                      </c:pt>
                      <c:pt idx="358">
                        <c:v>41633</c:v>
                      </c:pt>
                      <c:pt idx="359">
                        <c:v>41634</c:v>
                      </c:pt>
                      <c:pt idx="360">
                        <c:v>41635</c:v>
                      </c:pt>
                      <c:pt idx="361">
                        <c:v>41636</c:v>
                      </c:pt>
                      <c:pt idx="362">
                        <c:v>41637</c:v>
                      </c:pt>
                      <c:pt idx="363">
                        <c:v>41638</c:v>
                      </c:pt>
                      <c:pt idx="364">
                        <c:v>41639</c:v>
                      </c:pt>
                      <c:pt idx="365">
                        <c:v>41640</c:v>
                      </c:pt>
                      <c:pt idx="366">
                        <c:v>41641</c:v>
                      </c:pt>
                      <c:pt idx="367">
                        <c:v>41642</c:v>
                      </c:pt>
                      <c:pt idx="368">
                        <c:v>41643</c:v>
                      </c:pt>
                      <c:pt idx="369">
                        <c:v>41644</c:v>
                      </c:pt>
                      <c:pt idx="370">
                        <c:v>41645</c:v>
                      </c:pt>
                      <c:pt idx="371">
                        <c:v>41646</c:v>
                      </c:pt>
                      <c:pt idx="372">
                        <c:v>41647</c:v>
                      </c:pt>
                      <c:pt idx="373">
                        <c:v>41648</c:v>
                      </c:pt>
                      <c:pt idx="374">
                        <c:v>41649</c:v>
                      </c:pt>
                      <c:pt idx="375">
                        <c:v>41650</c:v>
                      </c:pt>
                      <c:pt idx="376">
                        <c:v>41651</c:v>
                      </c:pt>
                      <c:pt idx="377">
                        <c:v>41652</c:v>
                      </c:pt>
                      <c:pt idx="378">
                        <c:v>41653</c:v>
                      </c:pt>
                      <c:pt idx="379">
                        <c:v>41654</c:v>
                      </c:pt>
                      <c:pt idx="380">
                        <c:v>41655</c:v>
                      </c:pt>
                      <c:pt idx="381">
                        <c:v>41656</c:v>
                      </c:pt>
                      <c:pt idx="382">
                        <c:v>41657</c:v>
                      </c:pt>
                      <c:pt idx="383">
                        <c:v>41658</c:v>
                      </c:pt>
                      <c:pt idx="384">
                        <c:v>41659</c:v>
                      </c:pt>
                      <c:pt idx="385">
                        <c:v>41660</c:v>
                      </c:pt>
                      <c:pt idx="386">
                        <c:v>41661</c:v>
                      </c:pt>
                      <c:pt idx="387">
                        <c:v>41662</c:v>
                      </c:pt>
                      <c:pt idx="388">
                        <c:v>41663</c:v>
                      </c:pt>
                      <c:pt idx="389">
                        <c:v>41664</c:v>
                      </c:pt>
                      <c:pt idx="390">
                        <c:v>41665</c:v>
                      </c:pt>
                      <c:pt idx="391">
                        <c:v>41666</c:v>
                      </c:pt>
                      <c:pt idx="392">
                        <c:v>41667</c:v>
                      </c:pt>
                      <c:pt idx="393">
                        <c:v>41668</c:v>
                      </c:pt>
                      <c:pt idx="394">
                        <c:v>41669</c:v>
                      </c:pt>
                      <c:pt idx="395">
                        <c:v>41670</c:v>
                      </c:pt>
                      <c:pt idx="396">
                        <c:v>41671</c:v>
                      </c:pt>
                      <c:pt idx="397">
                        <c:v>41672</c:v>
                      </c:pt>
                      <c:pt idx="398">
                        <c:v>41673</c:v>
                      </c:pt>
                      <c:pt idx="399">
                        <c:v>41674</c:v>
                      </c:pt>
                      <c:pt idx="400">
                        <c:v>41675</c:v>
                      </c:pt>
                      <c:pt idx="401">
                        <c:v>41676</c:v>
                      </c:pt>
                      <c:pt idx="402">
                        <c:v>41678</c:v>
                      </c:pt>
                      <c:pt idx="403">
                        <c:v>41679</c:v>
                      </c:pt>
                      <c:pt idx="404">
                        <c:v>41680</c:v>
                      </c:pt>
                      <c:pt idx="405">
                        <c:v>41681</c:v>
                      </c:pt>
                      <c:pt idx="406">
                        <c:v>41682</c:v>
                      </c:pt>
                      <c:pt idx="407">
                        <c:v>41683</c:v>
                      </c:pt>
                      <c:pt idx="408">
                        <c:v>41685</c:v>
                      </c:pt>
                      <c:pt idx="409">
                        <c:v>41686</c:v>
                      </c:pt>
                      <c:pt idx="410">
                        <c:v>41687</c:v>
                      </c:pt>
                      <c:pt idx="411">
                        <c:v>41688</c:v>
                      </c:pt>
                      <c:pt idx="412">
                        <c:v>41689</c:v>
                      </c:pt>
                      <c:pt idx="413">
                        <c:v>41690</c:v>
                      </c:pt>
                      <c:pt idx="414">
                        <c:v>41691</c:v>
                      </c:pt>
                      <c:pt idx="415">
                        <c:v>41692</c:v>
                      </c:pt>
                      <c:pt idx="416">
                        <c:v>41693</c:v>
                      </c:pt>
                      <c:pt idx="417">
                        <c:v>41694</c:v>
                      </c:pt>
                      <c:pt idx="418">
                        <c:v>41695</c:v>
                      </c:pt>
                      <c:pt idx="419">
                        <c:v>41696</c:v>
                      </c:pt>
                      <c:pt idx="420">
                        <c:v>41697</c:v>
                      </c:pt>
                      <c:pt idx="421">
                        <c:v>41698</c:v>
                      </c:pt>
                      <c:pt idx="422">
                        <c:v>41699</c:v>
                      </c:pt>
                      <c:pt idx="423">
                        <c:v>41700</c:v>
                      </c:pt>
                      <c:pt idx="424">
                        <c:v>41701</c:v>
                      </c:pt>
                      <c:pt idx="425">
                        <c:v>41702</c:v>
                      </c:pt>
                      <c:pt idx="426">
                        <c:v>41703</c:v>
                      </c:pt>
                      <c:pt idx="427">
                        <c:v>41704</c:v>
                      </c:pt>
                      <c:pt idx="428">
                        <c:v>41705</c:v>
                      </c:pt>
                      <c:pt idx="429">
                        <c:v>41706</c:v>
                      </c:pt>
                      <c:pt idx="430">
                        <c:v>41707</c:v>
                      </c:pt>
                      <c:pt idx="431">
                        <c:v>41708</c:v>
                      </c:pt>
                      <c:pt idx="432">
                        <c:v>41709</c:v>
                      </c:pt>
                      <c:pt idx="433">
                        <c:v>41710</c:v>
                      </c:pt>
                      <c:pt idx="434">
                        <c:v>41711</c:v>
                      </c:pt>
                      <c:pt idx="435">
                        <c:v>41712</c:v>
                      </c:pt>
                      <c:pt idx="436">
                        <c:v>41713</c:v>
                      </c:pt>
                      <c:pt idx="437">
                        <c:v>41714</c:v>
                      </c:pt>
                      <c:pt idx="438">
                        <c:v>41715</c:v>
                      </c:pt>
                      <c:pt idx="439">
                        <c:v>41716</c:v>
                      </c:pt>
                      <c:pt idx="440">
                        <c:v>41717</c:v>
                      </c:pt>
                      <c:pt idx="441">
                        <c:v>41718</c:v>
                      </c:pt>
                      <c:pt idx="442">
                        <c:v>41719</c:v>
                      </c:pt>
                      <c:pt idx="443">
                        <c:v>41720</c:v>
                      </c:pt>
                      <c:pt idx="444">
                        <c:v>41721</c:v>
                      </c:pt>
                      <c:pt idx="445">
                        <c:v>41722</c:v>
                      </c:pt>
                      <c:pt idx="446">
                        <c:v>41723</c:v>
                      </c:pt>
                      <c:pt idx="447">
                        <c:v>41724</c:v>
                      </c:pt>
                      <c:pt idx="448">
                        <c:v>41725</c:v>
                      </c:pt>
                      <c:pt idx="449">
                        <c:v>41726</c:v>
                      </c:pt>
                      <c:pt idx="450">
                        <c:v>41727</c:v>
                      </c:pt>
                      <c:pt idx="451">
                        <c:v>41728</c:v>
                      </c:pt>
                      <c:pt idx="452">
                        <c:v>41729</c:v>
                      </c:pt>
                      <c:pt idx="453">
                        <c:v>41730</c:v>
                      </c:pt>
                      <c:pt idx="454">
                        <c:v>41731</c:v>
                      </c:pt>
                      <c:pt idx="455">
                        <c:v>41732</c:v>
                      </c:pt>
                      <c:pt idx="456">
                        <c:v>41734</c:v>
                      </c:pt>
                      <c:pt idx="457">
                        <c:v>41735</c:v>
                      </c:pt>
                      <c:pt idx="458">
                        <c:v>41736</c:v>
                      </c:pt>
                      <c:pt idx="459">
                        <c:v>41737</c:v>
                      </c:pt>
                      <c:pt idx="460">
                        <c:v>41738</c:v>
                      </c:pt>
                      <c:pt idx="461">
                        <c:v>41739</c:v>
                      </c:pt>
                      <c:pt idx="462">
                        <c:v>41740</c:v>
                      </c:pt>
                      <c:pt idx="463">
                        <c:v>41741</c:v>
                      </c:pt>
                      <c:pt idx="464">
                        <c:v>41742</c:v>
                      </c:pt>
                      <c:pt idx="465">
                        <c:v>41743</c:v>
                      </c:pt>
                      <c:pt idx="466">
                        <c:v>41744</c:v>
                      </c:pt>
                      <c:pt idx="467">
                        <c:v>41745</c:v>
                      </c:pt>
                      <c:pt idx="468">
                        <c:v>41746</c:v>
                      </c:pt>
                      <c:pt idx="469">
                        <c:v>41747</c:v>
                      </c:pt>
                      <c:pt idx="470">
                        <c:v>41748</c:v>
                      </c:pt>
                      <c:pt idx="471">
                        <c:v>41749</c:v>
                      </c:pt>
                      <c:pt idx="472">
                        <c:v>41750</c:v>
                      </c:pt>
                      <c:pt idx="473">
                        <c:v>41751</c:v>
                      </c:pt>
                      <c:pt idx="474">
                        <c:v>41752</c:v>
                      </c:pt>
                      <c:pt idx="475">
                        <c:v>41753</c:v>
                      </c:pt>
                      <c:pt idx="476">
                        <c:v>41755</c:v>
                      </c:pt>
                      <c:pt idx="477">
                        <c:v>41756</c:v>
                      </c:pt>
                      <c:pt idx="478">
                        <c:v>41757</c:v>
                      </c:pt>
                      <c:pt idx="479">
                        <c:v>41758</c:v>
                      </c:pt>
                      <c:pt idx="480">
                        <c:v>41759</c:v>
                      </c:pt>
                      <c:pt idx="481">
                        <c:v>41760</c:v>
                      </c:pt>
                      <c:pt idx="482">
                        <c:v>41761</c:v>
                      </c:pt>
                      <c:pt idx="483">
                        <c:v>41762</c:v>
                      </c:pt>
                      <c:pt idx="484">
                        <c:v>41763</c:v>
                      </c:pt>
                      <c:pt idx="485">
                        <c:v>41764</c:v>
                      </c:pt>
                      <c:pt idx="486">
                        <c:v>41765</c:v>
                      </c:pt>
                      <c:pt idx="487">
                        <c:v>41766</c:v>
                      </c:pt>
                      <c:pt idx="488">
                        <c:v>41767</c:v>
                      </c:pt>
                      <c:pt idx="489">
                        <c:v>41768</c:v>
                      </c:pt>
                      <c:pt idx="490">
                        <c:v>41769</c:v>
                      </c:pt>
                      <c:pt idx="491">
                        <c:v>41770</c:v>
                      </c:pt>
                      <c:pt idx="492">
                        <c:v>41771</c:v>
                      </c:pt>
                      <c:pt idx="493">
                        <c:v>41772</c:v>
                      </c:pt>
                      <c:pt idx="494">
                        <c:v>41773</c:v>
                      </c:pt>
                      <c:pt idx="495">
                        <c:v>41774</c:v>
                      </c:pt>
                      <c:pt idx="496">
                        <c:v>41775</c:v>
                      </c:pt>
                      <c:pt idx="497">
                        <c:v>41776</c:v>
                      </c:pt>
                      <c:pt idx="498">
                        <c:v>41777</c:v>
                      </c:pt>
                      <c:pt idx="499">
                        <c:v>41778</c:v>
                      </c:pt>
                      <c:pt idx="500">
                        <c:v>41779</c:v>
                      </c:pt>
                      <c:pt idx="501">
                        <c:v>41780</c:v>
                      </c:pt>
                      <c:pt idx="502">
                        <c:v>41781</c:v>
                      </c:pt>
                      <c:pt idx="503">
                        <c:v>41782</c:v>
                      </c:pt>
                      <c:pt idx="504">
                        <c:v>41783</c:v>
                      </c:pt>
                      <c:pt idx="505">
                        <c:v>41784</c:v>
                      </c:pt>
                      <c:pt idx="506">
                        <c:v>41785</c:v>
                      </c:pt>
                      <c:pt idx="507">
                        <c:v>41786</c:v>
                      </c:pt>
                      <c:pt idx="508">
                        <c:v>41787</c:v>
                      </c:pt>
                      <c:pt idx="509">
                        <c:v>41788</c:v>
                      </c:pt>
                      <c:pt idx="510">
                        <c:v>41789</c:v>
                      </c:pt>
                      <c:pt idx="511">
                        <c:v>41791</c:v>
                      </c:pt>
                      <c:pt idx="512">
                        <c:v>41792</c:v>
                      </c:pt>
                      <c:pt idx="513">
                        <c:v>41793</c:v>
                      </c:pt>
                      <c:pt idx="514">
                        <c:v>41794</c:v>
                      </c:pt>
                      <c:pt idx="515">
                        <c:v>41795</c:v>
                      </c:pt>
                      <c:pt idx="516">
                        <c:v>41796</c:v>
                      </c:pt>
                      <c:pt idx="517">
                        <c:v>41797</c:v>
                      </c:pt>
                      <c:pt idx="518">
                        <c:v>41798</c:v>
                      </c:pt>
                      <c:pt idx="519">
                        <c:v>41799</c:v>
                      </c:pt>
                      <c:pt idx="520">
                        <c:v>41800</c:v>
                      </c:pt>
                      <c:pt idx="521">
                        <c:v>41801</c:v>
                      </c:pt>
                      <c:pt idx="522">
                        <c:v>41802</c:v>
                      </c:pt>
                      <c:pt idx="523">
                        <c:v>41803</c:v>
                      </c:pt>
                      <c:pt idx="524">
                        <c:v>41804</c:v>
                      </c:pt>
                      <c:pt idx="525">
                        <c:v>41805</c:v>
                      </c:pt>
                      <c:pt idx="526">
                        <c:v>41806</c:v>
                      </c:pt>
                      <c:pt idx="527">
                        <c:v>41807</c:v>
                      </c:pt>
                      <c:pt idx="528">
                        <c:v>41808</c:v>
                      </c:pt>
                      <c:pt idx="529">
                        <c:v>41809</c:v>
                      </c:pt>
                      <c:pt idx="530">
                        <c:v>41810</c:v>
                      </c:pt>
                      <c:pt idx="531">
                        <c:v>41811</c:v>
                      </c:pt>
                      <c:pt idx="532">
                        <c:v>41812</c:v>
                      </c:pt>
                      <c:pt idx="533">
                        <c:v>41813</c:v>
                      </c:pt>
                      <c:pt idx="534">
                        <c:v>41814</c:v>
                      </c:pt>
                      <c:pt idx="535">
                        <c:v>41815</c:v>
                      </c:pt>
                      <c:pt idx="536">
                        <c:v>41816</c:v>
                      </c:pt>
                      <c:pt idx="537">
                        <c:v>41817</c:v>
                      </c:pt>
                      <c:pt idx="538">
                        <c:v>41818</c:v>
                      </c:pt>
                      <c:pt idx="539">
                        <c:v>41819</c:v>
                      </c:pt>
                      <c:pt idx="540">
                        <c:v>41820</c:v>
                      </c:pt>
                      <c:pt idx="541">
                        <c:v>41821</c:v>
                      </c:pt>
                      <c:pt idx="542">
                        <c:v>41822</c:v>
                      </c:pt>
                      <c:pt idx="543">
                        <c:v>41823</c:v>
                      </c:pt>
                      <c:pt idx="544">
                        <c:v>41824</c:v>
                      </c:pt>
                      <c:pt idx="545">
                        <c:v>41825</c:v>
                      </c:pt>
                      <c:pt idx="546">
                        <c:v>41826</c:v>
                      </c:pt>
                      <c:pt idx="547">
                        <c:v>41827</c:v>
                      </c:pt>
                      <c:pt idx="548">
                        <c:v>41828</c:v>
                      </c:pt>
                      <c:pt idx="549">
                        <c:v>41829</c:v>
                      </c:pt>
                      <c:pt idx="550">
                        <c:v>41830</c:v>
                      </c:pt>
                      <c:pt idx="551">
                        <c:v>41831</c:v>
                      </c:pt>
                      <c:pt idx="552">
                        <c:v>41832</c:v>
                      </c:pt>
                      <c:pt idx="553">
                        <c:v>41833</c:v>
                      </c:pt>
                      <c:pt idx="554">
                        <c:v>41834</c:v>
                      </c:pt>
                      <c:pt idx="555">
                        <c:v>41835</c:v>
                      </c:pt>
                      <c:pt idx="556">
                        <c:v>41836</c:v>
                      </c:pt>
                      <c:pt idx="557">
                        <c:v>41837</c:v>
                      </c:pt>
                      <c:pt idx="558">
                        <c:v>41838</c:v>
                      </c:pt>
                      <c:pt idx="559">
                        <c:v>41839</c:v>
                      </c:pt>
                      <c:pt idx="560">
                        <c:v>41840</c:v>
                      </c:pt>
                      <c:pt idx="561">
                        <c:v>41841</c:v>
                      </c:pt>
                      <c:pt idx="562">
                        <c:v>41842</c:v>
                      </c:pt>
                      <c:pt idx="563">
                        <c:v>41843</c:v>
                      </c:pt>
                      <c:pt idx="564">
                        <c:v>41844</c:v>
                      </c:pt>
                      <c:pt idx="565">
                        <c:v>41845</c:v>
                      </c:pt>
                      <c:pt idx="566">
                        <c:v>41846</c:v>
                      </c:pt>
                      <c:pt idx="567">
                        <c:v>41847</c:v>
                      </c:pt>
                      <c:pt idx="568">
                        <c:v>41848</c:v>
                      </c:pt>
                      <c:pt idx="569">
                        <c:v>41849</c:v>
                      </c:pt>
                      <c:pt idx="570">
                        <c:v>41850</c:v>
                      </c:pt>
                      <c:pt idx="571">
                        <c:v>41851</c:v>
                      </c:pt>
                      <c:pt idx="572">
                        <c:v>41852</c:v>
                      </c:pt>
                      <c:pt idx="573">
                        <c:v>41853</c:v>
                      </c:pt>
                      <c:pt idx="574">
                        <c:v>41854</c:v>
                      </c:pt>
                      <c:pt idx="575">
                        <c:v>41855</c:v>
                      </c:pt>
                      <c:pt idx="576">
                        <c:v>41856</c:v>
                      </c:pt>
                      <c:pt idx="577">
                        <c:v>41857</c:v>
                      </c:pt>
                      <c:pt idx="578">
                        <c:v>41858</c:v>
                      </c:pt>
                      <c:pt idx="579">
                        <c:v>41859</c:v>
                      </c:pt>
                      <c:pt idx="580">
                        <c:v>41860</c:v>
                      </c:pt>
                      <c:pt idx="581">
                        <c:v>41861</c:v>
                      </c:pt>
                      <c:pt idx="582">
                        <c:v>41862</c:v>
                      </c:pt>
                      <c:pt idx="583">
                        <c:v>41863</c:v>
                      </c:pt>
                      <c:pt idx="584">
                        <c:v>41864</c:v>
                      </c:pt>
                      <c:pt idx="585">
                        <c:v>41865</c:v>
                      </c:pt>
                      <c:pt idx="586">
                        <c:v>41866</c:v>
                      </c:pt>
                      <c:pt idx="587">
                        <c:v>41867</c:v>
                      </c:pt>
                      <c:pt idx="588">
                        <c:v>41868</c:v>
                      </c:pt>
                      <c:pt idx="589">
                        <c:v>41869</c:v>
                      </c:pt>
                      <c:pt idx="590">
                        <c:v>41870</c:v>
                      </c:pt>
                      <c:pt idx="591">
                        <c:v>41871</c:v>
                      </c:pt>
                      <c:pt idx="592">
                        <c:v>41872</c:v>
                      </c:pt>
                      <c:pt idx="593">
                        <c:v>41873</c:v>
                      </c:pt>
                      <c:pt idx="594">
                        <c:v>41874</c:v>
                      </c:pt>
                      <c:pt idx="595">
                        <c:v>41875</c:v>
                      </c:pt>
                      <c:pt idx="596">
                        <c:v>41876</c:v>
                      </c:pt>
                      <c:pt idx="597">
                        <c:v>41877</c:v>
                      </c:pt>
                      <c:pt idx="598">
                        <c:v>41878</c:v>
                      </c:pt>
                      <c:pt idx="599">
                        <c:v>41879</c:v>
                      </c:pt>
                      <c:pt idx="600">
                        <c:v>41880</c:v>
                      </c:pt>
                      <c:pt idx="601">
                        <c:v>41881</c:v>
                      </c:pt>
                      <c:pt idx="602">
                        <c:v>41882</c:v>
                      </c:pt>
                      <c:pt idx="603">
                        <c:v>41883</c:v>
                      </c:pt>
                      <c:pt idx="604">
                        <c:v>41884</c:v>
                      </c:pt>
                      <c:pt idx="605">
                        <c:v>41885</c:v>
                      </c:pt>
                      <c:pt idx="606">
                        <c:v>41886</c:v>
                      </c:pt>
                      <c:pt idx="607">
                        <c:v>41887</c:v>
                      </c:pt>
                      <c:pt idx="608">
                        <c:v>41888</c:v>
                      </c:pt>
                      <c:pt idx="609">
                        <c:v>41889</c:v>
                      </c:pt>
                      <c:pt idx="610">
                        <c:v>41890</c:v>
                      </c:pt>
                      <c:pt idx="611">
                        <c:v>41891</c:v>
                      </c:pt>
                      <c:pt idx="612">
                        <c:v>41892</c:v>
                      </c:pt>
                      <c:pt idx="613">
                        <c:v>41893</c:v>
                      </c:pt>
                      <c:pt idx="614">
                        <c:v>41894</c:v>
                      </c:pt>
                      <c:pt idx="615">
                        <c:v>41896</c:v>
                      </c:pt>
                      <c:pt idx="616">
                        <c:v>41897</c:v>
                      </c:pt>
                      <c:pt idx="617">
                        <c:v>41898</c:v>
                      </c:pt>
                      <c:pt idx="618">
                        <c:v>41899</c:v>
                      </c:pt>
                      <c:pt idx="619">
                        <c:v>41900</c:v>
                      </c:pt>
                      <c:pt idx="620">
                        <c:v>41901</c:v>
                      </c:pt>
                      <c:pt idx="621">
                        <c:v>41902</c:v>
                      </c:pt>
                      <c:pt idx="622">
                        <c:v>41903</c:v>
                      </c:pt>
                      <c:pt idx="623">
                        <c:v>41904</c:v>
                      </c:pt>
                      <c:pt idx="624">
                        <c:v>41905</c:v>
                      </c:pt>
                      <c:pt idx="625">
                        <c:v>41906</c:v>
                      </c:pt>
                      <c:pt idx="626">
                        <c:v>41907</c:v>
                      </c:pt>
                      <c:pt idx="627">
                        <c:v>41909</c:v>
                      </c:pt>
                      <c:pt idx="628">
                        <c:v>41910</c:v>
                      </c:pt>
                      <c:pt idx="629">
                        <c:v>41911</c:v>
                      </c:pt>
                      <c:pt idx="630">
                        <c:v>41912</c:v>
                      </c:pt>
                      <c:pt idx="631">
                        <c:v>41913</c:v>
                      </c:pt>
                      <c:pt idx="632">
                        <c:v>41914</c:v>
                      </c:pt>
                      <c:pt idx="633">
                        <c:v>41916</c:v>
                      </c:pt>
                      <c:pt idx="634">
                        <c:v>41917</c:v>
                      </c:pt>
                      <c:pt idx="635">
                        <c:v>41918</c:v>
                      </c:pt>
                      <c:pt idx="636">
                        <c:v>41919</c:v>
                      </c:pt>
                      <c:pt idx="637">
                        <c:v>41920</c:v>
                      </c:pt>
                      <c:pt idx="638">
                        <c:v>41921</c:v>
                      </c:pt>
                      <c:pt idx="639">
                        <c:v>41922</c:v>
                      </c:pt>
                      <c:pt idx="640">
                        <c:v>41923</c:v>
                      </c:pt>
                      <c:pt idx="641">
                        <c:v>41924</c:v>
                      </c:pt>
                      <c:pt idx="642">
                        <c:v>41925</c:v>
                      </c:pt>
                      <c:pt idx="643">
                        <c:v>41926</c:v>
                      </c:pt>
                      <c:pt idx="644">
                        <c:v>41927</c:v>
                      </c:pt>
                      <c:pt idx="645">
                        <c:v>41928</c:v>
                      </c:pt>
                      <c:pt idx="646">
                        <c:v>41929</c:v>
                      </c:pt>
                      <c:pt idx="647">
                        <c:v>41931</c:v>
                      </c:pt>
                      <c:pt idx="648">
                        <c:v>41932</c:v>
                      </c:pt>
                      <c:pt idx="649">
                        <c:v>41933</c:v>
                      </c:pt>
                      <c:pt idx="650">
                        <c:v>41934</c:v>
                      </c:pt>
                      <c:pt idx="651">
                        <c:v>41935</c:v>
                      </c:pt>
                      <c:pt idx="652">
                        <c:v>41936</c:v>
                      </c:pt>
                      <c:pt idx="653">
                        <c:v>41937</c:v>
                      </c:pt>
                      <c:pt idx="654">
                        <c:v>41938</c:v>
                      </c:pt>
                      <c:pt idx="655">
                        <c:v>41939</c:v>
                      </c:pt>
                      <c:pt idx="656">
                        <c:v>41940</c:v>
                      </c:pt>
                      <c:pt idx="657">
                        <c:v>41941</c:v>
                      </c:pt>
                      <c:pt idx="658">
                        <c:v>41942</c:v>
                      </c:pt>
                      <c:pt idx="659">
                        <c:v>41943</c:v>
                      </c:pt>
                      <c:pt idx="660">
                        <c:v>41945</c:v>
                      </c:pt>
                      <c:pt idx="661">
                        <c:v>41946</c:v>
                      </c:pt>
                      <c:pt idx="662">
                        <c:v>41947</c:v>
                      </c:pt>
                      <c:pt idx="663">
                        <c:v>41948</c:v>
                      </c:pt>
                      <c:pt idx="664">
                        <c:v>41949</c:v>
                      </c:pt>
                      <c:pt idx="665">
                        <c:v>41952</c:v>
                      </c:pt>
                      <c:pt idx="666">
                        <c:v>41953</c:v>
                      </c:pt>
                      <c:pt idx="667">
                        <c:v>41954</c:v>
                      </c:pt>
                      <c:pt idx="668">
                        <c:v>41955</c:v>
                      </c:pt>
                      <c:pt idx="669">
                        <c:v>41956</c:v>
                      </c:pt>
                      <c:pt idx="670">
                        <c:v>41958</c:v>
                      </c:pt>
                      <c:pt idx="671">
                        <c:v>41959</c:v>
                      </c:pt>
                      <c:pt idx="672">
                        <c:v>41961</c:v>
                      </c:pt>
                      <c:pt idx="673">
                        <c:v>41962</c:v>
                      </c:pt>
                      <c:pt idx="674">
                        <c:v>41963</c:v>
                      </c:pt>
                      <c:pt idx="675">
                        <c:v>41964</c:v>
                      </c:pt>
                      <c:pt idx="676">
                        <c:v>41965</c:v>
                      </c:pt>
                      <c:pt idx="677">
                        <c:v>41966</c:v>
                      </c:pt>
                      <c:pt idx="678">
                        <c:v>41967</c:v>
                      </c:pt>
                      <c:pt idx="679">
                        <c:v>41968</c:v>
                      </c:pt>
                      <c:pt idx="680">
                        <c:v>41969</c:v>
                      </c:pt>
                      <c:pt idx="681">
                        <c:v>41970</c:v>
                      </c:pt>
                      <c:pt idx="682">
                        <c:v>41971</c:v>
                      </c:pt>
                      <c:pt idx="683">
                        <c:v>41972</c:v>
                      </c:pt>
                      <c:pt idx="684">
                        <c:v>41973</c:v>
                      </c:pt>
                      <c:pt idx="685">
                        <c:v>41974</c:v>
                      </c:pt>
                      <c:pt idx="686">
                        <c:v>41975</c:v>
                      </c:pt>
                      <c:pt idx="687">
                        <c:v>41976</c:v>
                      </c:pt>
                      <c:pt idx="688">
                        <c:v>41977</c:v>
                      </c:pt>
                      <c:pt idx="689">
                        <c:v>41978</c:v>
                      </c:pt>
                      <c:pt idx="690">
                        <c:v>41979</c:v>
                      </c:pt>
                      <c:pt idx="691">
                        <c:v>41980</c:v>
                      </c:pt>
                      <c:pt idx="692">
                        <c:v>41981</c:v>
                      </c:pt>
                      <c:pt idx="693">
                        <c:v>41982</c:v>
                      </c:pt>
                      <c:pt idx="694">
                        <c:v>41983</c:v>
                      </c:pt>
                      <c:pt idx="695">
                        <c:v>41984</c:v>
                      </c:pt>
                      <c:pt idx="696">
                        <c:v>41985</c:v>
                      </c:pt>
                      <c:pt idx="697">
                        <c:v>41986</c:v>
                      </c:pt>
                      <c:pt idx="698">
                        <c:v>41987</c:v>
                      </c:pt>
                      <c:pt idx="699">
                        <c:v>41988</c:v>
                      </c:pt>
                      <c:pt idx="700">
                        <c:v>41989</c:v>
                      </c:pt>
                      <c:pt idx="701">
                        <c:v>41990</c:v>
                      </c:pt>
                      <c:pt idx="702">
                        <c:v>41991</c:v>
                      </c:pt>
                      <c:pt idx="703">
                        <c:v>41992</c:v>
                      </c:pt>
                      <c:pt idx="704">
                        <c:v>41993</c:v>
                      </c:pt>
                      <c:pt idx="705">
                        <c:v>41994</c:v>
                      </c:pt>
                      <c:pt idx="706">
                        <c:v>41995</c:v>
                      </c:pt>
                      <c:pt idx="707">
                        <c:v>41996</c:v>
                      </c:pt>
                      <c:pt idx="708">
                        <c:v>41997</c:v>
                      </c:pt>
                      <c:pt idx="709">
                        <c:v>41998</c:v>
                      </c:pt>
                      <c:pt idx="710">
                        <c:v>41999</c:v>
                      </c:pt>
                      <c:pt idx="711">
                        <c:v>42000</c:v>
                      </c:pt>
                      <c:pt idx="712">
                        <c:v>42001</c:v>
                      </c:pt>
                      <c:pt idx="713">
                        <c:v>42002</c:v>
                      </c:pt>
                      <c:pt idx="714">
                        <c:v>42003</c:v>
                      </c:pt>
                      <c:pt idx="715">
                        <c:v>42005</c:v>
                      </c:pt>
                      <c:pt idx="716">
                        <c:v>42006</c:v>
                      </c:pt>
                      <c:pt idx="717">
                        <c:v>42007</c:v>
                      </c:pt>
                      <c:pt idx="718">
                        <c:v>42008</c:v>
                      </c:pt>
                      <c:pt idx="719">
                        <c:v>42009</c:v>
                      </c:pt>
                      <c:pt idx="720">
                        <c:v>42010</c:v>
                      </c:pt>
                      <c:pt idx="721">
                        <c:v>42011</c:v>
                      </c:pt>
                      <c:pt idx="722">
                        <c:v>42012</c:v>
                      </c:pt>
                      <c:pt idx="723">
                        <c:v>42013</c:v>
                      </c:pt>
                      <c:pt idx="724">
                        <c:v>42014</c:v>
                      </c:pt>
                      <c:pt idx="725">
                        <c:v>42015</c:v>
                      </c:pt>
                      <c:pt idx="726">
                        <c:v>42016</c:v>
                      </c:pt>
                      <c:pt idx="727">
                        <c:v>42017</c:v>
                      </c:pt>
                      <c:pt idx="728">
                        <c:v>42018</c:v>
                      </c:pt>
                      <c:pt idx="729">
                        <c:v>42019</c:v>
                      </c:pt>
                      <c:pt idx="730">
                        <c:v>42020</c:v>
                      </c:pt>
                      <c:pt idx="731">
                        <c:v>42021</c:v>
                      </c:pt>
                      <c:pt idx="732">
                        <c:v>42022</c:v>
                      </c:pt>
                      <c:pt idx="733">
                        <c:v>42023</c:v>
                      </c:pt>
                      <c:pt idx="734">
                        <c:v>42024</c:v>
                      </c:pt>
                      <c:pt idx="735">
                        <c:v>42025</c:v>
                      </c:pt>
                      <c:pt idx="736">
                        <c:v>42026</c:v>
                      </c:pt>
                      <c:pt idx="737">
                        <c:v>42027</c:v>
                      </c:pt>
                      <c:pt idx="738">
                        <c:v>42028</c:v>
                      </c:pt>
                      <c:pt idx="739">
                        <c:v>42029</c:v>
                      </c:pt>
                      <c:pt idx="740">
                        <c:v>42030</c:v>
                      </c:pt>
                      <c:pt idx="741">
                        <c:v>42031</c:v>
                      </c:pt>
                      <c:pt idx="742">
                        <c:v>42032</c:v>
                      </c:pt>
                      <c:pt idx="743">
                        <c:v>42033</c:v>
                      </c:pt>
                      <c:pt idx="744">
                        <c:v>42034</c:v>
                      </c:pt>
                      <c:pt idx="745">
                        <c:v>42035</c:v>
                      </c:pt>
                      <c:pt idx="746">
                        <c:v>42036</c:v>
                      </c:pt>
                      <c:pt idx="747">
                        <c:v>42038</c:v>
                      </c:pt>
                      <c:pt idx="748">
                        <c:v>42039</c:v>
                      </c:pt>
                      <c:pt idx="749">
                        <c:v>42040</c:v>
                      </c:pt>
                      <c:pt idx="750">
                        <c:v>42041</c:v>
                      </c:pt>
                      <c:pt idx="751">
                        <c:v>42042</c:v>
                      </c:pt>
                      <c:pt idx="752">
                        <c:v>42043</c:v>
                      </c:pt>
                      <c:pt idx="753">
                        <c:v>42044</c:v>
                      </c:pt>
                      <c:pt idx="754">
                        <c:v>42045</c:v>
                      </c:pt>
                      <c:pt idx="755">
                        <c:v>42046</c:v>
                      </c:pt>
                      <c:pt idx="756">
                        <c:v>42047</c:v>
                      </c:pt>
                      <c:pt idx="757">
                        <c:v>42048</c:v>
                      </c:pt>
                      <c:pt idx="758">
                        <c:v>42049</c:v>
                      </c:pt>
                      <c:pt idx="759">
                        <c:v>42050</c:v>
                      </c:pt>
                      <c:pt idx="760">
                        <c:v>42051</c:v>
                      </c:pt>
                      <c:pt idx="761">
                        <c:v>42052</c:v>
                      </c:pt>
                      <c:pt idx="762">
                        <c:v>42053</c:v>
                      </c:pt>
                      <c:pt idx="763">
                        <c:v>42054</c:v>
                      </c:pt>
                      <c:pt idx="764">
                        <c:v>42055</c:v>
                      </c:pt>
                      <c:pt idx="765">
                        <c:v>42056</c:v>
                      </c:pt>
                      <c:pt idx="766">
                        <c:v>42057</c:v>
                      </c:pt>
                      <c:pt idx="767">
                        <c:v>42058</c:v>
                      </c:pt>
                      <c:pt idx="768">
                        <c:v>42059</c:v>
                      </c:pt>
                      <c:pt idx="769">
                        <c:v>42060</c:v>
                      </c:pt>
                      <c:pt idx="770">
                        <c:v>42061</c:v>
                      </c:pt>
                      <c:pt idx="771">
                        <c:v>42062</c:v>
                      </c:pt>
                      <c:pt idx="772">
                        <c:v>42063</c:v>
                      </c:pt>
                      <c:pt idx="773">
                        <c:v>42064</c:v>
                      </c:pt>
                      <c:pt idx="774">
                        <c:v>42065</c:v>
                      </c:pt>
                      <c:pt idx="775">
                        <c:v>42066</c:v>
                      </c:pt>
                      <c:pt idx="776">
                        <c:v>42067</c:v>
                      </c:pt>
                      <c:pt idx="777">
                        <c:v>42068</c:v>
                      </c:pt>
                      <c:pt idx="778">
                        <c:v>42069</c:v>
                      </c:pt>
                      <c:pt idx="779">
                        <c:v>42070</c:v>
                      </c:pt>
                      <c:pt idx="780">
                        <c:v>42071</c:v>
                      </c:pt>
                      <c:pt idx="781">
                        <c:v>42072</c:v>
                      </c:pt>
                      <c:pt idx="782">
                        <c:v>42073</c:v>
                      </c:pt>
                      <c:pt idx="783">
                        <c:v>42074</c:v>
                      </c:pt>
                      <c:pt idx="784">
                        <c:v>42075</c:v>
                      </c:pt>
                      <c:pt idx="785">
                        <c:v>42076</c:v>
                      </c:pt>
                      <c:pt idx="786">
                        <c:v>42077</c:v>
                      </c:pt>
                      <c:pt idx="787">
                        <c:v>42078</c:v>
                      </c:pt>
                      <c:pt idx="788">
                        <c:v>42079</c:v>
                      </c:pt>
                      <c:pt idx="789">
                        <c:v>42080</c:v>
                      </c:pt>
                      <c:pt idx="790">
                        <c:v>42081</c:v>
                      </c:pt>
                      <c:pt idx="791">
                        <c:v>42082</c:v>
                      </c:pt>
                      <c:pt idx="792">
                        <c:v>42083</c:v>
                      </c:pt>
                      <c:pt idx="793">
                        <c:v>42084</c:v>
                      </c:pt>
                      <c:pt idx="794">
                        <c:v>42085</c:v>
                      </c:pt>
                      <c:pt idx="795">
                        <c:v>42086</c:v>
                      </c:pt>
                      <c:pt idx="796">
                        <c:v>42087</c:v>
                      </c:pt>
                      <c:pt idx="797">
                        <c:v>42088</c:v>
                      </c:pt>
                      <c:pt idx="798">
                        <c:v>42089</c:v>
                      </c:pt>
                      <c:pt idx="799">
                        <c:v>42090</c:v>
                      </c:pt>
                      <c:pt idx="800">
                        <c:v>42091</c:v>
                      </c:pt>
                      <c:pt idx="801">
                        <c:v>42092</c:v>
                      </c:pt>
                      <c:pt idx="802">
                        <c:v>42093</c:v>
                      </c:pt>
                      <c:pt idx="803">
                        <c:v>42094</c:v>
                      </c:pt>
                      <c:pt idx="804">
                        <c:v>42095</c:v>
                      </c:pt>
                      <c:pt idx="805">
                        <c:v>42096</c:v>
                      </c:pt>
                      <c:pt idx="806">
                        <c:v>42097</c:v>
                      </c:pt>
                      <c:pt idx="807">
                        <c:v>42098</c:v>
                      </c:pt>
                      <c:pt idx="808">
                        <c:v>42099</c:v>
                      </c:pt>
                      <c:pt idx="809">
                        <c:v>42100</c:v>
                      </c:pt>
                      <c:pt idx="810">
                        <c:v>42101</c:v>
                      </c:pt>
                      <c:pt idx="811">
                        <c:v>42102</c:v>
                      </c:pt>
                      <c:pt idx="812">
                        <c:v>42103</c:v>
                      </c:pt>
                      <c:pt idx="813">
                        <c:v>42104</c:v>
                      </c:pt>
                      <c:pt idx="814">
                        <c:v>42105</c:v>
                      </c:pt>
                      <c:pt idx="815">
                        <c:v>42106</c:v>
                      </c:pt>
                      <c:pt idx="816">
                        <c:v>42107</c:v>
                      </c:pt>
                      <c:pt idx="817">
                        <c:v>42108</c:v>
                      </c:pt>
                      <c:pt idx="818">
                        <c:v>42109</c:v>
                      </c:pt>
                      <c:pt idx="819">
                        <c:v>42110</c:v>
                      </c:pt>
                      <c:pt idx="820">
                        <c:v>42111</c:v>
                      </c:pt>
                      <c:pt idx="821">
                        <c:v>42112</c:v>
                      </c:pt>
                      <c:pt idx="822">
                        <c:v>42113</c:v>
                      </c:pt>
                      <c:pt idx="823">
                        <c:v>42114</c:v>
                      </c:pt>
                      <c:pt idx="824">
                        <c:v>42115</c:v>
                      </c:pt>
                      <c:pt idx="825">
                        <c:v>42116</c:v>
                      </c:pt>
                      <c:pt idx="826">
                        <c:v>42117</c:v>
                      </c:pt>
                      <c:pt idx="827">
                        <c:v>42118</c:v>
                      </c:pt>
                      <c:pt idx="828">
                        <c:v>42119</c:v>
                      </c:pt>
                      <c:pt idx="829">
                        <c:v>42120</c:v>
                      </c:pt>
                      <c:pt idx="830">
                        <c:v>42121</c:v>
                      </c:pt>
                      <c:pt idx="831">
                        <c:v>42122</c:v>
                      </c:pt>
                      <c:pt idx="832">
                        <c:v>42123</c:v>
                      </c:pt>
                      <c:pt idx="833">
                        <c:v>42124</c:v>
                      </c:pt>
                      <c:pt idx="834">
                        <c:v>42125</c:v>
                      </c:pt>
                      <c:pt idx="835">
                        <c:v>42126</c:v>
                      </c:pt>
                      <c:pt idx="836">
                        <c:v>42127</c:v>
                      </c:pt>
                      <c:pt idx="837">
                        <c:v>42128</c:v>
                      </c:pt>
                      <c:pt idx="838">
                        <c:v>42129</c:v>
                      </c:pt>
                      <c:pt idx="839">
                        <c:v>42130</c:v>
                      </c:pt>
                      <c:pt idx="840">
                        <c:v>42131</c:v>
                      </c:pt>
                      <c:pt idx="841">
                        <c:v>42132</c:v>
                      </c:pt>
                      <c:pt idx="842">
                        <c:v>42133</c:v>
                      </c:pt>
                      <c:pt idx="843">
                        <c:v>42134</c:v>
                      </c:pt>
                      <c:pt idx="844">
                        <c:v>42135</c:v>
                      </c:pt>
                      <c:pt idx="845">
                        <c:v>42136</c:v>
                      </c:pt>
                      <c:pt idx="846">
                        <c:v>42137</c:v>
                      </c:pt>
                      <c:pt idx="847">
                        <c:v>42138</c:v>
                      </c:pt>
                      <c:pt idx="848">
                        <c:v>42139</c:v>
                      </c:pt>
                      <c:pt idx="849">
                        <c:v>42140</c:v>
                      </c:pt>
                      <c:pt idx="850">
                        <c:v>42141</c:v>
                      </c:pt>
                      <c:pt idx="851">
                        <c:v>42142</c:v>
                      </c:pt>
                      <c:pt idx="852">
                        <c:v>42143</c:v>
                      </c:pt>
                      <c:pt idx="853">
                        <c:v>42144</c:v>
                      </c:pt>
                      <c:pt idx="854">
                        <c:v>42145</c:v>
                      </c:pt>
                      <c:pt idx="855">
                        <c:v>42146</c:v>
                      </c:pt>
                      <c:pt idx="856">
                        <c:v>42147</c:v>
                      </c:pt>
                      <c:pt idx="857">
                        <c:v>42148</c:v>
                      </c:pt>
                      <c:pt idx="858">
                        <c:v>42149</c:v>
                      </c:pt>
                      <c:pt idx="859">
                        <c:v>42150</c:v>
                      </c:pt>
                      <c:pt idx="860">
                        <c:v>42151</c:v>
                      </c:pt>
                      <c:pt idx="861">
                        <c:v>42152</c:v>
                      </c:pt>
                      <c:pt idx="862">
                        <c:v>42153</c:v>
                      </c:pt>
                      <c:pt idx="863">
                        <c:v>42154</c:v>
                      </c:pt>
                      <c:pt idx="864">
                        <c:v>42155</c:v>
                      </c:pt>
                      <c:pt idx="865">
                        <c:v>42156</c:v>
                      </c:pt>
                      <c:pt idx="866">
                        <c:v>42157</c:v>
                      </c:pt>
                      <c:pt idx="867">
                        <c:v>42158</c:v>
                      </c:pt>
                      <c:pt idx="868">
                        <c:v>42159</c:v>
                      </c:pt>
                      <c:pt idx="869">
                        <c:v>42160</c:v>
                      </c:pt>
                      <c:pt idx="870">
                        <c:v>42161</c:v>
                      </c:pt>
                      <c:pt idx="871">
                        <c:v>42162</c:v>
                      </c:pt>
                      <c:pt idx="872">
                        <c:v>42163</c:v>
                      </c:pt>
                      <c:pt idx="873">
                        <c:v>42164</c:v>
                      </c:pt>
                      <c:pt idx="874">
                        <c:v>42165</c:v>
                      </c:pt>
                      <c:pt idx="875">
                        <c:v>42166</c:v>
                      </c:pt>
                      <c:pt idx="876">
                        <c:v>42167</c:v>
                      </c:pt>
                      <c:pt idx="877">
                        <c:v>42168</c:v>
                      </c:pt>
                      <c:pt idx="878">
                        <c:v>42169</c:v>
                      </c:pt>
                      <c:pt idx="879">
                        <c:v>42170</c:v>
                      </c:pt>
                      <c:pt idx="880">
                        <c:v>42171</c:v>
                      </c:pt>
                      <c:pt idx="881">
                        <c:v>42172</c:v>
                      </c:pt>
                      <c:pt idx="882">
                        <c:v>42173</c:v>
                      </c:pt>
                      <c:pt idx="883">
                        <c:v>42174</c:v>
                      </c:pt>
                      <c:pt idx="884">
                        <c:v>42175</c:v>
                      </c:pt>
                      <c:pt idx="885">
                        <c:v>42176</c:v>
                      </c:pt>
                      <c:pt idx="886">
                        <c:v>42177</c:v>
                      </c:pt>
                      <c:pt idx="887">
                        <c:v>42178</c:v>
                      </c:pt>
                      <c:pt idx="888">
                        <c:v>42179</c:v>
                      </c:pt>
                      <c:pt idx="889">
                        <c:v>42180</c:v>
                      </c:pt>
                      <c:pt idx="890">
                        <c:v>42181</c:v>
                      </c:pt>
                      <c:pt idx="891">
                        <c:v>42182</c:v>
                      </c:pt>
                      <c:pt idx="892">
                        <c:v>42183</c:v>
                      </c:pt>
                      <c:pt idx="893">
                        <c:v>42184</c:v>
                      </c:pt>
                      <c:pt idx="894">
                        <c:v>42185</c:v>
                      </c:pt>
                      <c:pt idx="895">
                        <c:v>42186</c:v>
                      </c:pt>
                      <c:pt idx="896">
                        <c:v>42187</c:v>
                      </c:pt>
                      <c:pt idx="897">
                        <c:v>42188</c:v>
                      </c:pt>
                      <c:pt idx="898">
                        <c:v>42189</c:v>
                      </c:pt>
                      <c:pt idx="899">
                        <c:v>42190</c:v>
                      </c:pt>
                      <c:pt idx="900">
                        <c:v>42191</c:v>
                      </c:pt>
                      <c:pt idx="901">
                        <c:v>42192</c:v>
                      </c:pt>
                      <c:pt idx="902">
                        <c:v>42193</c:v>
                      </c:pt>
                      <c:pt idx="903">
                        <c:v>42194</c:v>
                      </c:pt>
                      <c:pt idx="904">
                        <c:v>42195</c:v>
                      </c:pt>
                      <c:pt idx="905">
                        <c:v>42196</c:v>
                      </c:pt>
                      <c:pt idx="906">
                        <c:v>42197</c:v>
                      </c:pt>
                      <c:pt idx="907">
                        <c:v>42198</c:v>
                      </c:pt>
                      <c:pt idx="908">
                        <c:v>42199</c:v>
                      </c:pt>
                      <c:pt idx="909">
                        <c:v>42200</c:v>
                      </c:pt>
                      <c:pt idx="910">
                        <c:v>42201</c:v>
                      </c:pt>
                      <c:pt idx="911">
                        <c:v>42202</c:v>
                      </c:pt>
                      <c:pt idx="912">
                        <c:v>42203</c:v>
                      </c:pt>
                      <c:pt idx="913">
                        <c:v>42204</c:v>
                      </c:pt>
                      <c:pt idx="914">
                        <c:v>42205</c:v>
                      </c:pt>
                      <c:pt idx="915">
                        <c:v>42206</c:v>
                      </c:pt>
                      <c:pt idx="916">
                        <c:v>42207</c:v>
                      </c:pt>
                      <c:pt idx="917">
                        <c:v>42208</c:v>
                      </c:pt>
                      <c:pt idx="918">
                        <c:v>42209</c:v>
                      </c:pt>
                      <c:pt idx="919">
                        <c:v>42210</c:v>
                      </c:pt>
                      <c:pt idx="920">
                        <c:v>42211</c:v>
                      </c:pt>
                      <c:pt idx="921">
                        <c:v>42212</c:v>
                      </c:pt>
                      <c:pt idx="922">
                        <c:v>42213</c:v>
                      </c:pt>
                      <c:pt idx="923">
                        <c:v>42214</c:v>
                      </c:pt>
                      <c:pt idx="924">
                        <c:v>42215</c:v>
                      </c:pt>
                      <c:pt idx="925">
                        <c:v>42216</c:v>
                      </c:pt>
                      <c:pt idx="926">
                        <c:v>42217</c:v>
                      </c:pt>
                      <c:pt idx="927">
                        <c:v>42218</c:v>
                      </c:pt>
                      <c:pt idx="928">
                        <c:v>42219</c:v>
                      </c:pt>
                      <c:pt idx="929">
                        <c:v>42220</c:v>
                      </c:pt>
                      <c:pt idx="930">
                        <c:v>42221</c:v>
                      </c:pt>
                      <c:pt idx="931">
                        <c:v>42222</c:v>
                      </c:pt>
                      <c:pt idx="932">
                        <c:v>42223</c:v>
                      </c:pt>
                      <c:pt idx="933">
                        <c:v>42224</c:v>
                      </c:pt>
                      <c:pt idx="934">
                        <c:v>42225</c:v>
                      </c:pt>
                      <c:pt idx="935">
                        <c:v>42226</c:v>
                      </c:pt>
                      <c:pt idx="936">
                        <c:v>42227</c:v>
                      </c:pt>
                      <c:pt idx="937">
                        <c:v>42228</c:v>
                      </c:pt>
                      <c:pt idx="938">
                        <c:v>42229</c:v>
                      </c:pt>
                      <c:pt idx="939">
                        <c:v>42230</c:v>
                      </c:pt>
                      <c:pt idx="940">
                        <c:v>42231</c:v>
                      </c:pt>
                      <c:pt idx="941">
                        <c:v>42232</c:v>
                      </c:pt>
                      <c:pt idx="942">
                        <c:v>42233</c:v>
                      </c:pt>
                      <c:pt idx="943">
                        <c:v>42234</c:v>
                      </c:pt>
                      <c:pt idx="944">
                        <c:v>42235</c:v>
                      </c:pt>
                      <c:pt idx="945">
                        <c:v>42236</c:v>
                      </c:pt>
                      <c:pt idx="946">
                        <c:v>42237</c:v>
                      </c:pt>
                      <c:pt idx="947">
                        <c:v>42238</c:v>
                      </c:pt>
                      <c:pt idx="948">
                        <c:v>42239</c:v>
                      </c:pt>
                      <c:pt idx="949">
                        <c:v>42240</c:v>
                      </c:pt>
                      <c:pt idx="950">
                        <c:v>42241</c:v>
                      </c:pt>
                      <c:pt idx="951">
                        <c:v>42242</c:v>
                      </c:pt>
                      <c:pt idx="952">
                        <c:v>42243</c:v>
                      </c:pt>
                      <c:pt idx="953">
                        <c:v>42244</c:v>
                      </c:pt>
                      <c:pt idx="954">
                        <c:v>42245</c:v>
                      </c:pt>
                      <c:pt idx="955">
                        <c:v>42246</c:v>
                      </c:pt>
                      <c:pt idx="956">
                        <c:v>42247</c:v>
                      </c:pt>
                      <c:pt idx="957">
                        <c:v>42248</c:v>
                      </c:pt>
                      <c:pt idx="958">
                        <c:v>42249</c:v>
                      </c:pt>
                      <c:pt idx="959">
                        <c:v>42250</c:v>
                      </c:pt>
                      <c:pt idx="960">
                        <c:v>42251</c:v>
                      </c:pt>
                      <c:pt idx="961">
                        <c:v>42252</c:v>
                      </c:pt>
                      <c:pt idx="962">
                        <c:v>42253</c:v>
                      </c:pt>
                      <c:pt idx="963">
                        <c:v>42254</c:v>
                      </c:pt>
                      <c:pt idx="964">
                        <c:v>42255</c:v>
                      </c:pt>
                      <c:pt idx="965">
                        <c:v>42256</c:v>
                      </c:pt>
                      <c:pt idx="966">
                        <c:v>42257</c:v>
                      </c:pt>
                      <c:pt idx="967">
                        <c:v>42258</c:v>
                      </c:pt>
                      <c:pt idx="968">
                        <c:v>42259</c:v>
                      </c:pt>
                      <c:pt idx="969">
                        <c:v>42260</c:v>
                      </c:pt>
                      <c:pt idx="970">
                        <c:v>42261</c:v>
                      </c:pt>
                      <c:pt idx="971">
                        <c:v>42262</c:v>
                      </c:pt>
                      <c:pt idx="972">
                        <c:v>42263</c:v>
                      </c:pt>
                      <c:pt idx="973">
                        <c:v>42264</c:v>
                      </c:pt>
                      <c:pt idx="974">
                        <c:v>42265</c:v>
                      </c:pt>
                      <c:pt idx="975">
                        <c:v>42266</c:v>
                      </c:pt>
                      <c:pt idx="976">
                        <c:v>42267</c:v>
                      </c:pt>
                      <c:pt idx="977">
                        <c:v>42268</c:v>
                      </c:pt>
                      <c:pt idx="978">
                        <c:v>42269</c:v>
                      </c:pt>
                      <c:pt idx="979">
                        <c:v>42270</c:v>
                      </c:pt>
                      <c:pt idx="980">
                        <c:v>42271</c:v>
                      </c:pt>
                      <c:pt idx="981">
                        <c:v>42272</c:v>
                      </c:pt>
                      <c:pt idx="982">
                        <c:v>42273</c:v>
                      </c:pt>
                      <c:pt idx="983">
                        <c:v>42274</c:v>
                      </c:pt>
                      <c:pt idx="984">
                        <c:v>42275</c:v>
                      </c:pt>
                      <c:pt idx="985">
                        <c:v>42276</c:v>
                      </c:pt>
                      <c:pt idx="986">
                        <c:v>42277</c:v>
                      </c:pt>
                      <c:pt idx="987">
                        <c:v>42278</c:v>
                      </c:pt>
                      <c:pt idx="988">
                        <c:v>42279</c:v>
                      </c:pt>
                      <c:pt idx="989">
                        <c:v>42280</c:v>
                      </c:pt>
                      <c:pt idx="990">
                        <c:v>42281</c:v>
                      </c:pt>
                      <c:pt idx="991">
                        <c:v>42282</c:v>
                      </c:pt>
                      <c:pt idx="992">
                        <c:v>42283</c:v>
                      </c:pt>
                      <c:pt idx="993">
                        <c:v>42284</c:v>
                      </c:pt>
                      <c:pt idx="994">
                        <c:v>42285</c:v>
                      </c:pt>
                      <c:pt idx="995">
                        <c:v>42286</c:v>
                      </c:pt>
                      <c:pt idx="996">
                        <c:v>42287</c:v>
                      </c:pt>
                      <c:pt idx="997">
                        <c:v>42288</c:v>
                      </c:pt>
                      <c:pt idx="998">
                        <c:v>42289</c:v>
                      </c:pt>
                      <c:pt idx="999">
                        <c:v>42290</c:v>
                      </c:pt>
                      <c:pt idx="1000">
                        <c:v>42291</c:v>
                      </c:pt>
                      <c:pt idx="1001">
                        <c:v>42292</c:v>
                      </c:pt>
                      <c:pt idx="1002">
                        <c:v>42293</c:v>
                      </c:pt>
                      <c:pt idx="1003">
                        <c:v>42294</c:v>
                      </c:pt>
                      <c:pt idx="1004">
                        <c:v>42295</c:v>
                      </c:pt>
                      <c:pt idx="1005">
                        <c:v>42296</c:v>
                      </c:pt>
                      <c:pt idx="1006">
                        <c:v>42297</c:v>
                      </c:pt>
                      <c:pt idx="1007">
                        <c:v>42298</c:v>
                      </c:pt>
                      <c:pt idx="1008">
                        <c:v>42299</c:v>
                      </c:pt>
                      <c:pt idx="1009">
                        <c:v>42300</c:v>
                      </c:pt>
                      <c:pt idx="1010">
                        <c:v>42301</c:v>
                      </c:pt>
                      <c:pt idx="1011">
                        <c:v>42302</c:v>
                      </c:pt>
                      <c:pt idx="1012">
                        <c:v>42303</c:v>
                      </c:pt>
                      <c:pt idx="1013">
                        <c:v>42304</c:v>
                      </c:pt>
                      <c:pt idx="1014">
                        <c:v>42305</c:v>
                      </c:pt>
                      <c:pt idx="1015">
                        <c:v>42306</c:v>
                      </c:pt>
                      <c:pt idx="1016">
                        <c:v>42307</c:v>
                      </c:pt>
                      <c:pt idx="1017">
                        <c:v>42308</c:v>
                      </c:pt>
                      <c:pt idx="1018">
                        <c:v>42309</c:v>
                      </c:pt>
                      <c:pt idx="1019">
                        <c:v>42310</c:v>
                      </c:pt>
                      <c:pt idx="1020">
                        <c:v>42311</c:v>
                      </c:pt>
                      <c:pt idx="1021">
                        <c:v>42312</c:v>
                      </c:pt>
                      <c:pt idx="1022">
                        <c:v>42313</c:v>
                      </c:pt>
                      <c:pt idx="1023">
                        <c:v>42314</c:v>
                      </c:pt>
                      <c:pt idx="1024">
                        <c:v>42315</c:v>
                      </c:pt>
                      <c:pt idx="1025">
                        <c:v>42316</c:v>
                      </c:pt>
                      <c:pt idx="1026">
                        <c:v>42317</c:v>
                      </c:pt>
                      <c:pt idx="1027">
                        <c:v>42318</c:v>
                      </c:pt>
                      <c:pt idx="1028">
                        <c:v>42319</c:v>
                      </c:pt>
                      <c:pt idx="1029">
                        <c:v>42320</c:v>
                      </c:pt>
                      <c:pt idx="1030">
                        <c:v>42321</c:v>
                      </c:pt>
                      <c:pt idx="1031">
                        <c:v>42322</c:v>
                      </c:pt>
                      <c:pt idx="1032">
                        <c:v>42323</c:v>
                      </c:pt>
                      <c:pt idx="1033">
                        <c:v>42324</c:v>
                      </c:pt>
                      <c:pt idx="1034">
                        <c:v>42325</c:v>
                      </c:pt>
                      <c:pt idx="1035">
                        <c:v>42326</c:v>
                      </c:pt>
                      <c:pt idx="1036">
                        <c:v>42327</c:v>
                      </c:pt>
                      <c:pt idx="1037">
                        <c:v>42328</c:v>
                      </c:pt>
                      <c:pt idx="1038">
                        <c:v>42329</c:v>
                      </c:pt>
                      <c:pt idx="1039">
                        <c:v>42330</c:v>
                      </c:pt>
                      <c:pt idx="1040">
                        <c:v>42331</c:v>
                      </c:pt>
                      <c:pt idx="1041">
                        <c:v>42332</c:v>
                      </c:pt>
                      <c:pt idx="1042">
                        <c:v>42333</c:v>
                      </c:pt>
                      <c:pt idx="1043">
                        <c:v>42334</c:v>
                      </c:pt>
                      <c:pt idx="1044">
                        <c:v>42335</c:v>
                      </c:pt>
                      <c:pt idx="1045">
                        <c:v>42336</c:v>
                      </c:pt>
                      <c:pt idx="1046">
                        <c:v>42337</c:v>
                      </c:pt>
                      <c:pt idx="1047">
                        <c:v>42338</c:v>
                      </c:pt>
                      <c:pt idx="1048">
                        <c:v>42339</c:v>
                      </c:pt>
                      <c:pt idx="1049">
                        <c:v>42340</c:v>
                      </c:pt>
                      <c:pt idx="1050">
                        <c:v>42341</c:v>
                      </c:pt>
                      <c:pt idx="1051">
                        <c:v>42342</c:v>
                      </c:pt>
                      <c:pt idx="1052">
                        <c:v>42343</c:v>
                      </c:pt>
                      <c:pt idx="1053">
                        <c:v>42344</c:v>
                      </c:pt>
                      <c:pt idx="1054">
                        <c:v>42345</c:v>
                      </c:pt>
                      <c:pt idx="1055">
                        <c:v>42346</c:v>
                      </c:pt>
                      <c:pt idx="1056">
                        <c:v>42347</c:v>
                      </c:pt>
                      <c:pt idx="1057">
                        <c:v>42348</c:v>
                      </c:pt>
                      <c:pt idx="1058">
                        <c:v>42349</c:v>
                      </c:pt>
                      <c:pt idx="1059">
                        <c:v>42350</c:v>
                      </c:pt>
                      <c:pt idx="1060">
                        <c:v>42351</c:v>
                      </c:pt>
                      <c:pt idx="1061">
                        <c:v>42352</c:v>
                      </c:pt>
                      <c:pt idx="1062">
                        <c:v>42353</c:v>
                      </c:pt>
                      <c:pt idx="1063">
                        <c:v>42354</c:v>
                      </c:pt>
                      <c:pt idx="1064">
                        <c:v>42355</c:v>
                      </c:pt>
                      <c:pt idx="1065">
                        <c:v>42356</c:v>
                      </c:pt>
                      <c:pt idx="1066">
                        <c:v>42357</c:v>
                      </c:pt>
                      <c:pt idx="1067">
                        <c:v>42358</c:v>
                      </c:pt>
                      <c:pt idx="1068">
                        <c:v>42359</c:v>
                      </c:pt>
                      <c:pt idx="1069">
                        <c:v>42360</c:v>
                      </c:pt>
                      <c:pt idx="1070">
                        <c:v>42361</c:v>
                      </c:pt>
                      <c:pt idx="1071">
                        <c:v>42362</c:v>
                      </c:pt>
                      <c:pt idx="1072">
                        <c:v>42363</c:v>
                      </c:pt>
                      <c:pt idx="1073">
                        <c:v>42364</c:v>
                      </c:pt>
                      <c:pt idx="1074">
                        <c:v>42365</c:v>
                      </c:pt>
                      <c:pt idx="1075">
                        <c:v>42366</c:v>
                      </c:pt>
                      <c:pt idx="1076">
                        <c:v>42367</c:v>
                      </c:pt>
                      <c:pt idx="1077">
                        <c:v>42368</c:v>
                      </c:pt>
                      <c:pt idx="1078">
                        <c:v>42369</c:v>
                      </c:pt>
                      <c:pt idx="1079">
                        <c:v>42371</c:v>
                      </c:pt>
                      <c:pt idx="1080">
                        <c:v>42372</c:v>
                      </c:pt>
                      <c:pt idx="1081">
                        <c:v>42373</c:v>
                      </c:pt>
                      <c:pt idx="1082">
                        <c:v>42374</c:v>
                      </c:pt>
                      <c:pt idx="1083">
                        <c:v>42375</c:v>
                      </c:pt>
                      <c:pt idx="1084">
                        <c:v>42376</c:v>
                      </c:pt>
                      <c:pt idx="1085">
                        <c:v>42377</c:v>
                      </c:pt>
                      <c:pt idx="1086">
                        <c:v>42378</c:v>
                      </c:pt>
                      <c:pt idx="1087">
                        <c:v>42379</c:v>
                      </c:pt>
                      <c:pt idx="1088">
                        <c:v>42380</c:v>
                      </c:pt>
                      <c:pt idx="1089">
                        <c:v>42381</c:v>
                      </c:pt>
                      <c:pt idx="1090">
                        <c:v>42382</c:v>
                      </c:pt>
                      <c:pt idx="1091">
                        <c:v>42383</c:v>
                      </c:pt>
                      <c:pt idx="1092">
                        <c:v>42384</c:v>
                      </c:pt>
                      <c:pt idx="1093">
                        <c:v>42385</c:v>
                      </c:pt>
                      <c:pt idx="1094">
                        <c:v>42386</c:v>
                      </c:pt>
                      <c:pt idx="1095">
                        <c:v>42387</c:v>
                      </c:pt>
                      <c:pt idx="1096">
                        <c:v>42388</c:v>
                      </c:pt>
                      <c:pt idx="1097">
                        <c:v>42389</c:v>
                      </c:pt>
                      <c:pt idx="1098">
                        <c:v>42390</c:v>
                      </c:pt>
                      <c:pt idx="1099">
                        <c:v>42391</c:v>
                      </c:pt>
                      <c:pt idx="1100">
                        <c:v>42392</c:v>
                      </c:pt>
                      <c:pt idx="1101">
                        <c:v>42393</c:v>
                      </c:pt>
                      <c:pt idx="1102">
                        <c:v>42394</c:v>
                      </c:pt>
                      <c:pt idx="1103">
                        <c:v>42395</c:v>
                      </c:pt>
                      <c:pt idx="1104">
                        <c:v>42396</c:v>
                      </c:pt>
                      <c:pt idx="1105">
                        <c:v>42397</c:v>
                      </c:pt>
                      <c:pt idx="1106">
                        <c:v>42398</c:v>
                      </c:pt>
                      <c:pt idx="1107">
                        <c:v>42399</c:v>
                      </c:pt>
                      <c:pt idx="1108">
                        <c:v>42400</c:v>
                      </c:pt>
                      <c:pt idx="1109">
                        <c:v>42401</c:v>
                      </c:pt>
                      <c:pt idx="1110">
                        <c:v>42402</c:v>
                      </c:pt>
                      <c:pt idx="1111">
                        <c:v>42403</c:v>
                      </c:pt>
                      <c:pt idx="1112">
                        <c:v>42404</c:v>
                      </c:pt>
                      <c:pt idx="1113">
                        <c:v>42405</c:v>
                      </c:pt>
                      <c:pt idx="1114">
                        <c:v>42406</c:v>
                      </c:pt>
                      <c:pt idx="1115">
                        <c:v>42407</c:v>
                      </c:pt>
                      <c:pt idx="1116">
                        <c:v>42408</c:v>
                      </c:pt>
                      <c:pt idx="1117">
                        <c:v>42409</c:v>
                      </c:pt>
                      <c:pt idx="1118">
                        <c:v>42410</c:v>
                      </c:pt>
                      <c:pt idx="1119">
                        <c:v>42411</c:v>
                      </c:pt>
                      <c:pt idx="1120">
                        <c:v>42412</c:v>
                      </c:pt>
                      <c:pt idx="1121">
                        <c:v>42413</c:v>
                      </c:pt>
                      <c:pt idx="1122">
                        <c:v>42414</c:v>
                      </c:pt>
                      <c:pt idx="1123">
                        <c:v>42415</c:v>
                      </c:pt>
                      <c:pt idx="1124">
                        <c:v>42416</c:v>
                      </c:pt>
                      <c:pt idx="1125">
                        <c:v>42417</c:v>
                      </c:pt>
                      <c:pt idx="1126">
                        <c:v>42418</c:v>
                      </c:pt>
                      <c:pt idx="1127">
                        <c:v>42419</c:v>
                      </c:pt>
                      <c:pt idx="1128">
                        <c:v>42420</c:v>
                      </c:pt>
                      <c:pt idx="1129">
                        <c:v>42421</c:v>
                      </c:pt>
                      <c:pt idx="1130">
                        <c:v>42422</c:v>
                      </c:pt>
                      <c:pt idx="1131">
                        <c:v>42423</c:v>
                      </c:pt>
                      <c:pt idx="1132">
                        <c:v>42424</c:v>
                      </c:pt>
                      <c:pt idx="1133">
                        <c:v>42425</c:v>
                      </c:pt>
                      <c:pt idx="1134">
                        <c:v>42426</c:v>
                      </c:pt>
                      <c:pt idx="1135">
                        <c:v>42427</c:v>
                      </c:pt>
                      <c:pt idx="1136">
                        <c:v>42428</c:v>
                      </c:pt>
                      <c:pt idx="1137">
                        <c:v>42429</c:v>
                      </c:pt>
                      <c:pt idx="1138">
                        <c:v>42430</c:v>
                      </c:pt>
                      <c:pt idx="1139">
                        <c:v>42431</c:v>
                      </c:pt>
                      <c:pt idx="1140">
                        <c:v>42432</c:v>
                      </c:pt>
                      <c:pt idx="1141">
                        <c:v>42433</c:v>
                      </c:pt>
                      <c:pt idx="1142">
                        <c:v>42434</c:v>
                      </c:pt>
                      <c:pt idx="1143">
                        <c:v>42435</c:v>
                      </c:pt>
                      <c:pt idx="1144">
                        <c:v>42436</c:v>
                      </c:pt>
                      <c:pt idx="1145">
                        <c:v>42437</c:v>
                      </c:pt>
                      <c:pt idx="1146">
                        <c:v>42438</c:v>
                      </c:pt>
                      <c:pt idx="1147">
                        <c:v>42439</c:v>
                      </c:pt>
                      <c:pt idx="1148">
                        <c:v>42440</c:v>
                      </c:pt>
                      <c:pt idx="1149">
                        <c:v>42441</c:v>
                      </c:pt>
                      <c:pt idx="1150">
                        <c:v>42442</c:v>
                      </c:pt>
                      <c:pt idx="1151">
                        <c:v>42443</c:v>
                      </c:pt>
                      <c:pt idx="1152">
                        <c:v>42444</c:v>
                      </c:pt>
                      <c:pt idx="1153">
                        <c:v>42445</c:v>
                      </c:pt>
                      <c:pt idx="1154">
                        <c:v>42446</c:v>
                      </c:pt>
                      <c:pt idx="1155">
                        <c:v>42447</c:v>
                      </c:pt>
                      <c:pt idx="1156">
                        <c:v>42448</c:v>
                      </c:pt>
                      <c:pt idx="1157">
                        <c:v>42449</c:v>
                      </c:pt>
                      <c:pt idx="1158">
                        <c:v>42450</c:v>
                      </c:pt>
                      <c:pt idx="1159">
                        <c:v>42451</c:v>
                      </c:pt>
                      <c:pt idx="1160">
                        <c:v>42452</c:v>
                      </c:pt>
                      <c:pt idx="1161">
                        <c:v>42453</c:v>
                      </c:pt>
                      <c:pt idx="1162">
                        <c:v>42454</c:v>
                      </c:pt>
                      <c:pt idx="1163">
                        <c:v>42455</c:v>
                      </c:pt>
                      <c:pt idx="1164">
                        <c:v>42456</c:v>
                      </c:pt>
                      <c:pt idx="1165">
                        <c:v>42457</c:v>
                      </c:pt>
                      <c:pt idx="1166">
                        <c:v>42458</c:v>
                      </c:pt>
                      <c:pt idx="1167">
                        <c:v>42459</c:v>
                      </c:pt>
                      <c:pt idx="1168">
                        <c:v>42460</c:v>
                      </c:pt>
                      <c:pt idx="1169">
                        <c:v>42461</c:v>
                      </c:pt>
                      <c:pt idx="1170">
                        <c:v>42462</c:v>
                      </c:pt>
                      <c:pt idx="1171">
                        <c:v>42463</c:v>
                      </c:pt>
                      <c:pt idx="1172">
                        <c:v>42464</c:v>
                      </c:pt>
                      <c:pt idx="1173">
                        <c:v>42465</c:v>
                      </c:pt>
                      <c:pt idx="1174">
                        <c:v>42466</c:v>
                      </c:pt>
                      <c:pt idx="1175">
                        <c:v>42467</c:v>
                      </c:pt>
                      <c:pt idx="1176">
                        <c:v>42468</c:v>
                      </c:pt>
                      <c:pt idx="1177">
                        <c:v>42469</c:v>
                      </c:pt>
                      <c:pt idx="1178">
                        <c:v>42470</c:v>
                      </c:pt>
                      <c:pt idx="1179">
                        <c:v>42471</c:v>
                      </c:pt>
                      <c:pt idx="1180">
                        <c:v>42472</c:v>
                      </c:pt>
                      <c:pt idx="1181">
                        <c:v>42473</c:v>
                      </c:pt>
                      <c:pt idx="1182">
                        <c:v>42474</c:v>
                      </c:pt>
                      <c:pt idx="1183">
                        <c:v>42475</c:v>
                      </c:pt>
                      <c:pt idx="1184">
                        <c:v>42476</c:v>
                      </c:pt>
                      <c:pt idx="1185">
                        <c:v>42477</c:v>
                      </c:pt>
                      <c:pt idx="1186">
                        <c:v>42478</c:v>
                      </c:pt>
                      <c:pt idx="1187">
                        <c:v>42479</c:v>
                      </c:pt>
                      <c:pt idx="1188">
                        <c:v>42480</c:v>
                      </c:pt>
                      <c:pt idx="1189">
                        <c:v>42481</c:v>
                      </c:pt>
                      <c:pt idx="1190">
                        <c:v>42482</c:v>
                      </c:pt>
                      <c:pt idx="1191">
                        <c:v>42483</c:v>
                      </c:pt>
                      <c:pt idx="1192">
                        <c:v>42484</c:v>
                      </c:pt>
                      <c:pt idx="1193">
                        <c:v>42485</c:v>
                      </c:pt>
                      <c:pt idx="1194">
                        <c:v>42486</c:v>
                      </c:pt>
                      <c:pt idx="1195">
                        <c:v>42487</c:v>
                      </c:pt>
                      <c:pt idx="1196">
                        <c:v>42488</c:v>
                      </c:pt>
                      <c:pt idx="1197">
                        <c:v>42489</c:v>
                      </c:pt>
                      <c:pt idx="1198">
                        <c:v>42490</c:v>
                      </c:pt>
                      <c:pt idx="1199">
                        <c:v>42491</c:v>
                      </c:pt>
                      <c:pt idx="1200">
                        <c:v>42492</c:v>
                      </c:pt>
                      <c:pt idx="1201">
                        <c:v>42493</c:v>
                      </c:pt>
                      <c:pt idx="1202">
                        <c:v>42494</c:v>
                      </c:pt>
                      <c:pt idx="1203">
                        <c:v>42495</c:v>
                      </c:pt>
                      <c:pt idx="1204">
                        <c:v>42496</c:v>
                      </c:pt>
                      <c:pt idx="1205">
                        <c:v>42497</c:v>
                      </c:pt>
                      <c:pt idx="1206">
                        <c:v>42498</c:v>
                      </c:pt>
                      <c:pt idx="1207">
                        <c:v>42499</c:v>
                      </c:pt>
                      <c:pt idx="1208">
                        <c:v>42500</c:v>
                      </c:pt>
                      <c:pt idx="1209">
                        <c:v>42501</c:v>
                      </c:pt>
                      <c:pt idx="1210">
                        <c:v>42502</c:v>
                      </c:pt>
                      <c:pt idx="1211">
                        <c:v>42503</c:v>
                      </c:pt>
                      <c:pt idx="1212">
                        <c:v>42504</c:v>
                      </c:pt>
                      <c:pt idx="1213">
                        <c:v>42505</c:v>
                      </c:pt>
                      <c:pt idx="1214">
                        <c:v>42506</c:v>
                      </c:pt>
                      <c:pt idx="1215">
                        <c:v>42507</c:v>
                      </c:pt>
                      <c:pt idx="1216">
                        <c:v>42508</c:v>
                      </c:pt>
                      <c:pt idx="1217">
                        <c:v>42509</c:v>
                      </c:pt>
                      <c:pt idx="1218">
                        <c:v>42510</c:v>
                      </c:pt>
                      <c:pt idx="1219">
                        <c:v>42511</c:v>
                      </c:pt>
                      <c:pt idx="1220">
                        <c:v>42512</c:v>
                      </c:pt>
                      <c:pt idx="1221">
                        <c:v>42513</c:v>
                      </c:pt>
                      <c:pt idx="1222">
                        <c:v>42514</c:v>
                      </c:pt>
                      <c:pt idx="1223">
                        <c:v>42515</c:v>
                      </c:pt>
                      <c:pt idx="1224">
                        <c:v>42516</c:v>
                      </c:pt>
                      <c:pt idx="1225">
                        <c:v>42517</c:v>
                      </c:pt>
                      <c:pt idx="1226">
                        <c:v>42518</c:v>
                      </c:pt>
                      <c:pt idx="1227">
                        <c:v>42519</c:v>
                      </c:pt>
                      <c:pt idx="1228">
                        <c:v>42520</c:v>
                      </c:pt>
                      <c:pt idx="1229">
                        <c:v>42521</c:v>
                      </c:pt>
                      <c:pt idx="1230">
                        <c:v>42522</c:v>
                      </c:pt>
                      <c:pt idx="1231">
                        <c:v>42523</c:v>
                      </c:pt>
                      <c:pt idx="1232">
                        <c:v>42524</c:v>
                      </c:pt>
                      <c:pt idx="1233">
                        <c:v>42525</c:v>
                      </c:pt>
                      <c:pt idx="1234">
                        <c:v>42526</c:v>
                      </c:pt>
                      <c:pt idx="1235">
                        <c:v>42527</c:v>
                      </c:pt>
                      <c:pt idx="1236">
                        <c:v>42528</c:v>
                      </c:pt>
                      <c:pt idx="1237">
                        <c:v>42529</c:v>
                      </c:pt>
                      <c:pt idx="1238">
                        <c:v>42530</c:v>
                      </c:pt>
                      <c:pt idx="1239">
                        <c:v>42531</c:v>
                      </c:pt>
                      <c:pt idx="1240">
                        <c:v>42532</c:v>
                      </c:pt>
                      <c:pt idx="1241">
                        <c:v>42533</c:v>
                      </c:pt>
                      <c:pt idx="1242">
                        <c:v>42534</c:v>
                      </c:pt>
                      <c:pt idx="1243">
                        <c:v>42535</c:v>
                      </c:pt>
                      <c:pt idx="1244">
                        <c:v>42536</c:v>
                      </c:pt>
                      <c:pt idx="1245">
                        <c:v>42537</c:v>
                      </c:pt>
                      <c:pt idx="1246">
                        <c:v>42538</c:v>
                      </c:pt>
                      <c:pt idx="1247">
                        <c:v>42539</c:v>
                      </c:pt>
                      <c:pt idx="1248">
                        <c:v>42540</c:v>
                      </c:pt>
                      <c:pt idx="1249">
                        <c:v>42541</c:v>
                      </c:pt>
                      <c:pt idx="1250">
                        <c:v>42542</c:v>
                      </c:pt>
                      <c:pt idx="1251">
                        <c:v>42543</c:v>
                      </c:pt>
                      <c:pt idx="1252">
                        <c:v>42544</c:v>
                      </c:pt>
                      <c:pt idx="1253">
                        <c:v>42545</c:v>
                      </c:pt>
                      <c:pt idx="1254">
                        <c:v>42546</c:v>
                      </c:pt>
                      <c:pt idx="1255">
                        <c:v>42547</c:v>
                      </c:pt>
                      <c:pt idx="1256">
                        <c:v>42548</c:v>
                      </c:pt>
                      <c:pt idx="1257">
                        <c:v>42549</c:v>
                      </c:pt>
                      <c:pt idx="1258">
                        <c:v>42550</c:v>
                      </c:pt>
                      <c:pt idx="1259">
                        <c:v>42551</c:v>
                      </c:pt>
                      <c:pt idx="1260">
                        <c:v>42552</c:v>
                      </c:pt>
                      <c:pt idx="1261">
                        <c:v>42553</c:v>
                      </c:pt>
                      <c:pt idx="1262">
                        <c:v>42554</c:v>
                      </c:pt>
                      <c:pt idx="1263">
                        <c:v>42555</c:v>
                      </c:pt>
                      <c:pt idx="1264">
                        <c:v>42556</c:v>
                      </c:pt>
                      <c:pt idx="1265">
                        <c:v>42557</c:v>
                      </c:pt>
                      <c:pt idx="1266">
                        <c:v>42558</c:v>
                      </c:pt>
                      <c:pt idx="1267">
                        <c:v>42559</c:v>
                      </c:pt>
                      <c:pt idx="1268">
                        <c:v>42560</c:v>
                      </c:pt>
                      <c:pt idx="1269">
                        <c:v>42561</c:v>
                      </c:pt>
                      <c:pt idx="1270">
                        <c:v>42562</c:v>
                      </c:pt>
                      <c:pt idx="1271">
                        <c:v>42563</c:v>
                      </c:pt>
                      <c:pt idx="1272">
                        <c:v>42564</c:v>
                      </c:pt>
                      <c:pt idx="1273">
                        <c:v>42565</c:v>
                      </c:pt>
                      <c:pt idx="1274">
                        <c:v>42566</c:v>
                      </c:pt>
                      <c:pt idx="1275">
                        <c:v>42567</c:v>
                      </c:pt>
                      <c:pt idx="1276">
                        <c:v>42568</c:v>
                      </c:pt>
                      <c:pt idx="1277">
                        <c:v>42569</c:v>
                      </c:pt>
                      <c:pt idx="1278">
                        <c:v>42570</c:v>
                      </c:pt>
                      <c:pt idx="1279">
                        <c:v>42571</c:v>
                      </c:pt>
                      <c:pt idx="1280">
                        <c:v>42572</c:v>
                      </c:pt>
                      <c:pt idx="1281">
                        <c:v>42573</c:v>
                      </c:pt>
                      <c:pt idx="1282">
                        <c:v>42574</c:v>
                      </c:pt>
                      <c:pt idx="1283">
                        <c:v>42575</c:v>
                      </c:pt>
                      <c:pt idx="1284">
                        <c:v>42576</c:v>
                      </c:pt>
                      <c:pt idx="1285">
                        <c:v>42577</c:v>
                      </c:pt>
                      <c:pt idx="1286">
                        <c:v>42578</c:v>
                      </c:pt>
                      <c:pt idx="1287">
                        <c:v>42579</c:v>
                      </c:pt>
                      <c:pt idx="1288">
                        <c:v>42580</c:v>
                      </c:pt>
                      <c:pt idx="1289">
                        <c:v>42581</c:v>
                      </c:pt>
                      <c:pt idx="1290">
                        <c:v>42582</c:v>
                      </c:pt>
                      <c:pt idx="1291">
                        <c:v>42583</c:v>
                      </c:pt>
                      <c:pt idx="1292">
                        <c:v>42584</c:v>
                      </c:pt>
                      <c:pt idx="1293">
                        <c:v>42585</c:v>
                      </c:pt>
                      <c:pt idx="1294">
                        <c:v>42586</c:v>
                      </c:pt>
                      <c:pt idx="1295">
                        <c:v>42587</c:v>
                      </c:pt>
                      <c:pt idx="1296">
                        <c:v>42588</c:v>
                      </c:pt>
                      <c:pt idx="1297">
                        <c:v>42589</c:v>
                      </c:pt>
                      <c:pt idx="1298">
                        <c:v>42590</c:v>
                      </c:pt>
                      <c:pt idx="1299">
                        <c:v>42591</c:v>
                      </c:pt>
                      <c:pt idx="1300">
                        <c:v>42592</c:v>
                      </c:pt>
                      <c:pt idx="1301">
                        <c:v>42593</c:v>
                      </c:pt>
                      <c:pt idx="1302">
                        <c:v>42594</c:v>
                      </c:pt>
                      <c:pt idx="1303">
                        <c:v>42595</c:v>
                      </c:pt>
                      <c:pt idx="1304">
                        <c:v>42596</c:v>
                      </c:pt>
                      <c:pt idx="1305">
                        <c:v>42597</c:v>
                      </c:pt>
                      <c:pt idx="1306">
                        <c:v>42598</c:v>
                      </c:pt>
                      <c:pt idx="1307">
                        <c:v>42599</c:v>
                      </c:pt>
                      <c:pt idx="1308">
                        <c:v>42600</c:v>
                      </c:pt>
                      <c:pt idx="1309">
                        <c:v>42601</c:v>
                      </c:pt>
                      <c:pt idx="1310">
                        <c:v>42602</c:v>
                      </c:pt>
                      <c:pt idx="1311">
                        <c:v>42603</c:v>
                      </c:pt>
                      <c:pt idx="1312">
                        <c:v>42604</c:v>
                      </c:pt>
                      <c:pt idx="1313">
                        <c:v>42605</c:v>
                      </c:pt>
                      <c:pt idx="1314">
                        <c:v>42606</c:v>
                      </c:pt>
                      <c:pt idx="1315">
                        <c:v>42607</c:v>
                      </c:pt>
                      <c:pt idx="1316">
                        <c:v>42608</c:v>
                      </c:pt>
                      <c:pt idx="1317">
                        <c:v>42609</c:v>
                      </c:pt>
                      <c:pt idx="1318">
                        <c:v>42610</c:v>
                      </c:pt>
                      <c:pt idx="1319">
                        <c:v>42611</c:v>
                      </c:pt>
                      <c:pt idx="1320">
                        <c:v>42612</c:v>
                      </c:pt>
                      <c:pt idx="1321">
                        <c:v>42613</c:v>
                      </c:pt>
                      <c:pt idx="1322">
                        <c:v>42614</c:v>
                      </c:pt>
                      <c:pt idx="1323">
                        <c:v>42615</c:v>
                      </c:pt>
                      <c:pt idx="1324">
                        <c:v>42616</c:v>
                      </c:pt>
                      <c:pt idx="1325">
                        <c:v>42617</c:v>
                      </c:pt>
                      <c:pt idx="1326">
                        <c:v>42618</c:v>
                      </c:pt>
                      <c:pt idx="1327">
                        <c:v>42619</c:v>
                      </c:pt>
                      <c:pt idx="1328">
                        <c:v>42620</c:v>
                      </c:pt>
                      <c:pt idx="1329">
                        <c:v>42621</c:v>
                      </c:pt>
                      <c:pt idx="1330">
                        <c:v>42622</c:v>
                      </c:pt>
                      <c:pt idx="1331">
                        <c:v>42623</c:v>
                      </c:pt>
                      <c:pt idx="1332">
                        <c:v>42624</c:v>
                      </c:pt>
                      <c:pt idx="1333">
                        <c:v>42625</c:v>
                      </c:pt>
                      <c:pt idx="1334">
                        <c:v>42626</c:v>
                      </c:pt>
                      <c:pt idx="1335">
                        <c:v>42627</c:v>
                      </c:pt>
                      <c:pt idx="1336">
                        <c:v>42628</c:v>
                      </c:pt>
                      <c:pt idx="1337">
                        <c:v>42629</c:v>
                      </c:pt>
                      <c:pt idx="1338">
                        <c:v>42630</c:v>
                      </c:pt>
                      <c:pt idx="1339">
                        <c:v>42631</c:v>
                      </c:pt>
                      <c:pt idx="1340">
                        <c:v>42632</c:v>
                      </c:pt>
                      <c:pt idx="1341">
                        <c:v>42633</c:v>
                      </c:pt>
                      <c:pt idx="1342">
                        <c:v>42634</c:v>
                      </c:pt>
                      <c:pt idx="1343">
                        <c:v>42635</c:v>
                      </c:pt>
                      <c:pt idx="1344">
                        <c:v>42636</c:v>
                      </c:pt>
                      <c:pt idx="1345">
                        <c:v>42637</c:v>
                      </c:pt>
                      <c:pt idx="1346">
                        <c:v>42638</c:v>
                      </c:pt>
                      <c:pt idx="1347">
                        <c:v>42639</c:v>
                      </c:pt>
                      <c:pt idx="1348">
                        <c:v>42640</c:v>
                      </c:pt>
                      <c:pt idx="1349">
                        <c:v>42641</c:v>
                      </c:pt>
                      <c:pt idx="1350">
                        <c:v>42642</c:v>
                      </c:pt>
                      <c:pt idx="1351">
                        <c:v>42643</c:v>
                      </c:pt>
                      <c:pt idx="1352">
                        <c:v>42644</c:v>
                      </c:pt>
                      <c:pt idx="1353">
                        <c:v>42645</c:v>
                      </c:pt>
                      <c:pt idx="1354">
                        <c:v>42646</c:v>
                      </c:pt>
                      <c:pt idx="1355">
                        <c:v>42647</c:v>
                      </c:pt>
                      <c:pt idx="1356">
                        <c:v>42648</c:v>
                      </c:pt>
                      <c:pt idx="1357">
                        <c:v>42649</c:v>
                      </c:pt>
                      <c:pt idx="1358">
                        <c:v>42650</c:v>
                      </c:pt>
                      <c:pt idx="1359">
                        <c:v>42651</c:v>
                      </c:pt>
                      <c:pt idx="1360">
                        <c:v>42652</c:v>
                      </c:pt>
                      <c:pt idx="1361">
                        <c:v>42653</c:v>
                      </c:pt>
                      <c:pt idx="1362">
                        <c:v>42654</c:v>
                      </c:pt>
                      <c:pt idx="1363">
                        <c:v>42655</c:v>
                      </c:pt>
                      <c:pt idx="1364">
                        <c:v>42656</c:v>
                      </c:pt>
                      <c:pt idx="1365">
                        <c:v>42657</c:v>
                      </c:pt>
                      <c:pt idx="1366">
                        <c:v>42658</c:v>
                      </c:pt>
                      <c:pt idx="1367">
                        <c:v>42659</c:v>
                      </c:pt>
                      <c:pt idx="1368">
                        <c:v>42660</c:v>
                      </c:pt>
                      <c:pt idx="1369">
                        <c:v>42661</c:v>
                      </c:pt>
                      <c:pt idx="1370">
                        <c:v>42662</c:v>
                      </c:pt>
                      <c:pt idx="1371">
                        <c:v>42663</c:v>
                      </c:pt>
                      <c:pt idx="1372">
                        <c:v>42664</c:v>
                      </c:pt>
                      <c:pt idx="1373">
                        <c:v>42665</c:v>
                      </c:pt>
                      <c:pt idx="1374">
                        <c:v>42666</c:v>
                      </c:pt>
                      <c:pt idx="1375">
                        <c:v>42667</c:v>
                      </c:pt>
                      <c:pt idx="1376">
                        <c:v>42668</c:v>
                      </c:pt>
                      <c:pt idx="1377">
                        <c:v>42669</c:v>
                      </c:pt>
                      <c:pt idx="1378">
                        <c:v>42670</c:v>
                      </c:pt>
                      <c:pt idx="1379">
                        <c:v>42671</c:v>
                      </c:pt>
                      <c:pt idx="1380">
                        <c:v>42672</c:v>
                      </c:pt>
                      <c:pt idx="1381">
                        <c:v>42673</c:v>
                      </c:pt>
                      <c:pt idx="1382">
                        <c:v>42674</c:v>
                      </c:pt>
                      <c:pt idx="1383">
                        <c:v>42675</c:v>
                      </c:pt>
                      <c:pt idx="1384">
                        <c:v>42676</c:v>
                      </c:pt>
                      <c:pt idx="1385">
                        <c:v>42677</c:v>
                      </c:pt>
                      <c:pt idx="1386">
                        <c:v>42678</c:v>
                      </c:pt>
                      <c:pt idx="1387">
                        <c:v>42679</c:v>
                      </c:pt>
                      <c:pt idx="1388">
                        <c:v>42680</c:v>
                      </c:pt>
                      <c:pt idx="1389">
                        <c:v>42681</c:v>
                      </c:pt>
                      <c:pt idx="1390">
                        <c:v>42682</c:v>
                      </c:pt>
                      <c:pt idx="1391">
                        <c:v>42683</c:v>
                      </c:pt>
                      <c:pt idx="1392">
                        <c:v>42684</c:v>
                      </c:pt>
                      <c:pt idx="1393">
                        <c:v>42685</c:v>
                      </c:pt>
                      <c:pt idx="1394">
                        <c:v>42686</c:v>
                      </c:pt>
                      <c:pt idx="1395">
                        <c:v>42687</c:v>
                      </c:pt>
                      <c:pt idx="1396">
                        <c:v>42688</c:v>
                      </c:pt>
                      <c:pt idx="1397">
                        <c:v>42689</c:v>
                      </c:pt>
                      <c:pt idx="1398">
                        <c:v>42690</c:v>
                      </c:pt>
                      <c:pt idx="1399">
                        <c:v>42691</c:v>
                      </c:pt>
                      <c:pt idx="1400">
                        <c:v>42692</c:v>
                      </c:pt>
                      <c:pt idx="1401">
                        <c:v>42693</c:v>
                      </c:pt>
                      <c:pt idx="1402">
                        <c:v>42694</c:v>
                      </c:pt>
                      <c:pt idx="1403">
                        <c:v>42695</c:v>
                      </c:pt>
                      <c:pt idx="1404">
                        <c:v>42696</c:v>
                      </c:pt>
                      <c:pt idx="1405">
                        <c:v>42697</c:v>
                      </c:pt>
                      <c:pt idx="1406">
                        <c:v>42698</c:v>
                      </c:pt>
                      <c:pt idx="1407">
                        <c:v>42699</c:v>
                      </c:pt>
                      <c:pt idx="1408">
                        <c:v>42700</c:v>
                      </c:pt>
                      <c:pt idx="1409">
                        <c:v>42701</c:v>
                      </c:pt>
                      <c:pt idx="1410">
                        <c:v>42702</c:v>
                      </c:pt>
                      <c:pt idx="1411">
                        <c:v>42703</c:v>
                      </c:pt>
                      <c:pt idx="1412">
                        <c:v>42704</c:v>
                      </c:pt>
                      <c:pt idx="1413">
                        <c:v>42705</c:v>
                      </c:pt>
                      <c:pt idx="1414">
                        <c:v>42706</c:v>
                      </c:pt>
                      <c:pt idx="1415">
                        <c:v>42707</c:v>
                      </c:pt>
                      <c:pt idx="1416">
                        <c:v>42708</c:v>
                      </c:pt>
                      <c:pt idx="1417">
                        <c:v>42709</c:v>
                      </c:pt>
                      <c:pt idx="1418">
                        <c:v>42710</c:v>
                      </c:pt>
                      <c:pt idx="1419">
                        <c:v>42711</c:v>
                      </c:pt>
                      <c:pt idx="1420">
                        <c:v>42712</c:v>
                      </c:pt>
                      <c:pt idx="1421">
                        <c:v>42713</c:v>
                      </c:pt>
                      <c:pt idx="1422">
                        <c:v>42714</c:v>
                      </c:pt>
                      <c:pt idx="1423">
                        <c:v>42715</c:v>
                      </c:pt>
                      <c:pt idx="1424">
                        <c:v>42716</c:v>
                      </c:pt>
                      <c:pt idx="1425">
                        <c:v>42717</c:v>
                      </c:pt>
                      <c:pt idx="1426">
                        <c:v>42718</c:v>
                      </c:pt>
                      <c:pt idx="1427">
                        <c:v>42719</c:v>
                      </c:pt>
                      <c:pt idx="1428">
                        <c:v>42720</c:v>
                      </c:pt>
                      <c:pt idx="1429">
                        <c:v>42721</c:v>
                      </c:pt>
                      <c:pt idx="1430">
                        <c:v>42722</c:v>
                      </c:pt>
                      <c:pt idx="1431">
                        <c:v>42723</c:v>
                      </c:pt>
                      <c:pt idx="1432">
                        <c:v>42724</c:v>
                      </c:pt>
                      <c:pt idx="1433">
                        <c:v>42725</c:v>
                      </c:pt>
                      <c:pt idx="1434">
                        <c:v>42726</c:v>
                      </c:pt>
                      <c:pt idx="1435">
                        <c:v>42727</c:v>
                      </c:pt>
                      <c:pt idx="1436">
                        <c:v>42728</c:v>
                      </c:pt>
                      <c:pt idx="1437">
                        <c:v>42729</c:v>
                      </c:pt>
                      <c:pt idx="1438">
                        <c:v>42730</c:v>
                      </c:pt>
                      <c:pt idx="1439">
                        <c:v>42731</c:v>
                      </c:pt>
                      <c:pt idx="1440">
                        <c:v>42732</c:v>
                      </c:pt>
                      <c:pt idx="1441">
                        <c:v>42733</c:v>
                      </c:pt>
                      <c:pt idx="1442">
                        <c:v>42734</c:v>
                      </c:pt>
                      <c:pt idx="1443">
                        <c:v>42735</c:v>
                      </c:pt>
                      <c:pt idx="1444">
                        <c:v>42736</c:v>
                      </c:pt>
                      <c:pt idx="1445">
                        <c:v>42737</c:v>
                      </c:pt>
                      <c:pt idx="1446">
                        <c:v>42738</c:v>
                      </c:pt>
                      <c:pt idx="1447">
                        <c:v>42739</c:v>
                      </c:pt>
                      <c:pt idx="1448">
                        <c:v>42740</c:v>
                      </c:pt>
                      <c:pt idx="1449">
                        <c:v>42741</c:v>
                      </c:pt>
                      <c:pt idx="1450">
                        <c:v>42742</c:v>
                      </c:pt>
                      <c:pt idx="1451">
                        <c:v>42743</c:v>
                      </c:pt>
                      <c:pt idx="1452">
                        <c:v>42744</c:v>
                      </c:pt>
                      <c:pt idx="1453">
                        <c:v>42745</c:v>
                      </c:pt>
                      <c:pt idx="1454">
                        <c:v>42746</c:v>
                      </c:pt>
                      <c:pt idx="1455">
                        <c:v>42747</c:v>
                      </c:pt>
                      <c:pt idx="1456">
                        <c:v>42748</c:v>
                      </c:pt>
                      <c:pt idx="1457">
                        <c:v>42749</c:v>
                      </c:pt>
                      <c:pt idx="1458">
                        <c:v>42750</c:v>
                      </c:pt>
                      <c:pt idx="1459">
                        <c:v>42751</c:v>
                      </c:pt>
                      <c:pt idx="1460">
                        <c:v>42752</c:v>
                      </c:pt>
                      <c:pt idx="1461">
                        <c:v>42753</c:v>
                      </c:pt>
                      <c:pt idx="1462">
                        <c:v>42754</c:v>
                      </c:pt>
                      <c:pt idx="1463">
                        <c:v>42755</c:v>
                      </c:pt>
                      <c:pt idx="1464">
                        <c:v>42756</c:v>
                      </c:pt>
                      <c:pt idx="1465">
                        <c:v>42757</c:v>
                      </c:pt>
                      <c:pt idx="1466">
                        <c:v>42758</c:v>
                      </c:pt>
                      <c:pt idx="1467">
                        <c:v>42759</c:v>
                      </c:pt>
                      <c:pt idx="1468">
                        <c:v>42760</c:v>
                      </c:pt>
                      <c:pt idx="1469">
                        <c:v>42761</c:v>
                      </c:pt>
                      <c:pt idx="1470">
                        <c:v>42762</c:v>
                      </c:pt>
                      <c:pt idx="1471">
                        <c:v>42763</c:v>
                      </c:pt>
                      <c:pt idx="1472">
                        <c:v>42764</c:v>
                      </c:pt>
                      <c:pt idx="1473">
                        <c:v>42765</c:v>
                      </c:pt>
                      <c:pt idx="1474">
                        <c:v>42766</c:v>
                      </c:pt>
                      <c:pt idx="1475">
                        <c:v>42767</c:v>
                      </c:pt>
                      <c:pt idx="1476">
                        <c:v>42768</c:v>
                      </c:pt>
                      <c:pt idx="1477">
                        <c:v>42769</c:v>
                      </c:pt>
                      <c:pt idx="1478">
                        <c:v>42770</c:v>
                      </c:pt>
                      <c:pt idx="1479">
                        <c:v>42771</c:v>
                      </c:pt>
                      <c:pt idx="1480">
                        <c:v>42772</c:v>
                      </c:pt>
                      <c:pt idx="1481">
                        <c:v>42773</c:v>
                      </c:pt>
                      <c:pt idx="1482">
                        <c:v>42774</c:v>
                      </c:pt>
                      <c:pt idx="1483">
                        <c:v>42775</c:v>
                      </c:pt>
                      <c:pt idx="1484">
                        <c:v>42776</c:v>
                      </c:pt>
                      <c:pt idx="1485">
                        <c:v>42777</c:v>
                      </c:pt>
                      <c:pt idx="1486">
                        <c:v>42778</c:v>
                      </c:pt>
                      <c:pt idx="1487">
                        <c:v>42779</c:v>
                      </c:pt>
                      <c:pt idx="1488">
                        <c:v>42780</c:v>
                      </c:pt>
                      <c:pt idx="1489">
                        <c:v>42781</c:v>
                      </c:pt>
                      <c:pt idx="1490">
                        <c:v>42782</c:v>
                      </c:pt>
                      <c:pt idx="1491">
                        <c:v>42783</c:v>
                      </c:pt>
                      <c:pt idx="1492">
                        <c:v>42784</c:v>
                      </c:pt>
                      <c:pt idx="1493">
                        <c:v>42785</c:v>
                      </c:pt>
                      <c:pt idx="1494">
                        <c:v>42786</c:v>
                      </c:pt>
                      <c:pt idx="1495">
                        <c:v>42787</c:v>
                      </c:pt>
                      <c:pt idx="1496">
                        <c:v>42788</c:v>
                      </c:pt>
                      <c:pt idx="1497">
                        <c:v>42789</c:v>
                      </c:pt>
                      <c:pt idx="1498">
                        <c:v>42790</c:v>
                      </c:pt>
                      <c:pt idx="1499">
                        <c:v>42791</c:v>
                      </c:pt>
                      <c:pt idx="1500">
                        <c:v>42792</c:v>
                      </c:pt>
                      <c:pt idx="1501">
                        <c:v>42793</c:v>
                      </c:pt>
                      <c:pt idx="1502">
                        <c:v>42794</c:v>
                      </c:pt>
                      <c:pt idx="1503">
                        <c:v>42795</c:v>
                      </c:pt>
                      <c:pt idx="1504">
                        <c:v>42796</c:v>
                      </c:pt>
                      <c:pt idx="1505">
                        <c:v>42797</c:v>
                      </c:pt>
                      <c:pt idx="1506">
                        <c:v>42798</c:v>
                      </c:pt>
                      <c:pt idx="1507">
                        <c:v>42799</c:v>
                      </c:pt>
                      <c:pt idx="1508">
                        <c:v>42800</c:v>
                      </c:pt>
                      <c:pt idx="1509">
                        <c:v>42801</c:v>
                      </c:pt>
                      <c:pt idx="1510">
                        <c:v>42802</c:v>
                      </c:pt>
                      <c:pt idx="1511">
                        <c:v>42803</c:v>
                      </c:pt>
                      <c:pt idx="1512">
                        <c:v>42804</c:v>
                      </c:pt>
                      <c:pt idx="1513">
                        <c:v>42805</c:v>
                      </c:pt>
                      <c:pt idx="1514">
                        <c:v>42806</c:v>
                      </c:pt>
                      <c:pt idx="1515">
                        <c:v>42807</c:v>
                      </c:pt>
                      <c:pt idx="1516">
                        <c:v>42808</c:v>
                      </c:pt>
                      <c:pt idx="1517">
                        <c:v>42809</c:v>
                      </c:pt>
                      <c:pt idx="1518">
                        <c:v>42810</c:v>
                      </c:pt>
                      <c:pt idx="1519">
                        <c:v>42811</c:v>
                      </c:pt>
                      <c:pt idx="1520">
                        <c:v>42812</c:v>
                      </c:pt>
                      <c:pt idx="1521">
                        <c:v>42813</c:v>
                      </c:pt>
                      <c:pt idx="1522">
                        <c:v>42814</c:v>
                      </c:pt>
                      <c:pt idx="1523">
                        <c:v>42815</c:v>
                      </c:pt>
                      <c:pt idx="1524">
                        <c:v>42816</c:v>
                      </c:pt>
                      <c:pt idx="1525">
                        <c:v>42817</c:v>
                      </c:pt>
                      <c:pt idx="1526">
                        <c:v>42818</c:v>
                      </c:pt>
                      <c:pt idx="1527">
                        <c:v>42819</c:v>
                      </c:pt>
                      <c:pt idx="1528">
                        <c:v>42820</c:v>
                      </c:pt>
                      <c:pt idx="1529">
                        <c:v>42821</c:v>
                      </c:pt>
                      <c:pt idx="1530">
                        <c:v>42822</c:v>
                      </c:pt>
                      <c:pt idx="1531">
                        <c:v>42823</c:v>
                      </c:pt>
                      <c:pt idx="1532">
                        <c:v>42824</c:v>
                      </c:pt>
                      <c:pt idx="1533">
                        <c:v>42825</c:v>
                      </c:pt>
                      <c:pt idx="1534">
                        <c:v>42826</c:v>
                      </c:pt>
                      <c:pt idx="1535">
                        <c:v>42827</c:v>
                      </c:pt>
                      <c:pt idx="1536">
                        <c:v>42828</c:v>
                      </c:pt>
                      <c:pt idx="1537">
                        <c:v>42829</c:v>
                      </c:pt>
                      <c:pt idx="1538">
                        <c:v>42830</c:v>
                      </c:pt>
                      <c:pt idx="1539">
                        <c:v>42831</c:v>
                      </c:pt>
                      <c:pt idx="1540">
                        <c:v>42832</c:v>
                      </c:pt>
                      <c:pt idx="1541">
                        <c:v>42833</c:v>
                      </c:pt>
                      <c:pt idx="1542">
                        <c:v>42834</c:v>
                      </c:pt>
                      <c:pt idx="1543">
                        <c:v>42835</c:v>
                      </c:pt>
                      <c:pt idx="1544">
                        <c:v>42836</c:v>
                      </c:pt>
                      <c:pt idx="1545">
                        <c:v>42837</c:v>
                      </c:pt>
                      <c:pt idx="1546">
                        <c:v>42838</c:v>
                      </c:pt>
                      <c:pt idx="1547">
                        <c:v>42839</c:v>
                      </c:pt>
                      <c:pt idx="1548">
                        <c:v>42840</c:v>
                      </c:pt>
                      <c:pt idx="1549">
                        <c:v>42841</c:v>
                      </c:pt>
                      <c:pt idx="1550">
                        <c:v>42842</c:v>
                      </c:pt>
                      <c:pt idx="1551">
                        <c:v>42843</c:v>
                      </c:pt>
                      <c:pt idx="1552">
                        <c:v>42844</c:v>
                      </c:pt>
                      <c:pt idx="1553">
                        <c:v>42845</c:v>
                      </c:pt>
                      <c:pt idx="1554">
                        <c:v>42846</c:v>
                      </c:pt>
                      <c:pt idx="1555">
                        <c:v>42847</c:v>
                      </c:pt>
                      <c:pt idx="1556">
                        <c:v>42848</c:v>
                      </c:pt>
                      <c:pt idx="1557">
                        <c:v>42849</c:v>
                      </c:pt>
                      <c:pt idx="1558">
                        <c:v>42850</c:v>
                      </c:pt>
                      <c:pt idx="1559">
                        <c:v>42851</c:v>
                      </c:pt>
                      <c:pt idx="1560">
                        <c:v>42852</c:v>
                      </c:pt>
                      <c:pt idx="1561">
                        <c:v>42853</c:v>
                      </c:pt>
                      <c:pt idx="1562">
                        <c:v>42854</c:v>
                      </c:pt>
                      <c:pt idx="1563">
                        <c:v>42855</c:v>
                      </c:pt>
                      <c:pt idx="1564">
                        <c:v>42856</c:v>
                      </c:pt>
                      <c:pt idx="1565">
                        <c:v>42857</c:v>
                      </c:pt>
                      <c:pt idx="1566">
                        <c:v>42858</c:v>
                      </c:pt>
                      <c:pt idx="1567">
                        <c:v>42859</c:v>
                      </c:pt>
                      <c:pt idx="1568">
                        <c:v>42860</c:v>
                      </c:pt>
                      <c:pt idx="1569">
                        <c:v>42861</c:v>
                      </c:pt>
                      <c:pt idx="1570">
                        <c:v>42862</c:v>
                      </c:pt>
                      <c:pt idx="1571">
                        <c:v>42863</c:v>
                      </c:pt>
                      <c:pt idx="1572">
                        <c:v>42864</c:v>
                      </c:pt>
                      <c:pt idx="1573">
                        <c:v>42865</c:v>
                      </c:pt>
                      <c:pt idx="1574">
                        <c:v>42866</c:v>
                      </c:pt>
                      <c:pt idx="1575">
                        <c:v>42867</c:v>
                      </c:pt>
                      <c:pt idx="1576">
                        <c:v>42868</c:v>
                      </c:pt>
                      <c:pt idx="1577">
                        <c:v>42869</c:v>
                      </c:pt>
                      <c:pt idx="1578">
                        <c:v>42870</c:v>
                      </c:pt>
                      <c:pt idx="1579">
                        <c:v>42871</c:v>
                      </c:pt>
                      <c:pt idx="1580">
                        <c:v>42872</c:v>
                      </c:pt>
                      <c:pt idx="1581">
                        <c:v>42873</c:v>
                      </c:pt>
                      <c:pt idx="1582">
                        <c:v>42874</c:v>
                      </c:pt>
                      <c:pt idx="1583">
                        <c:v>42875</c:v>
                      </c:pt>
                      <c:pt idx="1584">
                        <c:v>42876</c:v>
                      </c:pt>
                      <c:pt idx="1585">
                        <c:v>42877</c:v>
                      </c:pt>
                      <c:pt idx="1586">
                        <c:v>42878</c:v>
                      </c:pt>
                      <c:pt idx="1587">
                        <c:v>42879</c:v>
                      </c:pt>
                      <c:pt idx="1588">
                        <c:v>42880</c:v>
                      </c:pt>
                      <c:pt idx="1589">
                        <c:v>42881</c:v>
                      </c:pt>
                      <c:pt idx="1590">
                        <c:v>42882</c:v>
                      </c:pt>
                      <c:pt idx="1591">
                        <c:v>42883</c:v>
                      </c:pt>
                      <c:pt idx="1592">
                        <c:v>42884</c:v>
                      </c:pt>
                      <c:pt idx="1593">
                        <c:v>42885</c:v>
                      </c:pt>
                      <c:pt idx="1594">
                        <c:v>42886</c:v>
                      </c:pt>
                      <c:pt idx="1595">
                        <c:v>42887</c:v>
                      </c:pt>
                      <c:pt idx="1596">
                        <c:v>42888</c:v>
                      </c:pt>
                      <c:pt idx="1597">
                        <c:v>42889</c:v>
                      </c:pt>
                      <c:pt idx="1598">
                        <c:v>42890</c:v>
                      </c:pt>
                      <c:pt idx="1599">
                        <c:v>42891</c:v>
                      </c:pt>
                      <c:pt idx="1600">
                        <c:v>42892</c:v>
                      </c:pt>
                      <c:pt idx="1601">
                        <c:v>42893</c:v>
                      </c:pt>
                      <c:pt idx="1602">
                        <c:v>42894</c:v>
                      </c:pt>
                      <c:pt idx="1603">
                        <c:v>42895</c:v>
                      </c:pt>
                      <c:pt idx="1604">
                        <c:v>42896</c:v>
                      </c:pt>
                      <c:pt idx="1605">
                        <c:v>42897</c:v>
                      </c:pt>
                      <c:pt idx="1606">
                        <c:v>42898</c:v>
                      </c:pt>
                      <c:pt idx="1607">
                        <c:v>42899</c:v>
                      </c:pt>
                      <c:pt idx="1608">
                        <c:v>42900</c:v>
                      </c:pt>
                      <c:pt idx="1609">
                        <c:v>42901</c:v>
                      </c:pt>
                      <c:pt idx="1610">
                        <c:v>42902</c:v>
                      </c:pt>
                      <c:pt idx="1611">
                        <c:v>42903</c:v>
                      </c:pt>
                      <c:pt idx="1612">
                        <c:v>42904</c:v>
                      </c:pt>
                      <c:pt idx="1613">
                        <c:v>42905</c:v>
                      </c:pt>
                      <c:pt idx="1614">
                        <c:v>42906</c:v>
                      </c:pt>
                      <c:pt idx="1615">
                        <c:v>42907</c:v>
                      </c:pt>
                      <c:pt idx="1616">
                        <c:v>42908</c:v>
                      </c:pt>
                      <c:pt idx="1617">
                        <c:v>42909</c:v>
                      </c:pt>
                      <c:pt idx="1618">
                        <c:v>42910</c:v>
                      </c:pt>
                      <c:pt idx="1619">
                        <c:v>42911</c:v>
                      </c:pt>
                      <c:pt idx="1620">
                        <c:v>42912</c:v>
                      </c:pt>
                      <c:pt idx="1621">
                        <c:v>42913</c:v>
                      </c:pt>
                      <c:pt idx="1622">
                        <c:v>42914</c:v>
                      </c:pt>
                      <c:pt idx="1623">
                        <c:v>42915</c:v>
                      </c:pt>
                      <c:pt idx="1624">
                        <c:v>42916</c:v>
                      </c:pt>
                      <c:pt idx="1625">
                        <c:v>42917</c:v>
                      </c:pt>
                      <c:pt idx="1626">
                        <c:v>42918</c:v>
                      </c:pt>
                      <c:pt idx="1627">
                        <c:v>42919</c:v>
                      </c:pt>
                      <c:pt idx="1628">
                        <c:v>42920</c:v>
                      </c:pt>
                      <c:pt idx="1629">
                        <c:v>42921</c:v>
                      </c:pt>
                      <c:pt idx="1630">
                        <c:v>42922</c:v>
                      </c:pt>
                      <c:pt idx="1631">
                        <c:v>42923</c:v>
                      </c:pt>
                      <c:pt idx="1632">
                        <c:v>42924</c:v>
                      </c:pt>
                      <c:pt idx="1633">
                        <c:v>42925</c:v>
                      </c:pt>
                      <c:pt idx="1634">
                        <c:v>42926</c:v>
                      </c:pt>
                      <c:pt idx="1635">
                        <c:v>42927</c:v>
                      </c:pt>
                      <c:pt idx="1636">
                        <c:v>42928</c:v>
                      </c:pt>
                      <c:pt idx="1637">
                        <c:v>42929</c:v>
                      </c:pt>
                      <c:pt idx="1638">
                        <c:v>42930</c:v>
                      </c:pt>
                      <c:pt idx="1639">
                        <c:v>42931</c:v>
                      </c:pt>
                      <c:pt idx="1640">
                        <c:v>42932</c:v>
                      </c:pt>
                      <c:pt idx="1641">
                        <c:v>42933</c:v>
                      </c:pt>
                      <c:pt idx="1642">
                        <c:v>42934</c:v>
                      </c:pt>
                      <c:pt idx="1643">
                        <c:v>42935</c:v>
                      </c:pt>
                      <c:pt idx="1644">
                        <c:v>42936</c:v>
                      </c:pt>
                      <c:pt idx="1645">
                        <c:v>42937</c:v>
                      </c:pt>
                      <c:pt idx="1646">
                        <c:v>42938</c:v>
                      </c:pt>
                      <c:pt idx="1647">
                        <c:v>42939</c:v>
                      </c:pt>
                      <c:pt idx="1648">
                        <c:v>42940</c:v>
                      </c:pt>
                      <c:pt idx="1649">
                        <c:v>42941</c:v>
                      </c:pt>
                      <c:pt idx="1650">
                        <c:v>42942</c:v>
                      </c:pt>
                      <c:pt idx="1651">
                        <c:v>42943</c:v>
                      </c:pt>
                      <c:pt idx="1652">
                        <c:v>42944</c:v>
                      </c:pt>
                      <c:pt idx="1653">
                        <c:v>42945</c:v>
                      </c:pt>
                      <c:pt idx="1654">
                        <c:v>42946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'[Example of Metrics on Community 2.xlsx]dict_02'!$D$2:$D$1656</c15:sqref>
                        </c15:formulaRef>
                      </c:ext>
                    </c:extLst>
                    <c:numCache>
                      <c:formatCode>General</c:formatCode>
                      <c:ptCount val="1655"/>
                      <c:pt idx="0">
                        <c:v>192.089</c:v>
                      </c:pt>
                      <c:pt idx="1">
                        <c:v>192.3776</c:v>
                      </c:pt>
                      <c:pt idx="2">
                        <c:v>192.66580000000002</c:v>
                      </c:pt>
                      <c:pt idx="3">
                        <c:v>192.95360000000002</c:v>
                      </c:pt>
                      <c:pt idx="4">
                        <c:v>193.24100000000001</c:v>
                      </c:pt>
                      <c:pt idx="5">
                        <c:v>193.52800000000002</c:v>
                      </c:pt>
                      <c:pt idx="6">
                        <c:v>193.81460000000001</c:v>
                      </c:pt>
                      <c:pt idx="7">
                        <c:v>194.10080000000002</c:v>
                      </c:pt>
                      <c:pt idx="8">
                        <c:v>194.38660000000002</c:v>
                      </c:pt>
                      <c:pt idx="9">
                        <c:v>194.67200000000003</c:v>
                      </c:pt>
                      <c:pt idx="10">
                        <c:v>194.95700000000002</c:v>
                      </c:pt>
                      <c:pt idx="11">
                        <c:v>195.24160000000001</c:v>
                      </c:pt>
                      <c:pt idx="12">
                        <c:v>195.5258</c:v>
                      </c:pt>
                      <c:pt idx="13">
                        <c:v>195.80960000000002</c:v>
                      </c:pt>
                      <c:pt idx="14">
                        <c:v>196.09300000000002</c:v>
                      </c:pt>
                      <c:pt idx="15">
                        <c:v>196.376</c:v>
                      </c:pt>
                      <c:pt idx="16">
                        <c:v>196.65860000000001</c:v>
                      </c:pt>
                      <c:pt idx="17">
                        <c:v>196.94080000000002</c:v>
                      </c:pt>
                      <c:pt idx="18">
                        <c:v>197.2226</c:v>
                      </c:pt>
                      <c:pt idx="19">
                        <c:v>197.50400000000002</c:v>
                      </c:pt>
                      <c:pt idx="20">
                        <c:v>197.78500000000003</c:v>
                      </c:pt>
                      <c:pt idx="21">
                        <c:v>198.06560000000002</c:v>
                      </c:pt>
                      <c:pt idx="22">
                        <c:v>198.3458</c:v>
                      </c:pt>
                      <c:pt idx="23">
                        <c:v>198.62560000000002</c:v>
                      </c:pt>
                      <c:pt idx="24">
                        <c:v>198.905</c:v>
                      </c:pt>
                      <c:pt idx="25">
                        <c:v>199.18400000000003</c:v>
                      </c:pt>
                      <c:pt idx="26">
                        <c:v>199.46260000000001</c:v>
                      </c:pt>
                      <c:pt idx="27">
                        <c:v>199.74080000000001</c:v>
                      </c:pt>
                      <c:pt idx="28">
                        <c:v>200.01860000000002</c:v>
                      </c:pt>
                      <c:pt idx="29">
                        <c:v>200.29600000000002</c:v>
                      </c:pt>
                      <c:pt idx="30">
                        <c:v>200.57300000000001</c:v>
                      </c:pt>
                      <c:pt idx="31">
                        <c:v>200.84960000000001</c:v>
                      </c:pt>
                      <c:pt idx="32">
                        <c:v>201.1258</c:v>
                      </c:pt>
                      <c:pt idx="33">
                        <c:v>201.4016</c:v>
                      </c:pt>
                      <c:pt idx="34">
                        <c:v>201.67700000000002</c:v>
                      </c:pt>
                      <c:pt idx="35">
                        <c:v>201.952</c:v>
                      </c:pt>
                      <c:pt idx="36">
                        <c:v>202.22660000000002</c:v>
                      </c:pt>
                      <c:pt idx="37">
                        <c:v>202.50080000000003</c:v>
                      </c:pt>
                      <c:pt idx="38">
                        <c:v>202.77460000000002</c:v>
                      </c:pt>
                      <c:pt idx="39">
                        <c:v>203.048</c:v>
                      </c:pt>
                      <c:pt idx="40">
                        <c:v>203.32100000000003</c:v>
                      </c:pt>
                      <c:pt idx="41">
                        <c:v>203.59360000000001</c:v>
                      </c:pt>
                      <c:pt idx="42">
                        <c:v>203.86580000000001</c:v>
                      </c:pt>
                      <c:pt idx="43">
                        <c:v>204.13760000000002</c:v>
                      </c:pt>
                      <c:pt idx="44">
                        <c:v>204.40900000000002</c:v>
                      </c:pt>
                      <c:pt idx="45">
                        <c:v>204.68</c:v>
                      </c:pt>
                      <c:pt idx="46">
                        <c:v>204.95060000000001</c:v>
                      </c:pt>
                      <c:pt idx="47">
                        <c:v>205.2208</c:v>
                      </c:pt>
                      <c:pt idx="48">
                        <c:v>205.4906</c:v>
                      </c:pt>
                      <c:pt idx="49">
                        <c:v>205.76000000000002</c:v>
                      </c:pt>
                      <c:pt idx="50">
                        <c:v>206.029</c:v>
                      </c:pt>
                      <c:pt idx="51">
                        <c:v>206.29760000000002</c:v>
                      </c:pt>
                      <c:pt idx="52">
                        <c:v>206.56580000000002</c:v>
                      </c:pt>
                      <c:pt idx="53">
                        <c:v>206.83360000000002</c:v>
                      </c:pt>
                      <c:pt idx="54">
                        <c:v>207.101</c:v>
                      </c:pt>
                      <c:pt idx="55">
                        <c:v>207.36800000000002</c:v>
                      </c:pt>
                      <c:pt idx="56">
                        <c:v>207.63460000000001</c:v>
                      </c:pt>
                      <c:pt idx="57">
                        <c:v>207.9008</c:v>
                      </c:pt>
                      <c:pt idx="58">
                        <c:v>208.16660000000002</c:v>
                      </c:pt>
                      <c:pt idx="59">
                        <c:v>208.43200000000002</c:v>
                      </c:pt>
                      <c:pt idx="60">
                        <c:v>208.697</c:v>
                      </c:pt>
                      <c:pt idx="61">
                        <c:v>208.9616</c:v>
                      </c:pt>
                      <c:pt idx="62">
                        <c:v>209.22580000000002</c:v>
                      </c:pt>
                      <c:pt idx="63">
                        <c:v>209.48960000000002</c:v>
                      </c:pt>
                      <c:pt idx="64">
                        <c:v>209.75300000000001</c:v>
                      </c:pt>
                      <c:pt idx="65">
                        <c:v>210.01600000000002</c:v>
                      </c:pt>
                      <c:pt idx="66">
                        <c:v>210.27860000000001</c:v>
                      </c:pt>
                      <c:pt idx="67">
                        <c:v>210.54080000000002</c:v>
                      </c:pt>
                      <c:pt idx="68">
                        <c:v>210.80260000000001</c:v>
                      </c:pt>
                      <c:pt idx="69">
                        <c:v>211.06400000000002</c:v>
                      </c:pt>
                      <c:pt idx="70">
                        <c:v>211.32500000000002</c:v>
                      </c:pt>
                      <c:pt idx="71">
                        <c:v>211.5856</c:v>
                      </c:pt>
                      <c:pt idx="72">
                        <c:v>211.8458</c:v>
                      </c:pt>
                      <c:pt idx="73">
                        <c:v>212.10560000000001</c:v>
                      </c:pt>
                      <c:pt idx="74">
                        <c:v>212.36500000000001</c:v>
                      </c:pt>
                      <c:pt idx="75">
                        <c:v>212.62400000000002</c:v>
                      </c:pt>
                      <c:pt idx="76">
                        <c:v>212.88260000000002</c:v>
                      </c:pt>
                      <c:pt idx="77">
                        <c:v>213.14080000000001</c:v>
                      </c:pt>
                      <c:pt idx="78">
                        <c:v>213.39860000000002</c:v>
                      </c:pt>
                      <c:pt idx="79">
                        <c:v>213.65600000000001</c:v>
                      </c:pt>
                      <c:pt idx="80">
                        <c:v>213.91300000000001</c:v>
                      </c:pt>
                      <c:pt idx="81">
                        <c:v>214.1696</c:v>
                      </c:pt>
                      <c:pt idx="82">
                        <c:v>214.42580000000001</c:v>
                      </c:pt>
                      <c:pt idx="83">
                        <c:v>214.6816</c:v>
                      </c:pt>
                      <c:pt idx="84">
                        <c:v>214.93700000000001</c:v>
                      </c:pt>
                      <c:pt idx="85">
                        <c:v>215.19200000000001</c:v>
                      </c:pt>
                      <c:pt idx="86">
                        <c:v>215.44660000000002</c:v>
                      </c:pt>
                      <c:pt idx="87">
                        <c:v>215.70080000000002</c:v>
                      </c:pt>
                      <c:pt idx="88">
                        <c:v>215.95460000000003</c:v>
                      </c:pt>
                      <c:pt idx="89">
                        <c:v>216.20800000000003</c:v>
                      </c:pt>
                      <c:pt idx="90">
                        <c:v>216.46100000000001</c:v>
                      </c:pt>
                      <c:pt idx="91">
                        <c:v>216.71360000000001</c:v>
                      </c:pt>
                      <c:pt idx="92">
                        <c:v>216.9658</c:v>
                      </c:pt>
                      <c:pt idx="93">
                        <c:v>217.2176</c:v>
                      </c:pt>
                      <c:pt idx="94">
                        <c:v>217.46900000000002</c:v>
                      </c:pt>
                      <c:pt idx="95">
                        <c:v>217.72000000000003</c:v>
                      </c:pt>
                      <c:pt idx="96">
                        <c:v>217.97060000000002</c:v>
                      </c:pt>
                      <c:pt idx="97">
                        <c:v>218.2208</c:v>
                      </c:pt>
                      <c:pt idx="98">
                        <c:v>218.47060000000002</c:v>
                      </c:pt>
                      <c:pt idx="99">
                        <c:v>218.72000000000003</c:v>
                      </c:pt>
                      <c:pt idx="100">
                        <c:v>218.96900000000002</c:v>
                      </c:pt>
                      <c:pt idx="101">
                        <c:v>219.2176</c:v>
                      </c:pt>
                      <c:pt idx="102">
                        <c:v>219.4658</c:v>
                      </c:pt>
                      <c:pt idx="103">
                        <c:v>219.71360000000001</c:v>
                      </c:pt>
                      <c:pt idx="104">
                        <c:v>219.96100000000001</c:v>
                      </c:pt>
                      <c:pt idx="105">
                        <c:v>220.20800000000003</c:v>
                      </c:pt>
                      <c:pt idx="106">
                        <c:v>220.45460000000003</c:v>
                      </c:pt>
                      <c:pt idx="107">
                        <c:v>220.70080000000002</c:v>
                      </c:pt>
                      <c:pt idx="108">
                        <c:v>220.94660000000002</c:v>
                      </c:pt>
                      <c:pt idx="109">
                        <c:v>221.19200000000001</c:v>
                      </c:pt>
                      <c:pt idx="110">
                        <c:v>221.43700000000001</c:v>
                      </c:pt>
                      <c:pt idx="111">
                        <c:v>221.6816</c:v>
                      </c:pt>
                      <c:pt idx="112">
                        <c:v>221.92580000000001</c:v>
                      </c:pt>
                      <c:pt idx="113">
                        <c:v>222.1696</c:v>
                      </c:pt>
                      <c:pt idx="114">
                        <c:v>222.41300000000001</c:v>
                      </c:pt>
                      <c:pt idx="115">
                        <c:v>222.65600000000001</c:v>
                      </c:pt>
                      <c:pt idx="116">
                        <c:v>222.89860000000002</c:v>
                      </c:pt>
                      <c:pt idx="117">
                        <c:v>223.14080000000001</c:v>
                      </c:pt>
                      <c:pt idx="118">
                        <c:v>223.38260000000002</c:v>
                      </c:pt>
                      <c:pt idx="119">
                        <c:v>223.62400000000002</c:v>
                      </c:pt>
                      <c:pt idx="120">
                        <c:v>223.86500000000001</c:v>
                      </c:pt>
                      <c:pt idx="121">
                        <c:v>224.10560000000001</c:v>
                      </c:pt>
                      <c:pt idx="122">
                        <c:v>224.34580000000003</c:v>
                      </c:pt>
                      <c:pt idx="123">
                        <c:v>224.5856</c:v>
                      </c:pt>
                      <c:pt idx="124">
                        <c:v>224.82500000000002</c:v>
                      </c:pt>
                      <c:pt idx="125">
                        <c:v>225.06400000000002</c:v>
                      </c:pt>
                      <c:pt idx="126">
                        <c:v>225.30260000000001</c:v>
                      </c:pt>
                      <c:pt idx="127">
                        <c:v>225.54080000000002</c:v>
                      </c:pt>
                      <c:pt idx="128">
                        <c:v>225.77860000000001</c:v>
                      </c:pt>
                      <c:pt idx="129">
                        <c:v>226.01600000000002</c:v>
                      </c:pt>
                      <c:pt idx="130">
                        <c:v>226.25300000000001</c:v>
                      </c:pt>
                      <c:pt idx="131">
                        <c:v>226.4896</c:v>
                      </c:pt>
                      <c:pt idx="132">
                        <c:v>226.72580000000002</c:v>
                      </c:pt>
                      <c:pt idx="133">
                        <c:v>226.9616</c:v>
                      </c:pt>
                      <c:pt idx="134">
                        <c:v>227.197</c:v>
                      </c:pt>
                      <c:pt idx="135">
                        <c:v>227.43200000000002</c:v>
                      </c:pt>
                      <c:pt idx="136">
                        <c:v>227.66660000000002</c:v>
                      </c:pt>
                      <c:pt idx="137">
                        <c:v>227.9008</c:v>
                      </c:pt>
                      <c:pt idx="138">
                        <c:v>228.13460000000001</c:v>
                      </c:pt>
                      <c:pt idx="139">
                        <c:v>228.36799999999999</c:v>
                      </c:pt>
                      <c:pt idx="140">
                        <c:v>228.601</c:v>
                      </c:pt>
                      <c:pt idx="141">
                        <c:v>228.83360000000002</c:v>
                      </c:pt>
                      <c:pt idx="142">
                        <c:v>229.06580000000002</c:v>
                      </c:pt>
                      <c:pt idx="143">
                        <c:v>229.29760000000002</c:v>
                      </c:pt>
                      <c:pt idx="144">
                        <c:v>229.52900000000002</c:v>
                      </c:pt>
                      <c:pt idx="145">
                        <c:v>229.76000000000002</c:v>
                      </c:pt>
                      <c:pt idx="146">
                        <c:v>229.9906</c:v>
                      </c:pt>
                      <c:pt idx="147">
                        <c:v>230.2208</c:v>
                      </c:pt>
                      <c:pt idx="148">
                        <c:v>230.45060000000001</c:v>
                      </c:pt>
                      <c:pt idx="149">
                        <c:v>230.68</c:v>
                      </c:pt>
                      <c:pt idx="150">
                        <c:v>230.90900000000002</c:v>
                      </c:pt>
                      <c:pt idx="151">
                        <c:v>231.13760000000002</c:v>
                      </c:pt>
                      <c:pt idx="152">
                        <c:v>231.36580000000001</c:v>
                      </c:pt>
                      <c:pt idx="153">
                        <c:v>231.59360000000001</c:v>
                      </c:pt>
                      <c:pt idx="154">
                        <c:v>231.82100000000003</c:v>
                      </c:pt>
                      <c:pt idx="155">
                        <c:v>232.048</c:v>
                      </c:pt>
                      <c:pt idx="156">
                        <c:v>232.27460000000002</c:v>
                      </c:pt>
                      <c:pt idx="157">
                        <c:v>232.50080000000003</c:v>
                      </c:pt>
                      <c:pt idx="158">
                        <c:v>232.72660000000002</c:v>
                      </c:pt>
                      <c:pt idx="159">
                        <c:v>232.95200000000003</c:v>
                      </c:pt>
                      <c:pt idx="160">
                        <c:v>233.17700000000002</c:v>
                      </c:pt>
                      <c:pt idx="161">
                        <c:v>233.4016</c:v>
                      </c:pt>
                      <c:pt idx="162">
                        <c:v>233.62580000000003</c:v>
                      </c:pt>
                      <c:pt idx="163">
                        <c:v>233.84960000000001</c:v>
                      </c:pt>
                      <c:pt idx="164">
                        <c:v>234.07300000000001</c:v>
                      </c:pt>
                      <c:pt idx="165">
                        <c:v>234.29600000000002</c:v>
                      </c:pt>
                      <c:pt idx="166">
                        <c:v>234.51860000000002</c:v>
                      </c:pt>
                      <c:pt idx="167">
                        <c:v>234.74080000000001</c:v>
                      </c:pt>
                      <c:pt idx="168">
                        <c:v>234.96260000000001</c:v>
                      </c:pt>
                      <c:pt idx="169">
                        <c:v>235.18400000000003</c:v>
                      </c:pt>
                      <c:pt idx="170">
                        <c:v>235.40500000000003</c:v>
                      </c:pt>
                      <c:pt idx="171">
                        <c:v>235.62560000000002</c:v>
                      </c:pt>
                      <c:pt idx="172">
                        <c:v>235.84580000000003</c:v>
                      </c:pt>
                      <c:pt idx="173">
                        <c:v>236.06560000000002</c:v>
                      </c:pt>
                      <c:pt idx="174">
                        <c:v>236.28500000000003</c:v>
                      </c:pt>
                      <c:pt idx="175">
                        <c:v>236.50400000000002</c:v>
                      </c:pt>
                      <c:pt idx="176">
                        <c:v>236.7226</c:v>
                      </c:pt>
                      <c:pt idx="177">
                        <c:v>236.94080000000002</c:v>
                      </c:pt>
                      <c:pt idx="178">
                        <c:v>237.15860000000001</c:v>
                      </c:pt>
                      <c:pt idx="179">
                        <c:v>237.37600000000003</c:v>
                      </c:pt>
                      <c:pt idx="180">
                        <c:v>237.59300000000002</c:v>
                      </c:pt>
                      <c:pt idx="181">
                        <c:v>237.80960000000002</c:v>
                      </c:pt>
                      <c:pt idx="182">
                        <c:v>238.0258</c:v>
                      </c:pt>
                      <c:pt idx="183">
                        <c:v>238.24160000000001</c:v>
                      </c:pt>
                      <c:pt idx="184">
                        <c:v>238.45700000000002</c:v>
                      </c:pt>
                      <c:pt idx="185">
                        <c:v>238.67200000000003</c:v>
                      </c:pt>
                      <c:pt idx="186">
                        <c:v>238.88660000000002</c:v>
                      </c:pt>
                      <c:pt idx="187">
                        <c:v>239.10080000000002</c:v>
                      </c:pt>
                      <c:pt idx="188">
                        <c:v>239.31460000000001</c:v>
                      </c:pt>
                      <c:pt idx="189">
                        <c:v>239.52800000000002</c:v>
                      </c:pt>
                      <c:pt idx="190">
                        <c:v>239.74100000000001</c:v>
                      </c:pt>
                      <c:pt idx="191">
                        <c:v>239.95360000000002</c:v>
                      </c:pt>
                      <c:pt idx="192">
                        <c:v>240.16580000000002</c:v>
                      </c:pt>
                      <c:pt idx="193">
                        <c:v>240.37760000000003</c:v>
                      </c:pt>
                      <c:pt idx="194">
                        <c:v>240.589</c:v>
                      </c:pt>
                      <c:pt idx="195">
                        <c:v>240.8</c:v>
                      </c:pt>
                      <c:pt idx="196">
                        <c:v>241.01060000000001</c:v>
                      </c:pt>
                      <c:pt idx="197">
                        <c:v>241.2208</c:v>
                      </c:pt>
                      <c:pt idx="198">
                        <c:v>241.43060000000003</c:v>
                      </c:pt>
                      <c:pt idx="199">
                        <c:v>241.64000000000001</c:v>
                      </c:pt>
                      <c:pt idx="200">
                        <c:v>241.84900000000002</c:v>
                      </c:pt>
                      <c:pt idx="201">
                        <c:v>242.05760000000001</c:v>
                      </c:pt>
                      <c:pt idx="202">
                        <c:v>242.26580000000001</c:v>
                      </c:pt>
                      <c:pt idx="203">
                        <c:v>242.4736</c:v>
                      </c:pt>
                      <c:pt idx="204">
                        <c:v>242.68100000000001</c:v>
                      </c:pt>
                      <c:pt idx="205">
                        <c:v>242.88800000000001</c:v>
                      </c:pt>
                      <c:pt idx="206">
                        <c:v>243.09460000000001</c:v>
                      </c:pt>
                      <c:pt idx="207">
                        <c:v>243.30080000000001</c:v>
                      </c:pt>
                      <c:pt idx="208">
                        <c:v>243.50660000000002</c:v>
                      </c:pt>
                      <c:pt idx="209">
                        <c:v>243.71200000000002</c:v>
                      </c:pt>
                      <c:pt idx="210">
                        <c:v>243.91700000000003</c:v>
                      </c:pt>
                      <c:pt idx="211">
                        <c:v>244.1216</c:v>
                      </c:pt>
                      <c:pt idx="212">
                        <c:v>244.32580000000002</c:v>
                      </c:pt>
                      <c:pt idx="213">
                        <c:v>244.52960000000002</c:v>
                      </c:pt>
                      <c:pt idx="214">
                        <c:v>244.733</c:v>
                      </c:pt>
                      <c:pt idx="215">
                        <c:v>244.93600000000001</c:v>
                      </c:pt>
                      <c:pt idx="216">
                        <c:v>245.1386</c:v>
                      </c:pt>
                      <c:pt idx="217">
                        <c:v>245.3408</c:v>
                      </c:pt>
                      <c:pt idx="218">
                        <c:v>245.54260000000002</c:v>
                      </c:pt>
                      <c:pt idx="219">
                        <c:v>245.74400000000003</c:v>
                      </c:pt>
                      <c:pt idx="220">
                        <c:v>245.94500000000002</c:v>
                      </c:pt>
                      <c:pt idx="221">
                        <c:v>246.1456</c:v>
                      </c:pt>
                      <c:pt idx="222">
                        <c:v>246.34580000000003</c:v>
                      </c:pt>
                      <c:pt idx="223">
                        <c:v>246.54560000000001</c:v>
                      </c:pt>
                      <c:pt idx="224">
                        <c:v>246.745</c:v>
                      </c:pt>
                      <c:pt idx="225">
                        <c:v>246.94400000000002</c:v>
                      </c:pt>
                      <c:pt idx="226">
                        <c:v>247.14260000000002</c:v>
                      </c:pt>
                      <c:pt idx="227">
                        <c:v>247.3408</c:v>
                      </c:pt>
                      <c:pt idx="228">
                        <c:v>247.5386</c:v>
                      </c:pt>
                      <c:pt idx="229">
                        <c:v>247.73600000000002</c:v>
                      </c:pt>
                      <c:pt idx="230">
                        <c:v>247.93299999999999</c:v>
                      </c:pt>
                      <c:pt idx="231">
                        <c:v>248.12960000000001</c:v>
                      </c:pt>
                      <c:pt idx="232">
                        <c:v>248.32580000000002</c:v>
                      </c:pt>
                      <c:pt idx="233">
                        <c:v>248.52160000000003</c:v>
                      </c:pt>
                      <c:pt idx="234">
                        <c:v>248.71700000000001</c:v>
                      </c:pt>
                      <c:pt idx="235">
                        <c:v>248.91200000000001</c:v>
                      </c:pt>
                      <c:pt idx="236">
                        <c:v>249.10660000000001</c:v>
                      </c:pt>
                      <c:pt idx="237">
                        <c:v>249.30080000000001</c:v>
                      </c:pt>
                      <c:pt idx="238">
                        <c:v>249.49460000000002</c:v>
                      </c:pt>
                      <c:pt idx="239">
                        <c:v>249.68800000000002</c:v>
                      </c:pt>
                      <c:pt idx="240">
                        <c:v>249.88100000000003</c:v>
                      </c:pt>
                      <c:pt idx="241">
                        <c:v>250.0736</c:v>
                      </c:pt>
                      <c:pt idx="242">
                        <c:v>250.26580000000001</c:v>
                      </c:pt>
                      <c:pt idx="243">
                        <c:v>250.45760000000001</c:v>
                      </c:pt>
                      <c:pt idx="244">
                        <c:v>250.649</c:v>
                      </c:pt>
                      <c:pt idx="245">
                        <c:v>250.84000000000003</c:v>
                      </c:pt>
                      <c:pt idx="246">
                        <c:v>251.03060000000002</c:v>
                      </c:pt>
                      <c:pt idx="247">
                        <c:v>251.22080000000003</c:v>
                      </c:pt>
                      <c:pt idx="248">
                        <c:v>251.41060000000002</c:v>
                      </c:pt>
                      <c:pt idx="249">
                        <c:v>251.60000000000002</c:v>
                      </c:pt>
                      <c:pt idx="250">
                        <c:v>251.78900000000002</c:v>
                      </c:pt>
                      <c:pt idx="251">
                        <c:v>251.9776</c:v>
                      </c:pt>
                      <c:pt idx="252">
                        <c:v>252.16580000000002</c:v>
                      </c:pt>
                      <c:pt idx="253">
                        <c:v>252.35360000000003</c:v>
                      </c:pt>
                      <c:pt idx="254">
                        <c:v>252.54100000000003</c:v>
                      </c:pt>
                      <c:pt idx="255">
                        <c:v>252.72800000000001</c:v>
                      </c:pt>
                      <c:pt idx="256">
                        <c:v>252.91460000000001</c:v>
                      </c:pt>
                      <c:pt idx="257">
                        <c:v>253.10080000000002</c:v>
                      </c:pt>
                      <c:pt idx="258">
                        <c:v>253.28660000000002</c:v>
                      </c:pt>
                      <c:pt idx="259">
                        <c:v>253.47200000000001</c:v>
                      </c:pt>
                      <c:pt idx="260">
                        <c:v>253.65700000000001</c:v>
                      </c:pt>
                      <c:pt idx="261">
                        <c:v>253.84160000000003</c:v>
                      </c:pt>
                      <c:pt idx="262">
                        <c:v>254.0258</c:v>
                      </c:pt>
                      <c:pt idx="263">
                        <c:v>254.20960000000002</c:v>
                      </c:pt>
                      <c:pt idx="264">
                        <c:v>254.39300000000003</c:v>
                      </c:pt>
                      <c:pt idx="265">
                        <c:v>254.57600000000002</c:v>
                      </c:pt>
                      <c:pt idx="266">
                        <c:v>254.7586</c:v>
                      </c:pt>
                      <c:pt idx="267">
                        <c:v>254.94080000000002</c:v>
                      </c:pt>
                      <c:pt idx="268">
                        <c:v>255.12260000000003</c:v>
                      </c:pt>
                      <c:pt idx="269">
                        <c:v>255.30400000000003</c:v>
                      </c:pt>
                      <c:pt idx="270">
                        <c:v>255.48500000000001</c:v>
                      </c:pt>
                      <c:pt idx="271">
                        <c:v>255.66560000000001</c:v>
                      </c:pt>
                      <c:pt idx="272">
                        <c:v>255.8458</c:v>
                      </c:pt>
                      <c:pt idx="273">
                        <c:v>256.02560000000005</c:v>
                      </c:pt>
                      <c:pt idx="274">
                        <c:v>256.20500000000004</c:v>
                      </c:pt>
                      <c:pt idx="275">
                        <c:v>256.38400000000001</c:v>
                      </c:pt>
                      <c:pt idx="276">
                        <c:v>256.56260000000003</c:v>
                      </c:pt>
                      <c:pt idx="277">
                        <c:v>256.74080000000004</c:v>
                      </c:pt>
                      <c:pt idx="278">
                        <c:v>256.91860000000003</c:v>
                      </c:pt>
                      <c:pt idx="279">
                        <c:v>257.096</c:v>
                      </c:pt>
                      <c:pt idx="280">
                        <c:v>257.27300000000002</c:v>
                      </c:pt>
                      <c:pt idx="281">
                        <c:v>257.44960000000003</c:v>
                      </c:pt>
                      <c:pt idx="282">
                        <c:v>257.62580000000003</c:v>
                      </c:pt>
                      <c:pt idx="283">
                        <c:v>257.80160000000001</c:v>
                      </c:pt>
                      <c:pt idx="284">
                        <c:v>257.97699999999998</c:v>
                      </c:pt>
                      <c:pt idx="285">
                        <c:v>258.15200000000004</c:v>
                      </c:pt>
                      <c:pt idx="286">
                        <c:v>258.32659999999998</c:v>
                      </c:pt>
                      <c:pt idx="287">
                        <c:v>258.50080000000003</c:v>
                      </c:pt>
                      <c:pt idx="288">
                        <c:v>258.6746</c:v>
                      </c:pt>
                      <c:pt idx="289">
                        <c:v>258.84800000000001</c:v>
                      </c:pt>
                      <c:pt idx="290">
                        <c:v>259.02100000000002</c:v>
                      </c:pt>
                      <c:pt idx="291">
                        <c:v>259.1936</c:v>
                      </c:pt>
                      <c:pt idx="292">
                        <c:v>259.36580000000004</c:v>
                      </c:pt>
                      <c:pt idx="293">
                        <c:v>259.5376</c:v>
                      </c:pt>
                      <c:pt idx="294">
                        <c:v>259.709</c:v>
                      </c:pt>
                      <c:pt idx="295">
                        <c:v>259.88</c:v>
                      </c:pt>
                      <c:pt idx="296">
                        <c:v>260.05060000000003</c:v>
                      </c:pt>
                      <c:pt idx="297">
                        <c:v>260.2208</c:v>
                      </c:pt>
                      <c:pt idx="298">
                        <c:v>260.39060000000001</c:v>
                      </c:pt>
                      <c:pt idx="299">
                        <c:v>260.56</c:v>
                      </c:pt>
                      <c:pt idx="300">
                        <c:v>260.72900000000004</c:v>
                      </c:pt>
                      <c:pt idx="301">
                        <c:v>260.89760000000001</c:v>
                      </c:pt>
                      <c:pt idx="302">
                        <c:v>261.06580000000002</c:v>
                      </c:pt>
                      <c:pt idx="303">
                        <c:v>261.23360000000002</c:v>
                      </c:pt>
                      <c:pt idx="304">
                        <c:v>261.40100000000001</c:v>
                      </c:pt>
                      <c:pt idx="305">
                        <c:v>261.56799999999998</c:v>
                      </c:pt>
                      <c:pt idx="306">
                        <c:v>261.7346</c:v>
                      </c:pt>
                      <c:pt idx="307">
                        <c:v>261.9008</c:v>
                      </c:pt>
                      <c:pt idx="308">
                        <c:v>262.06659999999999</c:v>
                      </c:pt>
                      <c:pt idx="309">
                        <c:v>262.23200000000003</c:v>
                      </c:pt>
                      <c:pt idx="310">
                        <c:v>262.39700000000005</c:v>
                      </c:pt>
                      <c:pt idx="311">
                        <c:v>262.5616</c:v>
                      </c:pt>
                      <c:pt idx="312">
                        <c:v>262.72579999999999</c:v>
                      </c:pt>
                      <c:pt idx="313">
                        <c:v>262.88960000000003</c:v>
                      </c:pt>
                      <c:pt idx="314">
                        <c:v>263.053</c:v>
                      </c:pt>
                      <c:pt idx="315">
                        <c:v>263.21600000000001</c:v>
                      </c:pt>
                      <c:pt idx="316">
                        <c:v>263.37860000000001</c:v>
                      </c:pt>
                      <c:pt idx="317">
                        <c:v>263.54079999999999</c:v>
                      </c:pt>
                      <c:pt idx="318">
                        <c:v>263.70260000000002</c:v>
                      </c:pt>
                      <c:pt idx="319">
                        <c:v>263.86400000000003</c:v>
                      </c:pt>
                      <c:pt idx="320">
                        <c:v>264.02499999999998</c:v>
                      </c:pt>
                      <c:pt idx="321">
                        <c:v>264.18560000000002</c:v>
                      </c:pt>
                      <c:pt idx="322">
                        <c:v>264.34580000000005</c:v>
                      </c:pt>
                      <c:pt idx="323">
                        <c:v>264.50560000000002</c:v>
                      </c:pt>
                      <c:pt idx="324">
                        <c:v>264.66500000000002</c:v>
                      </c:pt>
                      <c:pt idx="325">
                        <c:v>264.82400000000001</c:v>
                      </c:pt>
                      <c:pt idx="326">
                        <c:v>264.98260000000005</c:v>
                      </c:pt>
                      <c:pt idx="327">
                        <c:v>265.14080000000001</c:v>
                      </c:pt>
                      <c:pt idx="328">
                        <c:v>265.29860000000002</c:v>
                      </c:pt>
                      <c:pt idx="329">
                        <c:v>265.45600000000002</c:v>
                      </c:pt>
                      <c:pt idx="330">
                        <c:v>265.613</c:v>
                      </c:pt>
                      <c:pt idx="331">
                        <c:v>265.76960000000003</c:v>
                      </c:pt>
                      <c:pt idx="332">
                        <c:v>265.92579999999998</c:v>
                      </c:pt>
                      <c:pt idx="333">
                        <c:v>266.08160000000004</c:v>
                      </c:pt>
                      <c:pt idx="334">
                        <c:v>266.23700000000002</c:v>
                      </c:pt>
                      <c:pt idx="335">
                        <c:v>266.392</c:v>
                      </c:pt>
                      <c:pt idx="336">
                        <c:v>266.54660000000001</c:v>
                      </c:pt>
                      <c:pt idx="337">
                        <c:v>266.70080000000002</c:v>
                      </c:pt>
                      <c:pt idx="338">
                        <c:v>266.8546</c:v>
                      </c:pt>
                      <c:pt idx="339">
                        <c:v>267.00800000000004</c:v>
                      </c:pt>
                      <c:pt idx="340">
                        <c:v>267.16100000000006</c:v>
                      </c:pt>
                      <c:pt idx="341">
                        <c:v>267.31360000000001</c:v>
                      </c:pt>
                      <c:pt idx="342">
                        <c:v>267.4658</c:v>
                      </c:pt>
                      <c:pt idx="343">
                        <c:v>267.61760000000004</c:v>
                      </c:pt>
                      <c:pt idx="344">
                        <c:v>267.76900000000001</c:v>
                      </c:pt>
                      <c:pt idx="345">
                        <c:v>267.92</c:v>
                      </c:pt>
                      <c:pt idx="346">
                        <c:v>268.07060000000001</c:v>
                      </c:pt>
                      <c:pt idx="347">
                        <c:v>268.22080000000005</c:v>
                      </c:pt>
                      <c:pt idx="348">
                        <c:v>268.37060000000002</c:v>
                      </c:pt>
                      <c:pt idx="349">
                        <c:v>268.52</c:v>
                      </c:pt>
                      <c:pt idx="350">
                        <c:v>268.66899999999998</c:v>
                      </c:pt>
                      <c:pt idx="351">
                        <c:v>268.81760000000003</c:v>
                      </c:pt>
                      <c:pt idx="352">
                        <c:v>268.9658</c:v>
                      </c:pt>
                      <c:pt idx="353">
                        <c:v>269.11360000000002</c:v>
                      </c:pt>
                      <c:pt idx="354">
                        <c:v>269.26100000000002</c:v>
                      </c:pt>
                      <c:pt idx="355">
                        <c:v>269.40800000000002</c:v>
                      </c:pt>
                      <c:pt idx="356">
                        <c:v>269.55459999999999</c:v>
                      </c:pt>
                      <c:pt idx="357">
                        <c:v>269.70080000000002</c:v>
                      </c:pt>
                      <c:pt idx="358">
                        <c:v>269.84660000000002</c:v>
                      </c:pt>
                      <c:pt idx="359">
                        <c:v>269.99200000000002</c:v>
                      </c:pt>
                      <c:pt idx="360">
                        <c:v>270.137</c:v>
                      </c:pt>
                      <c:pt idx="361">
                        <c:v>270.28160000000003</c:v>
                      </c:pt>
                      <c:pt idx="362">
                        <c:v>270.42579999999998</c:v>
                      </c:pt>
                      <c:pt idx="363">
                        <c:v>270.56960000000004</c:v>
                      </c:pt>
                      <c:pt idx="364">
                        <c:v>270.71300000000002</c:v>
                      </c:pt>
                      <c:pt idx="365">
                        <c:v>270.85599999999999</c:v>
                      </c:pt>
                      <c:pt idx="366">
                        <c:v>270.99860000000001</c:v>
                      </c:pt>
                      <c:pt idx="367">
                        <c:v>271.14080000000001</c:v>
                      </c:pt>
                      <c:pt idx="368">
                        <c:v>271.2826</c:v>
                      </c:pt>
                      <c:pt idx="369">
                        <c:v>271.42399999999998</c:v>
                      </c:pt>
                      <c:pt idx="370">
                        <c:v>271.565</c:v>
                      </c:pt>
                      <c:pt idx="371">
                        <c:v>271.7056</c:v>
                      </c:pt>
                      <c:pt idx="372">
                        <c:v>271.8458</c:v>
                      </c:pt>
                      <c:pt idx="373">
                        <c:v>271.98560000000003</c:v>
                      </c:pt>
                      <c:pt idx="374">
                        <c:v>272.125</c:v>
                      </c:pt>
                      <c:pt idx="375">
                        <c:v>272.26400000000001</c:v>
                      </c:pt>
                      <c:pt idx="376">
                        <c:v>272.40260000000001</c:v>
                      </c:pt>
                      <c:pt idx="377">
                        <c:v>272.54079999999999</c:v>
                      </c:pt>
                      <c:pt idx="378">
                        <c:v>272.67860000000002</c:v>
                      </c:pt>
                      <c:pt idx="379">
                        <c:v>272.81600000000003</c:v>
                      </c:pt>
                      <c:pt idx="380">
                        <c:v>272.95300000000003</c:v>
                      </c:pt>
                      <c:pt idx="381">
                        <c:v>273.08960000000002</c:v>
                      </c:pt>
                      <c:pt idx="382">
                        <c:v>273.22580000000005</c:v>
                      </c:pt>
                      <c:pt idx="383">
                        <c:v>273.36160000000001</c:v>
                      </c:pt>
                      <c:pt idx="384">
                        <c:v>273.49700000000001</c:v>
                      </c:pt>
                      <c:pt idx="385">
                        <c:v>273.63200000000001</c:v>
                      </c:pt>
                      <c:pt idx="386">
                        <c:v>273.76660000000004</c:v>
                      </c:pt>
                      <c:pt idx="387">
                        <c:v>273.9008</c:v>
                      </c:pt>
                      <c:pt idx="388">
                        <c:v>274.03460000000001</c:v>
                      </c:pt>
                      <c:pt idx="389">
                        <c:v>274.16800000000001</c:v>
                      </c:pt>
                      <c:pt idx="390">
                        <c:v>274.30100000000004</c:v>
                      </c:pt>
                      <c:pt idx="391">
                        <c:v>274.43360000000001</c:v>
                      </c:pt>
                      <c:pt idx="392">
                        <c:v>274.56580000000002</c:v>
                      </c:pt>
                      <c:pt idx="393">
                        <c:v>274.69760000000002</c:v>
                      </c:pt>
                      <c:pt idx="394">
                        <c:v>274.82900000000001</c:v>
                      </c:pt>
                      <c:pt idx="395">
                        <c:v>274.96000000000004</c:v>
                      </c:pt>
                      <c:pt idx="396">
                        <c:v>275.09059999999999</c:v>
                      </c:pt>
                      <c:pt idx="397">
                        <c:v>275.2208</c:v>
                      </c:pt>
                      <c:pt idx="398">
                        <c:v>275.35059999999999</c:v>
                      </c:pt>
                      <c:pt idx="399">
                        <c:v>275.48</c:v>
                      </c:pt>
                      <c:pt idx="400">
                        <c:v>275.60900000000004</c:v>
                      </c:pt>
                      <c:pt idx="401">
                        <c:v>275.73760000000004</c:v>
                      </c:pt>
                      <c:pt idx="402">
                        <c:v>275.86580000000004</c:v>
                      </c:pt>
                      <c:pt idx="403">
                        <c:v>275.99360000000001</c:v>
                      </c:pt>
                      <c:pt idx="404">
                        <c:v>276.12099999999998</c:v>
                      </c:pt>
                      <c:pt idx="405">
                        <c:v>276.24799999999999</c:v>
                      </c:pt>
                      <c:pt idx="406">
                        <c:v>276.37459999999999</c:v>
                      </c:pt>
                      <c:pt idx="407">
                        <c:v>276.50080000000003</c:v>
                      </c:pt>
                      <c:pt idx="408">
                        <c:v>276.62660000000005</c:v>
                      </c:pt>
                      <c:pt idx="409">
                        <c:v>276.75200000000001</c:v>
                      </c:pt>
                      <c:pt idx="410">
                        <c:v>276.87700000000001</c:v>
                      </c:pt>
                      <c:pt idx="411">
                        <c:v>277.00160000000005</c:v>
                      </c:pt>
                      <c:pt idx="412">
                        <c:v>277.12580000000003</c:v>
                      </c:pt>
                      <c:pt idx="413">
                        <c:v>277.24959999999999</c:v>
                      </c:pt>
                      <c:pt idx="414">
                        <c:v>277.37300000000005</c:v>
                      </c:pt>
                      <c:pt idx="415">
                        <c:v>277.49599999999998</c:v>
                      </c:pt>
                      <c:pt idx="416">
                        <c:v>277.61860000000001</c:v>
                      </c:pt>
                      <c:pt idx="417">
                        <c:v>277.74080000000004</c:v>
                      </c:pt>
                      <c:pt idx="418">
                        <c:v>277.86260000000004</c:v>
                      </c:pt>
                      <c:pt idx="419">
                        <c:v>277.98400000000004</c:v>
                      </c:pt>
                      <c:pt idx="420">
                        <c:v>278.10500000000002</c:v>
                      </c:pt>
                      <c:pt idx="421">
                        <c:v>278.22559999999999</c:v>
                      </c:pt>
                      <c:pt idx="422">
                        <c:v>278.34580000000005</c:v>
                      </c:pt>
                      <c:pt idx="423">
                        <c:v>278.46559999999999</c:v>
                      </c:pt>
                      <c:pt idx="424">
                        <c:v>278.58500000000004</c:v>
                      </c:pt>
                      <c:pt idx="425">
                        <c:v>278.70400000000001</c:v>
                      </c:pt>
                      <c:pt idx="426">
                        <c:v>278.82260000000002</c:v>
                      </c:pt>
                      <c:pt idx="427">
                        <c:v>278.94080000000002</c:v>
                      </c:pt>
                      <c:pt idx="428">
                        <c:v>279.05860000000001</c:v>
                      </c:pt>
                      <c:pt idx="429">
                        <c:v>279.17600000000004</c:v>
                      </c:pt>
                      <c:pt idx="430">
                        <c:v>279.29300000000001</c:v>
                      </c:pt>
                      <c:pt idx="431">
                        <c:v>279.40960000000001</c:v>
                      </c:pt>
                      <c:pt idx="432">
                        <c:v>279.5258</c:v>
                      </c:pt>
                      <c:pt idx="433">
                        <c:v>279.64160000000004</c:v>
                      </c:pt>
                      <c:pt idx="434">
                        <c:v>279.75700000000001</c:v>
                      </c:pt>
                      <c:pt idx="435">
                        <c:v>279.87200000000001</c:v>
                      </c:pt>
                      <c:pt idx="436">
                        <c:v>279.98660000000001</c:v>
                      </c:pt>
                      <c:pt idx="437">
                        <c:v>280.10080000000005</c:v>
                      </c:pt>
                      <c:pt idx="438">
                        <c:v>280.21460000000002</c:v>
                      </c:pt>
                      <c:pt idx="439">
                        <c:v>280.32799999999997</c:v>
                      </c:pt>
                      <c:pt idx="440">
                        <c:v>280.44100000000003</c:v>
                      </c:pt>
                      <c:pt idx="441">
                        <c:v>280.55360000000002</c:v>
                      </c:pt>
                      <c:pt idx="442">
                        <c:v>280.66579999999999</c:v>
                      </c:pt>
                      <c:pt idx="443">
                        <c:v>280.77760000000001</c:v>
                      </c:pt>
                      <c:pt idx="444">
                        <c:v>280.88900000000001</c:v>
                      </c:pt>
                      <c:pt idx="445">
                        <c:v>281</c:v>
                      </c:pt>
                      <c:pt idx="446">
                        <c:v>281.11059999999998</c:v>
                      </c:pt>
                      <c:pt idx="447">
                        <c:v>281.2208</c:v>
                      </c:pt>
                      <c:pt idx="448">
                        <c:v>281.3306</c:v>
                      </c:pt>
                      <c:pt idx="449">
                        <c:v>281.44000000000005</c:v>
                      </c:pt>
                      <c:pt idx="450">
                        <c:v>281.54900000000004</c:v>
                      </c:pt>
                      <c:pt idx="451">
                        <c:v>281.6576</c:v>
                      </c:pt>
                      <c:pt idx="452">
                        <c:v>281.76580000000001</c:v>
                      </c:pt>
                      <c:pt idx="453">
                        <c:v>281.87360000000001</c:v>
                      </c:pt>
                      <c:pt idx="454">
                        <c:v>281.98099999999999</c:v>
                      </c:pt>
                      <c:pt idx="455">
                        <c:v>282.08800000000002</c:v>
                      </c:pt>
                      <c:pt idx="456">
                        <c:v>282.19460000000004</c:v>
                      </c:pt>
                      <c:pt idx="457">
                        <c:v>282.30079999999998</c:v>
                      </c:pt>
                      <c:pt idx="458">
                        <c:v>282.40660000000003</c:v>
                      </c:pt>
                      <c:pt idx="459">
                        <c:v>282.51200000000006</c:v>
                      </c:pt>
                      <c:pt idx="460">
                        <c:v>282.61700000000002</c:v>
                      </c:pt>
                      <c:pt idx="461">
                        <c:v>282.72159999999997</c:v>
                      </c:pt>
                      <c:pt idx="462">
                        <c:v>282.82580000000002</c:v>
                      </c:pt>
                      <c:pt idx="463">
                        <c:v>282.92960000000005</c:v>
                      </c:pt>
                      <c:pt idx="464">
                        <c:v>283.03300000000002</c:v>
                      </c:pt>
                      <c:pt idx="465">
                        <c:v>283.13600000000002</c:v>
                      </c:pt>
                      <c:pt idx="466">
                        <c:v>283.23860000000002</c:v>
                      </c:pt>
                      <c:pt idx="467">
                        <c:v>283.34080000000006</c:v>
                      </c:pt>
                      <c:pt idx="468">
                        <c:v>283.44260000000003</c:v>
                      </c:pt>
                      <c:pt idx="469">
                        <c:v>283.54399999999998</c:v>
                      </c:pt>
                      <c:pt idx="470">
                        <c:v>283.64499999999998</c:v>
                      </c:pt>
                      <c:pt idx="471">
                        <c:v>283.74560000000002</c:v>
                      </c:pt>
                      <c:pt idx="472">
                        <c:v>283.84580000000005</c:v>
                      </c:pt>
                      <c:pt idx="473">
                        <c:v>283.94560000000001</c:v>
                      </c:pt>
                      <c:pt idx="474">
                        <c:v>284.04500000000002</c:v>
                      </c:pt>
                      <c:pt idx="475">
                        <c:v>284.14400000000001</c:v>
                      </c:pt>
                      <c:pt idx="476">
                        <c:v>284.24260000000004</c:v>
                      </c:pt>
                      <c:pt idx="477">
                        <c:v>284.34080000000006</c:v>
                      </c:pt>
                      <c:pt idx="478">
                        <c:v>284.43860000000001</c:v>
                      </c:pt>
                      <c:pt idx="479">
                        <c:v>284.536</c:v>
                      </c:pt>
                      <c:pt idx="480">
                        <c:v>284.63300000000004</c:v>
                      </c:pt>
                      <c:pt idx="481">
                        <c:v>284.7296</c:v>
                      </c:pt>
                      <c:pt idx="482">
                        <c:v>284.82580000000002</c:v>
                      </c:pt>
                      <c:pt idx="483">
                        <c:v>284.92160000000001</c:v>
                      </c:pt>
                      <c:pt idx="484">
                        <c:v>285.017</c:v>
                      </c:pt>
                      <c:pt idx="485">
                        <c:v>285.11199999999997</c:v>
                      </c:pt>
                      <c:pt idx="486">
                        <c:v>285.20660000000004</c:v>
                      </c:pt>
                      <c:pt idx="487">
                        <c:v>285.30079999999998</c:v>
                      </c:pt>
                      <c:pt idx="488">
                        <c:v>285.39460000000003</c:v>
                      </c:pt>
                      <c:pt idx="489">
                        <c:v>285.488</c:v>
                      </c:pt>
                      <c:pt idx="490">
                        <c:v>285.58100000000002</c:v>
                      </c:pt>
                      <c:pt idx="491">
                        <c:v>285.67360000000002</c:v>
                      </c:pt>
                      <c:pt idx="492">
                        <c:v>285.76580000000001</c:v>
                      </c:pt>
                      <c:pt idx="493">
                        <c:v>285.85760000000005</c:v>
                      </c:pt>
                      <c:pt idx="494">
                        <c:v>285.94900000000001</c:v>
                      </c:pt>
                      <c:pt idx="495">
                        <c:v>286.04000000000002</c:v>
                      </c:pt>
                      <c:pt idx="496">
                        <c:v>286.13060000000002</c:v>
                      </c:pt>
                      <c:pt idx="497">
                        <c:v>286.2208</c:v>
                      </c:pt>
                      <c:pt idx="498">
                        <c:v>286.31060000000002</c:v>
                      </c:pt>
                      <c:pt idx="499">
                        <c:v>286.39999999999998</c:v>
                      </c:pt>
                      <c:pt idx="500">
                        <c:v>286.48900000000003</c:v>
                      </c:pt>
                      <c:pt idx="501">
                        <c:v>286.57760000000002</c:v>
                      </c:pt>
                      <c:pt idx="502">
                        <c:v>286.66579999999999</c:v>
                      </c:pt>
                      <c:pt idx="503">
                        <c:v>286.75360000000001</c:v>
                      </c:pt>
                      <c:pt idx="504">
                        <c:v>286.84100000000001</c:v>
                      </c:pt>
                      <c:pt idx="505">
                        <c:v>286.928</c:v>
                      </c:pt>
                      <c:pt idx="506">
                        <c:v>287.01460000000003</c:v>
                      </c:pt>
                      <c:pt idx="507">
                        <c:v>287.10079999999999</c:v>
                      </c:pt>
                      <c:pt idx="508">
                        <c:v>287.1866</c:v>
                      </c:pt>
                      <c:pt idx="509">
                        <c:v>287.27200000000005</c:v>
                      </c:pt>
                      <c:pt idx="510">
                        <c:v>287.35700000000003</c:v>
                      </c:pt>
                      <c:pt idx="511">
                        <c:v>287.44159999999999</c:v>
                      </c:pt>
                      <c:pt idx="512">
                        <c:v>287.5258</c:v>
                      </c:pt>
                      <c:pt idx="513">
                        <c:v>287.6096</c:v>
                      </c:pt>
                      <c:pt idx="514">
                        <c:v>287.69300000000004</c:v>
                      </c:pt>
                      <c:pt idx="515">
                        <c:v>287.77600000000001</c:v>
                      </c:pt>
                      <c:pt idx="516">
                        <c:v>287.85860000000002</c:v>
                      </c:pt>
                      <c:pt idx="517">
                        <c:v>287.94079999999997</c:v>
                      </c:pt>
                      <c:pt idx="518">
                        <c:v>288.02260000000001</c:v>
                      </c:pt>
                      <c:pt idx="519">
                        <c:v>288.10400000000004</c:v>
                      </c:pt>
                      <c:pt idx="520">
                        <c:v>288.185</c:v>
                      </c:pt>
                      <c:pt idx="521">
                        <c:v>288.26560000000001</c:v>
                      </c:pt>
                      <c:pt idx="522">
                        <c:v>288.3458</c:v>
                      </c:pt>
                      <c:pt idx="523">
                        <c:v>288.42560000000003</c:v>
                      </c:pt>
                      <c:pt idx="524">
                        <c:v>288.505</c:v>
                      </c:pt>
                      <c:pt idx="525">
                        <c:v>288.584</c:v>
                      </c:pt>
                      <c:pt idx="526">
                        <c:v>288.6626</c:v>
                      </c:pt>
                      <c:pt idx="527">
                        <c:v>288.74080000000004</c:v>
                      </c:pt>
                      <c:pt idx="528">
                        <c:v>288.81860000000006</c:v>
                      </c:pt>
                      <c:pt idx="529">
                        <c:v>288.89600000000002</c:v>
                      </c:pt>
                      <c:pt idx="530">
                        <c:v>288.97300000000001</c:v>
                      </c:pt>
                      <c:pt idx="531">
                        <c:v>289.0496</c:v>
                      </c:pt>
                      <c:pt idx="532">
                        <c:v>289.12580000000003</c:v>
                      </c:pt>
                      <c:pt idx="533">
                        <c:v>289.20159999999998</c:v>
                      </c:pt>
                      <c:pt idx="534">
                        <c:v>289.27700000000004</c:v>
                      </c:pt>
                      <c:pt idx="535">
                        <c:v>289.35199999999998</c:v>
                      </c:pt>
                      <c:pt idx="536">
                        <c:v>289.42660000000001</c:v>
                      </c:pt>
                      <c:pt idx="537">
                        <c:v>289.50080000000003</c:v>
                      </c:pt>
                      <c:pt idx="538">
                        <c:v>289.57460000000003</c:v>
                      </c:pt>
                      <c:pt idx="539">
                        <c:v>289.64800000000002</c:v>
                      </c:pt>
                      <c:pt idx="540">
                        <c:v>289.721</c:v>
                      </c:pt>
                      <c:pt idx="541">
                        <c:v>289.79359999999997</c:v>
                      </c:pt>
                      <c:pt idx="542">
                        <c:v>289.86580000000004</c:v>
                      </c:pt>
                      <c:pt idx="543">
                        <c:v>289.93760000000003</c:v>
                      </c:pt>
                      <c:pt idx="544">
                        <c:v>290.00900000000001</c:v>
                      </c:pt>
                      <c:pt idx="545">
                        <c:v>290.08000000000004</c:v>
                      </c:pt>
                      <c:pt idx="546">
                        <c:v>290.15060000000005</c:v>
                      </c:pt>
                      <c:pt idx="547">
                        <c:v>290.22080000000005</c:v>
                      </c:pt>
                      <c:pt idx="548">
                        <c:v>290.29060000000004</c:v>
                      </c:pt>
                      <c:pt idx="549">
                        <c:v>290.36</c:v>
                      </c:pt>
                      <c:pt idx="550">
                        <c:v>290.42899999999997</c:v>
                      </c:pt>
                      <c:pt idx="551">
                        <c:v>290.49760000000003</c:v>
                      </c:pt>
                      <c:pt idx="552">
                        <c:v>290.56580000000002</c:v>
                      </c:pt>
                      <c:pt idx="553">
                        <c:v>290.6336</c:v>
                      </c:pt>
                      <c:pt idx="554">
                        <c:v>290.70100000000002</c:v>
                      </c:pt>
                      <c:pt idx="555">
                        <c:v>290.76800000000003</c:v>
                      </c:pt>
                      <c:pt idx="556">
                        <c:v>290.83460000000002</c:v>
                      </c:pt>
                      <c:pt idx="557">
                        <c:v>290.9008</c:v>
                      </c:pt>
                      <c:pt idx="558">
                        <c:v>290.96659999999997</c:v>
                      </c:pt>
                      <c:pt idx="559">
                        <c:v>291.03200000000004</c:v>
                      </c:pt>
                      <c:pt idx="560">
                        <c:v>291.09700000000004</c:v>
                      </c:pt>
                      <c:pt idx="561">
                        <c:v>291.16160000000002</c:v>
                      </c:pt>
                      <c:pt idx="562">
                        <c:v>291.22580000000005</c:v>
                      </c:pt>
                      <c:pt idx="563">
                        <c:v>291.28960000000001</c:v>
                      </c:pt>
                      <c:pt idx="564">
                        <c:v>291.35300000000001</c:v>
                      </c:pt>
                      <c:pt idx="565">
                        <c:v>291.41600000000005</c:v>
                      </c:pt>
                      <c:pt idx="566">
                        <c:v>291.47860000000003</c:v>
                      </c:pt>
                      <c:pt idx="567">
                        <c:v>291.54079999999999</c:v>
                      </c:pt>
                      <c:pt idx="568">
                        <c:v>291.6026</c:v>
                      </c:pt>
                      <c:pt idx="569">
                        <c:v>291.66399999999999</c:v>
                      </c:pt>
                      <c:pt idx="570">
                        <c:v>291.72500000000002</c:v>
                      </c:pt>
                      <c:pt idx="571">
                        <c:v>291.78560000000004</c:v>
                      </c:pt>
                      <c:pt idx="572">
                        <c:v>291.8458</c:v>
                      </c:pt>
                      <c:pt idx="573">
                        <c:v>291.90559999999999</c:v>
                      </c:pt>
                      <c:pt idx="574">
                        <c:v>291.96500000000003</c:v>
                      </c:pt>
                      <c:pt idx="575">
                        <c:v>292.024</c:v>
                      </c:pt>
                      <c:pt idx="576">
                        <c:v>292.08260000000001</c:v>
                      </c:pt>
                      <c:pt idx="577">
                        <c:v>292.14080000000001</c:v>
                      </c:pt>
                      <c:pt idx="578">
                        <c:v>292.1986</c:v>
                      </c:pt>
                      <c:pt idx="579">
                        <c:v>292.25600000000003</c:v>
                      </c:pt>
                      <c:pt idx="580">
                        <c:v>292.31299999999999</c:v>
                      </c:pt>
                      <c:pt idx="581">
                        <c:v>292.36959999999999</c:v>
                      </c:pt>
                      <c:pt idx="582">
                        <c:v>292.42579999999998</c:v>
                      </c:pt>
                      <c:pt idx="583">
                        <c:v>292.48160000000001</c:v>
                      </c:pt>
                      <c:pt idx="584">
                        <c:v>292.53700000000003</c:v>
                      </c:pt>
                      <c:pt idx="585">
                        <c:v>292.59199999999998</c:v>
                      </c:pt>
                      <c:pt idx="586">
                        <c:v>292.64660000000003</c:v>
                      </c:pt>
                      <c:pt idx="587">
                        <c:v>292.70080000000002</c:v>
                      </c:pt>
                      <c:pt idx="588">
                        <c:v>292.75460000000004</c:v>
                      </c:pt>
                      <c:pt idx="589">
                        <c:v>292.80799999999999</c:v>
                      </c:pt>
                      <c:pt idx="590">
                        <c:v>292.86099999999999</c:v>
                      </c:pt>
                      <c:pt idx="591">
                        <c:v>292.91360000000003</c:v>
                      </c:pt>
                      <c:pt idx="592">
                        <c:v>292.9658</c:v>
                      </c:pt>
                      <c:pt idx="593">
                        <c:v>293.01760000000002</c:v>
                      </c:pt>
                      <c:pt idx="594">
                        <c:v>293.06900000000002</c:v>
                      </c:pt>
                      <c:pt idx="595">
                        <c:v>293.12</c:v>
                      </c:pt>
                      <c:pt idx="596">
                        <c:v>293.17060000000004</c:v>
                      </c:pt>
                      <c:pt idx="597">
                        <c:v>293.2208</c:v>
                      </c:pt>
                      <c:pt idx="598">
                        <c:v>293.27060000000006</c:v>
                      </c:pt>
                      <c:pt idx="599">
                        <c:v>293.32000000000005</c:v>
                      </c:pt>
                      <c:pt idx="600">
                        <c:v>293.36900000000003</c:v>
                      </c:pt>
                      <c:pt idx="601">
                        <c:v>293.41759999999999</c:v>
                      </c:pt>
                      <c:pt idx="602">
                        <c:v>293.46580000000006</c:v>
                      </c:pt>
                      <c:pt idx="603">
                        <c:v>293.5136</c:v>
                      </c:pt>
                      <c:pt idx="604">
                        <c:v>293.56100000000004</c:v>
                      </c:pt>
                      <c:pt idx="605">
                        <c:v>293.608</c:v>
                      </c:pt>
                      <c:pt idx="606">
                        <c:v>293.65460000000002</c:v>
                      </c:pt>
                      <c:pt idx="607">
                        <c:v>293.70080000000002</c:v>
                      </c:pt>
                      <c:pt idx="608">
                        <c:v>293.7466</c:v>
                      </c:pt>
                      <c:pt idx="609">
                        <c:v>293.79200000000003</c:v>
                      </c:pt>
                      <c:pt idx="610">
                        <c:v>293.83699999999999</c:v>
                      </c:pt>
                      <c:pt idx="611">
                        <c:v>293.88159999999999</c:v>
                      </c:pt>
                      <c:pt idx="612">
                        <c:v>293.92580000000004</c:v>
                      </c:pt>
                      <c:pt idx="613">
                        <c:v>293.96960000000001</c:v>
                      </c:pt>
                      <c:pt idx="614">
                        <c:v>294.01300000000003</c:v>
                      </c:pt>
                      <c:pt idx="615">
                        <c:v>294.05600000000004</c:v>
                      </c:pt>
                      <c:pt idx="616">
                        <c:v>294.09860000000003</c:v>
                      </c:pt>
                      <c:pt idx="617">
                        <c:v>294.14080000000001</c:v>
                      </c:pt>
                      <c:pt idx="618">
                        <c:v>294.18260000000004</c:v>
                      </c:pt>
                      <c:pt idx="619">
                        <c:v>294.22400000000005</c:v>
                      </c:pt>
                      <c:pt idx="620">
                        <c:v>294.26499999999999</c:v>
                      </c:pt>
                      <c:pt idx="621">
                        <c:v>294.30560000000003</c:v>
                      </c:pt>
                      <c:pt idx="622">
                        <c:v>294.34580000000005</c:v>
                      </c:pt>
                      <c:pt idx="623">
                        <c:v>294.38560000000001</c:v>
                      </c:pt>
                      <c:pt idx="624">
                        <c:v>294.42500000000001</c:v>
                      </c:pt>
                      <c:pt idx="625">
                        <c:v>294.464</c:v>
                      </c:pt>
                      <c:pt idx="626">
                        <c:v>294.50260000000003</c:v>
                      </c:pt>
                      <c:pt idx="627">
                        <c:v>294.54079999999999</c:v>
                      </c:pt>
                      <c:pt idx="628">
                        <c:v>294.57860000000005</c:v>
                      </c:pt>
                      <c:pt idx="629">
                        <c:v>294.61599999999999</c:v>
                      </c:pt>
                      <c:pt idx="630">
                        <c:v>294.65300000000002</c:v>
                      </c:pt>
                      <c:pt idx="631">
                        <c:v>294.68960000000004</c:v>
                      </c:pt>
                      <c:pt idx="632">
                        <c:v>294.72579999999999</c:v>
                      </c:pt>
                      <c:pt idx="633">
                        <c:v>294.76160000000004</c:v>
                      </c:pt>
                      <c:pt idx="634">
                        <c:v>294.79700000000003</c:v>
                      </c:pt>
                      <c:pt idx="635">
                        <c:v>294.83199999999999</c:v>
                      </c:pt>
                      <c:pt idx="636">
                        <c:v>294.86660000000001</c:v>
                      </c:pt>
                      <c:pt idx="637">
                        <c:v>294.9008</c:v>
                      </c:pt>
                      <c:pt idx="638">
                        <c:v>294.93460000000005</c:v>
                      </c:pt>
                      <c:pt idx="639">
                        <c:v>294.96800000000002</c:v>
                      </c:pt>
                      <c:pt idx="640">
                        <c:v>295.00100000000003</c:v>
                      </c:pt>
                      <c:pt idx="641">
                        <c:v>295.03359999999998</c:v>
                      </c:pt>
                      <c:pt idx="642">
                        <c:v>295.06579999999997</c:v>
                      </c:pt>
                      <c:pt idx="643">
                        <c:v>295.0976</c:v>
                      </c:pt>
                      <c:pt idx="644">
                        <c:v>295.12900000000002</c:v>
                      </c:pt>
                      <c:pt idx="645">
                        <c:v>295.16000000000003</c:v>
                      </c:pt>
                      <c:pt idx="646">
                        <c:v>295.19060000000002</c:v>
                      </c:pt>
                      <c:pt idx="647">
                        <c:v>295.2208</c:v>
                      </c:pt>
                      <c:pt idx="648">
                        <c:v>295.25060000000002</c:v>
                      </c:pt>
                      <c:pt idx="649">
                        <c:v>295.28000000000003</c:v>
                      </c:pt>
                      <c:pt idx="650">
                        <c:v>295.30900000000003</c:v>
                      </c:pt>
                      <c:pt idx="651">
                        <c:v>295.33760000000001</c:v>
                      </c:pt>
                      <c:pt idx="652">
                        <c:v>295.36580000000004</c:v>
                      </c:pt>
                      <c:pt idx="653">
                        <c:v>295.39360000000005</c:v>
                      </c:pt>
                      <c:pt idx="654">
                        <c:v>295.42100000000005</c:v>
                      </c:pt>
                      <c:pt idx="655">
                        <c:v>295.44799999999998</c:v>
                      </c:pt>
                      <c:pt idx="656">
                        <c:v>295.47460000000001</c:v>
                      </c:pt>
                      <c:pt idx="657">
                        <c:v>295.50080000000003</c:v>
                      </c:pt>
                      <c:pt idx="658">
                        <c:v>295.52660000000003</c:v>
                      </c:pt>
                      <c:pt idx="659">
                        <c:v>295.55200000000002</c:v>
                      </c:pt>
                      <c:pt idx="660">
                        <c:v>295.577</c:v>
                      </c:pt>
                      <c:pt idx="661">
                        <c:v>295.60160000000002</c:v>
                      </c:pt>
                      <c:pt idx="662">
                        <c:v>295.62580000000003</c:v>
                      </c:pt>
                      <c:pt idx="663">
                        <c:v>295.64960000000002</c:v>
                      </c:pt>
                      <c:pt idx="664">
                        <c:v>295.673</c:v>
                      </c:pt>
                      <c:pt idx="665">
                        <c:v>295.69600000000003</c:v>
                      </c:pt>
                      <c:pt idx="666">
                        <c:v>295.71859999999998</c:v>
                      </c:pt>
                      <c:pt idx="667">
                        <c:v>295.74080000000004</c:v>
                      </c:pt>
                      <c:pt idx="668">
                        <c:v>295.76260000000002</c:v>
                      </c:pt>
                      <c:pt idx="669">
                        <c:v>295.78399999999999</c:v>
                      </c:pt>
                      <c:pt idx="670">
                        <c:v>295.80500000000001</c:v>
                      </c:pt>
                      <c:pt idx="671">
                        <c:v>295.82560000000001</c:v>
                      </c:pt>
                      <c:pt idx="672">
                        <c:v>295.84580000000005</c:v>
                      </c:pt>
                      <c:pt idx="673">
                        <c:v>295.86560000000003</c:v>
                      </c:pt>
                      <c:pt idx="674">
                        <c:v>295.88499999999999</c:v>
                      </c:pt>
                      <c:pt idx="675">
                        <c:v>295.904</c:v>
                      </c:pt>
                      <c:pt idx="676">
                        <c:v>295.92259999999999</c:v>
                      </c:pt>
                      <c:pt idx="677">
                        <c:v>295.94080000000002</c:v>
                      </c:pt>
                      <c:pt idx="678">
                        <c:v>295.95860000000005</c:v>
                      </c:pt>
                      <c:pt idx="679">
                        <c:v>295.976</c:v>
                      </c:pt>
                      <c:pt idx="680">
                        <c:v>295.99299999999999</c:v>
                      </c:pt>
                      <c:pt idx="681">
                        <c:v>296.00960000000003</c:v>
                      </c:pt>
                      <c:pt idx="682">
                        <c:v>296.0258</c:v>
                      </c:pt>
                      <c:pt idx="683">
                        <c:v>296.04160000000002</c:v>
                      </c:pt>
                      <c:pt idx="684">
                        <c:v>296.05700000000002</c:v>
                      </c:pt>
                      <c:pt idx="685">
                        <c:v>296.072</c:v>
                      </c:pt>
                      <c:pt idx="686">
                        <c:v>296.08660000000003</c:v>
                      </c:pt>
                      <c:pt idx="687">
                        <c:v>296.10080000000005</c:v>
                      </c:pt>
                      <c:pt idx="688">
                        <c:v>296.1146</c:v>
                      </c:pt>
                      <c:pt idx="689">
                        <c:v>296.12799999999999</c:v>
                      </c:pt>
                      <c:pt idx="690">
                        <c:v>296.14099999999996</c:v>
                      </c:pt>
                      <c:pt idx="691">
                        <c:v>296.15360000000004</c:v>
                      </c:pt>
                      <c:pt idx="692">
                        <c:v>296.16579999999999</c:v>
                      </c:pt>
                      <c:pt idx="693">
                        <c:v>296.17759999999998</c:v>
                      </c:pt>
                      <c:pt idx="694">
                        <c:v>296.18900000000002</c:v>
                      </c:pt>
                      <c:pt idx="695">
                        <c:v>296.20000000000005</c:v>
                      </c:pt>
                      <c:pt idx="696">
                        <c:v>296.2106</c:v>
                      </c:pt>
                      <c:pt idx="697">
                        <c:v>296.22080000000005</c:v>
                      </c:pt>
                      <c:pt idx="698">
                        <c:v>296.23059999999998</c:v>
                      </c:pt>
                      <c:pt idx="699">
                        <c:v>296.24</c:v>
                      </c:pt>
                      <c:pt idx="700">
                        <c:v>296.24900000000002</c:v>
                      </c:pt>
                      <c:pt idx="701">
                        <c:v>296.25760000000002</c:v>
                      </c:pt>
                      <c:pt idx="702">
                        <c:v>296.26580000000001</c:v>
                      </c:pt>
                      <c:pt idx="703">
                        <c:v>296.27359999999999</c:v>
                      </c:pt>
                      <c:pt idx="704">
                        <c:v>296.28100000000001</c:v>
                      </c:pt>
                      <c:pt idx="705">
                        <c:v>296.28800000000001</c:v>
                      </c:pt>
                      <c:pt idx="706">
                        <c:v>296.29460000000006</c:v>
                      </c:pt>
                      <c:pt idx="707">
                        <c:v>296.30079999999998</c:v>
                      </c:pt>
                      <c:pt idx="708">
                        <c:v>296.3066</c:v>
                      </c:pt>
                      <c:pt idx="709">
                        <c:v>296.31200000000001</c:v>
                      </c:pt>
                      <c:pt idx="710">
                        <c:v>296.31700000000001</c:v>
                      </c:pt>
                      <c:pt idx="711">
                        <c:v>296.32159999999999</c:v>
                      </c:pt>
                      <c:pt idx="712">
                        <c:v>296.32580000000002</c:v>
                      </c:pt>
                      <c:pt idx="713">
                        <c:v>296.32960000000003</c:v>
                      </c:pt>
                      <c:pt idx="714">
                        <c:v>296.33300000000003</c:v>
                      </c:pt>
                      <c:pt idx="715">
                        <c:v>296.33600000000001</c:v>
                      </c:pt>
                      <c:pt idx="716">
                        <c:v>296.33860000000004</c:v>
                      </c:pt>
                      <c:pt idx="717">
                        <c:v>296.3408</c:v>
                      </c:pt>
                      <c:pt idx="718">
                        <c:v>296.3426</c:v>
                      </c:pt>
                      <c:pt idx="719">
                        <c:v>296.34400000000005</c:v>
                      </c:pt>
                      <c:pt idx="720">
                        <c:v>296.34500000000003</c:v>
                      </c:pt>
                      <c:pt idx="721">
                        <c:v>296.34559999999999</c:v>
                      </c:pt>
                      <c:pt idx="722">
                        <c:v>296.3458</c:v>
                      </c:pt>
                      <c:pt idx="723">
                        <c:v>296.34559999999999</c:v>
                      </c:pt>
                      <c:pt idx="724">
                        <c:v>296.34500000000003</c:v>
                      </c:pt>
                      <c:pt idx="725">
                        <c:v>296.34400000000005</c:v>
                      </c:pt>
                      <c:pt idx="726">
                        <c:v>296.3426</c:v>
                      </c:pt>
                      <c:pt idx="727">
                        <c:v>296.3408</c:v>
                      </c:pt>
                      <c:pt idx="728">
                        <c:v>296.33860000000004</c:v>
                      </c:pt>
                      <c:pt idx="729">
                        <c:v>296.33600000000001</c:v>
                      </c:pt>
                      <c:pt idx="730">
                        <c:v>296.33300000000003</c:v>
                      </c:pt>
                      <c:pt idx="731">
                        <c:v>296.32960000000003</c:v>
                      </c:pt>
                      <c:pt idx="732">
                        <c:v>296.32580000000002</c:v>
                      </c:pt>
                      <c:pt idx="733">
                        <c:v>296.32159999999999</c:v>
                      </c:pt>
                      <c:pt idx="734">
                        <c:v>296.31700000000001</c:v>
                      </c:pt>
                      <c:pt idx="735">
                        <c:v>296.31200000000001</c:v>
                      </c:pt>
                      <c:pt idx="736">
                        <c:v>296.3066</c:v>
                      </c:pt>
                      <c:pt idx="737">
                        <c:v>296.30080000000004</c:v>
                      </c:pt>
                      <c:pt idx="738">
                        <c:v>296.2946</c:v>
                      </c:pt>
                      <c:pt idx="739">
                        <c:v>296.28800000000001</c:v>
                      </c:pt>
                      <c:pt idx="740">
                        <c:v>296.28100000000001</c:v>
                      </c:pt>
                      <c:pt idx="741">
                        <c:v>296.27359999999999</c:v>
                      </c:pt>
                      <c:pt idx="742">
                        <c:v>296.26580000000001</c:v>
                      </c:pt>
                      <c:pt idx="743">
                        <c:v>296.25760000000002</c:v>
                      </c:pt>
                      <c:pt idx="744">
                        <c:v>296.24900000000002</c:v>
                      </c:pt>
                      <c:pt idx="745">
                        <c:v>296.24</c:v>
                      </c:pt>
                      <c:pt idx="746">
                        <c:v>296.23059999999998</c:v>
                      </c:pt>
                      <c:pt idx="747">
                        <c:v>296.22080000000005</c:v>
                      </c:pt>
                      <c:pt idx="748">
                        <c:v>296.2106</c:v>
                      </c:pt>
                      <c:pt idx="749">
                        <c:v>296.20000000000005</c:v>
                      </c:pt>
                      <c:pt idx="750">
                        <c:v>296.18900000000002</c:v>
                      </c:pt>
                      <c:pt idx="751">
                        <c:v>296.17760000000004</c:v>
                      </c:pt>
                      <c:pt idx="752">
                        <c:v>296.16579999999999</c:v>
                      </c:pt>
                      <c:pt idx="753">
                        <c:v>296.15359999999998</c:v>
                      </c:pt>
                      <c:pt idx="754">
                        <c:v>296.14100000000002</c:v>
                      </c:pt>
                      <c:pt idx="755">
                        <c:v>296.12800000000004</c:v>
                      </c:pt>
                      <c:pt idx="756">
                        <c:v>296.1146</c:v>
                      </c:pt>
                      <c:pt idx="757">
                        <c:v>296.10080000000005</c:v>
                      </c:pt>
                      <c:pt idx="758">
                        <c:v>296.08659999999998</c:v>
                      </c:pt>
                      <c:pt idx="759">
                        <c:v>296.072</c:v>
                      </c:pt>
                      <c:pt idx="760">
                        <c:v>296.05700000000002</c:v>
                      </c:pt>
                      <c:pt idx="761">
                        <c:v>296.04160000000002</c:v>
                      </c:pt>
                      <c:pt idx="762">
                        <c:v>296.0258</c:v>
                      </c:pt>
                      <c:pt idx="763">
                        <c:v>296.00959999999998</c:v>
                      </c:pt>
                      <c:pt idx="764">
                        <c:v>295.99299999999999</c:v>
                      </c:pt>
                      <c:pt idx="765">
                        <c:v>295.976</c:v>
                      </c:pt>
                      <c:pt idx="766">
                        <c:v>295.95860000000005</c:v>
                      </c:pt>
                      <c:pt idx="767">
                        <c:v>295.94080000000002</c:v>
                      </c:pt>
                      <c:pt idx="768">
                        <c:v>295.92259999999999</c:v>
                      </c:pt>
                      <c:pt idx="769">
                        <c:v>295.904</c:v>
                      </c:pt>
                      <c:pt idx="770">
                        <c:v>295.88500000000005</c:v>
                      </c:pt>
                      <c:pt idx="771">
                        <c:v>295.86560000000003</c:v>
                      </c:pt>
                      <c:pt idx="772">
                        <c:v>295.8458</c:v>
                      </c:pt>
                      <c:pt idx="773">
                        <c:v>295.82560000000001</c:v>
                      </c:pt>
                      <c:pt idx="774">
                        <c:v>295.80500000000006</c:v>
                      </c:pt>
                      <c:pt idx="775">
                        <c:v>295.78399999999999</c:v>
                      </c:pt>
                      <c:pt idx="776">
                        <c:v>295.76260000000002</c:v>
                      </c:pt>
                      <c:pt idx="777">
                        <c:v>295.74080000000004</c:v>
                      </c:pt>
                      <c:pt idx="778">
                        <c:v>295.71860000000004</c:v>
                      </c:pt>
                      <c:pt idx="779">
                        <c:v>295.69600000000003</c:v>
                      </c:pt>
                      <c:pt idx="780">
                        <c:v>295.673</c:v>
                      </c:pt>
                      <c:pt idx="781">
                        <c:v>295.64960000000002</c:v>
                      </c:pt>
                      <c:pt idx="782">
                        <c:v>295.62580000000003</c:v>
                      </c:pt>
                      <c:pt idx="783">
                        <c:v>295.60160000000002</c:v>
                      </c:pt>
                      <c:pt idx="784">
                        <c:v>295.577</c:v>
                      </c:pt>
                      <c:pt idx="785">
                        <c:v>295.55200000000002</c:v>
                      </c:pt>
                      <c:pt idx="786">
                        <c:v>295.52660000000003</c:v>
                      </c:pt>
                      <c:pt idx="787">
                        <c:v>295.50080000000003</c:v>
                      </c:pt>
                      <c:pt idx="788">
                        <c:v>295.47460000000001</c:v>
                      </c:pt>
                      <c:pt idx="789">
                        <c:v>295.44800000000004</c:v>
                      </c:pt>
                      <c:pt idx="790">
                        <c:v>295.42100000000005</c:v>
                      </c:pt>
                      <c:pt idx="791">
                        <c:v>295.39359999999999</c:v>
                      </c:pt>
                      <c:pt idx="792">
                        <c:v>295.36579999999998</c:v>
                      </c:pt>
                      <c:pt idx="793">
                        <c:v>295.33760000000007</c:v>
                      </c:pt>
                      <c:pt idx="794">
                        <c:v>295.30900000000003</c:v>
                      </c:pt>
                      <c:pt idx="795">
                        <c:v>295.28000000000003</c:v>
                      </c:pt>
                      <c:pt idx="796">
                        <c:v>295.25060000000002</c:v>
                      </c:pt>
                      <c:pt idx="797">
                        <c:v>295.2208</c:v>
                      </c:pt>
                      <c:pt idx="798">
                        <c:v>295.19060000000002</c:v>
                      </c:pt>
                      <c:pt idx="799">
                        <c:v>295.16000000000003</c:v>
                      </c:pt>
                      <c:pt idx="800">
                        <c:v>295.12900000000002</c:v>
                      </c:pt>
                      <c:pt idx="801">
                        <c:v>295.0976</c:v>
                      </c:pt>
                      <c:pt idx="802">
                        <c:v>295.06580000000002</c:v>
                      </c:pt>
                      <c:pt idx="803">
                        <c:v>295.03360000000004</c:v>
                      </c:pt>
                      <c:pt idx="804">
                        <c:v>295.00100000000003</c:v>
                      </c:pt>
                      <c:pt idx="805">
                        <c:v>294.96800000000002</c:v>
                      </c:pt>
                      <c:pt idx="806">
                        <c:v>294.93459999999999</c:v>
                      </c:pt>
                      <c:pt idx="807">
                        <c:v>294.9008</c:v>
                      </c:pt>
                      <c:pt idx="808">
                        <c:v>294.86660000000006</c:v>
                      </c:pt>
                      <c:pt idx="809">
                        <c:v>294.83199999999999</c:v>
                      </c:pt>
                      <c:pt idx="810">
                        <c:v>294.79700000000003</c:v>
                      </c:pt>
                      <c:pt idx="811">
                        <c:v>294.76159999999999</c:v>
                      </c:pt>
                      <c:pt idx="812">
                        <c:v>294.72580000000005</c:v>
                      </c:pt>
                      <c:pt idx="813">
                        <c:v>294.68960000000004</c:v>
                      </c:pt>
                      <c:pt idx="814">
                        <c:v>294.65300000000002</c:v>
                      </c:pt>
                      <c:pt idx="815">
                        <c:v>294.61599999999999</c:v>
                      </c:pt>
                      <c:pt idx="816">
                        <c:v>294.57860000000005</c:v>
                      </c:pt>
                      <c:pt idx="817">
                        <c:v>294.54079999999999</c:v>
                      </c:pt>
                      <c:pt idx="818">
                        <c:v>294.50260000000003</c:v>
                      </c:pt>
                      <c:pt idx="819">
                        <c:v>294.464</c:v>
                      </c:pt>
                      <c:pt idx="820">
                        <c:v>294.42500000000001</c:v>
                      </c:pt>
                      <c:pt idx="821">
                        <c:v>294.38560000000001</c:v>
                      </c:pt>
                      <c:pt idx="822">
                        <c:v>294.34580000000005</c:v>
                      </c:pt>
                      <c:pt idx="823">
                        <c:v>294.30560000000003</c:v>
                      </c:pt>
                      <c:pt idx="824">
                        <c:v>294.26499999999999</c:v>
                      </c:pt>
                      <c:pt idx="825">
                        <c:v>294.22399999999999</c:v>
                      </c:pt>
                      <c:pt idx="826">
                        <c:v>294.18259999999998</c:v>
                      </c:pt>
                      <c:pt idx="827">
                        <c:v>294.14080000000001</c:v>
                      </c:pt>
                      <c:pt idx="828">
                        <c:v>294.09860000000003</c:v>
                      </c:pt>
                      <c:pt idx="829">
                        <c:v>294.05600000000004</c:v>
                      </c:pt>
                      <c:pt idx="830">
                        <c:v>294.01300000000003</c:v>
                      </c:pt>
                      <c:pt idx="831">
                        <c:v>293.96960000000001</c:v>
                      </c:pt>
                      <c:pt idx="832">
                        <c:v>293.92580000000004</c:v>
                      </c:pt>
                      <c:pt idx="833">
                        <c:v>293.88160000000005</c:v>
                      </c:pt>
                      <c:pt idx="834">
                        <c:v>293.83699999999999</c:v>
                      </c:pt>
                      <c:pt idx="835">
                        <c:v>293.79200000000003</c:v>
                      </c:pt>
                      <c:pt idx="836">
                        <c:v>293.7466</c:v>
                      </c:pt>
                      <c:pt idx="837">
                        <c:v>293.70080000000002</c:v>
                      </c:pt>
                      <c:pt idx="838">
                        <c:v>293.65460000000002</c:v>
                      </c:pt>
                      <c:pt idx="839">
                        <c:v>293.608</c:v>
                      </c:pt>
                      <c:pt idx="840">
                        <c:v>293.56100000000004</c:v>
                      </c:pt>
                      <c:pt idx="841">
                        <c:v>293.5136</c:v>
                      </c:pt>
                      <c:pt idx="842">
                        <c:v>293.46580000000006</c:v>
                      </c:pt>
                      <c:pt idx="843">
                        <c:v>293.41759999999999</c:v>
                      </c:pt>
                      <c:pt idx="844">
                        <c:v>293.36900000000003</c:v>
                      </c:pt>
                      <c:pt idx="845">
                        <c:v>293.32000000000005</c:v>
                      </c:pt>
                      <c:pt idx="846">
                        <c:v>293.27060000000006</c:v>
                      </c:pt>
                      <c:pt idx="847">
                        <c:v>293.22080000000005</c:v>
                      </c:pt>
                      <c:pt idx="848">
                        <c:v>293.17060000000004</c:v>
                      </c:pt>
                      <c:pt idx="849">
                        <c:v>293.12</c:v>
                      </c:pt>
                      <c:pt idx="850">
                        <c:v>293.06900000000002</c:v>
                      </c:pt>
                      <c:pt idx="851">
                        <c:v>293.01760000000002</c:v>
                      </c:pt>
                      <c:pt idx="852">
                        <c:v>292.9658</c:v>
                      </c:pt>
                      <c:pt idx="853">
                        <c:v>292.91359999999997</c:v>
                      </c:pt>
                      <c:pt idx="854">
                        <c:v>292.86099999999999</c:v>
                      </c:pt>
                      <c:pt idx="855">
                        <c:v>292.80799999999999</c:v>
                      </c:pt>
                      <c:pt idx="856">
                        <c:v>292.75459999999998</c:v>
                      </c:pt>
                      <c:pt idx="857">
                        <c:v>292.70080000000002</c:v>
                      </c:pt>
                      <c:pt idx="858">
                        <c:v>292.64660000000003</c:v>
                      </c:pt>
                      <c:pt idx="859">
                        <c:v>292.59199999999998</c:v>
                      </c:pt>
                      <c:pt idx="860">
                        <c:v>292.53700000000003</c:v>
                      </c:pt>
                      <c:pt idx="861">
                        <c:v>292.48160000000001</c:v>
                      </c:pt>
                      <c:pt idx="862">
                        <c:v>292.42579999999998</c:v>
                      </c:pt>
                      <c:pt idx="863">
                        <c:v>292.36959999999999</c:v>
                      </c:pt>
                      <c:pt idx="864">
                        <c:v>292.31299999999999</c:v>
                      </c:pt>
                      <c:pt idx="865">
                        <c:v>292.25599999999997</c:v>
                      </c:pt>
                      <c:pt idx="866">
                        <c:v>292.19860000000006</c:v>
                      </c:pt>
                      <c:pt idx="867">
                        <c:v>292.14080000000001</c:v>
                      </c:pt>
                      <c:pt idx="868">
                        <c:v>292.08260000000001</c:v>
                      </c:pt>
                      <c:pt idx="869">
                        <c:v>292.024</c:v>
                      </c:pt>
                      <c:pt idx="870">
                        <c:v>291.96500000000003</c:v>
                      </c:pt>
                      <c:pt idx="871">
                        <c:v>291.90560000000005</c:v>
                      </c:pt>
                      <c:pt idx="872">
                        <c:v>291.84580000000005</c:v>
                      </c:pt>
                      <c:pt idx="873">
                        <c:v>291.78560000000004</c:v>
                      </c:pt>
                      <c:pt idx="874">
                        <c:v>291.72500000000002</c:v>
                      </c:pt>
                      <c:pt idx="875">
                        <c:v>291.66399999999999</c:v>
                      </c:pt>
                      <c:pt idx="876">
                        <c:v>291.60260000000005</c:v>
                      </c:pt>
                      <c:pt idx="877">
                        <c:v>291.54079999999999</c:v>
                      </c:pt>
                      <c:pt idx="878">
                        <c:v>291.47860000000003</c:v>
                      </c:pt>
                      <c:pt idx="879">
                        <c:v>291.416</c:v>
                      </c:pt>
                      <c:pt idx="880">
                        <c:v>291.35300000000001</c:v>
                      </c:pt>
                      <c:pt idx="881">
                        <c:v>291.28960000000001</c:v>
                      </c:pt>
                      <c:pt idx="882">
                        <c:v>291.22580000000005</c:v>
                      </c:pt>
                      <c:pt idx="883">
                        <c:v>291.16160000000002</c:v>
                      </c:pt>
                      <c:pt idx="884">
                        <c:v>291.09699999999998</c:v>
                      </c:pt>
                      <c:pt idx="885">
                        <c:v>291.03200000000004</c:v>
                      </c:pt>
                      <c:pt idx="886">
                        <c:v>290.96659999999997</c:v>
                      </c:pt>
                      <c:pt idx="887">
                        <c:v>290.9008</c:v>
                      </c:pt>
                      <c:pt idx="888">
                        <c:v>290.83460000000002</c:v>
                      </c:pt>
                      <c:pt idx="889">
                        <c:v>290.76800000000003</c:v>
                      </c:pt>
                      <c:pt idx="890">
                        <c:v>290.70100000000002</c:v>
                      </c:pt>
                      <c:pt idx="891">
                        <c:v>290.6336</c:v>
                      </c:pt>
                      <c:pt idx="892">
                        <c:v>290.56580000000002</c:v>
                      </c:pt>
                      <c:pt idx="893">
                        <c:v>290.49760000000003</c:v>
                      </c:pt>
                      <c:pt idx="894">
                        <c:v>290.42899999999997</c:v>
                      </c:pt>
                      <c:pt idx="895">
                        <c:v>290.36</c:v>
                      </c:pt>
                      <c:pt idx="896">
                        <c:v>290.29060000000004</c:v>
                      </c:pt>
                      <c:pt idx="897">
                        <c:v>290.2208</c:v>
                      </c:pt>
                      <c:pt idx="898">
                        <c:v>290.15060000000005</c:v>
                      </c:pt>
                      <c:pt idx="899">
                        <c:v>290.08000000000004</c:v>
                      </c:pt>
                      <c:pt idx="900">
                        <c:v>290.00900000000001</c:v>
                      </c:pt>
                      <c:pt idx="901">
                        <c:v>289.93760000000003</c:v>
                      </c:pt>
                      <c:pt idx="902">
                        <c:v>289.86580000000004</c:v>
                      </c:pt>
                      <c:pt idx="903">
                        <c:v>289.79359999999997</c:v>
                      </c:pt>
                      <c:pt idx="904">
                        <c:v>289.721</c:v>
                      </c:pt>
                      <c:pt idx="905">
                        <c:v>289.64800000000002</c:v>
                      </c:pt>
                      <c:pt idx="906">
                        <c:v>289.57460000000003</c:v>
                      </c:pt>
                      <c:pt idx="907">
                        <c:v>289.50080000000003</c:v>
                      </c:pt>
                      <c:pt idx="908">
                        <c:v>289.42660000000001</c:v>
                      </c:pt>
                      <c:pt idx="909">
                        <c:v>289.35200000000003</c:v>
                      </c:pt>
                      <c:pt idx="910">
                        <c:v>289.27700000000004</c:v>
                      </c:pt>
                      <c:pt idx="911">
                        <c:v>289.20159999999998</c:v>
                      </c:pt>
                      <c:pt idx="912">
                        <c:v>289.12580000000003</c:v>
                      </c:pt>
                      <c:pt idx="913">
                        <c:v>289.0496</c:v>
                      </c:pt>
                      <c:pt idx="914">
                        <c:v>288.97300000000001</c:v>
                      </c:pt>
                      <c:pt idx="915">
                        <c:v>288.89599999999996</c:v>
                      </c:pt>
                      <c:pt idx="916">
                        <c:v>288.81860000000006</c:v>
                      </c:pt>
                      <c:pt idx="917">
                        <c:v>288.74080000000004</c:v>
                      </c:pt>
                      <c:pt idx="918">
                        <c:v>288.6626</c:v>
                      </c:pt>
                      <c:pt idx="919">
                        <c:v>288.58400000000006</c:v>
                      </c:pt>
                      <c:pt idx="920">
                        <c:v>288.505</c:v>
                      </c:pt>
                      <c:pt idx="921">
                        <c:v>288.42560000000003</c:v>
                      </c:pt>
                      <c:pt idx="922">
                        <c:v>288.3458</c:v>
                      </c:pt>
                      <c:pt idx="923">
                        <c:v>288.26559999999995</c:v>
                      </c:pt>
                      <c:pt idx="924">
                        <c:v>288.185</c:v>
                      </c:pt>
                      <c:pt idx="925">
                        <c:v>288.10399999999998</c:v>
                      </c:pt>
                      <c:pt idx="926">
                        <c:v>288.02260000000001</c:v>
                      </c:pt>
                      <c:pt idx="927">
                        <c:v>287.94080000000002</c:v>
                      </c:pt>
                      <c:pt idx="928">
                        <c:v>287.85860000000002</c:v>
                      </c:pt>
                      <c:pt idx="929">
                        <c:v>287.77600000000007</c:v>
                      </c:pt>
                      <c:pt idx="930">
                        <c:v>287.69299999999998</c:v>
                      </c:pt>
                      <c:pt idx="931">
                        <c:v>287.6096</c:v>
                      </c:pt>
                      <c:pt idx="932">
                        <c:v>287.5258</c:v>
                      </c:pt>
                      <c:pt idx="933">
                        <c:v>287.44159999999999</c:v>
                      </c:pt>
                      <c:pt idx="934">
                        <c:v>287.35699999999997</c:v>
                      </c:pt>
                      <c:pt idx="935">
                        <c:v>287.27200000000005</c:v>
                      </c:pt>
                      <c:pt idx="936">
                        <c:v>287.1866</c:v>
                      </c:pt>
                      <c:pt idx="937">
                        <c:v>287.10080000000005</c:v>
                      </c:pt>
                      <c:pt idx="938">
                        <c:v>287.01459999999997</c:v>
                      </c:pt>
                      <c:pt idx="939">
                        <c:v>286.928</c:v>
                      </c:pt>
                      <c:pt idx="940">
                        <c:v>286.84100000000001</c:v>
                      </c:pt>
                      <c:pt idx="941">
                        <c:v>286.75360000000001</c:v>
                      </c:pt>
                      <c:pt idx="942">
                        <c:v>286.66579999999999</c:v>
                      </c:pt>
                      <c:pt idx="943">
                        <c:v>286.57760000000002</c:v>
                      </c:pt>
                      <c:pt idx="944">
                        <c:v>286.48900000000003</c:v>
                      </c:pt>
                      <c:pt idx="945">
                        <c:v>286.40000000000003</c:v>
                      </c:pt>
                      <c:pt idx="946">
                        <c:v>286.31060000000002</c:v>
                      </c:pt>
                      <c:pt idx="947">
                        <c:v>286.22080000000005</c:v>
                      </c:pt>
                      <c:pt idx="948">
                        <c:v>286.13060000000007</c:v>
                      </c:pt>
                      <c:pt idx="949">
                        <c:v>286.04000000000002</c:v>
                      </c:pt>
                      <c:pt idx="950">
                        <c:v>285.94900000000001</c:v>
                      </c:pt>
                      <c:pt idx="951">
                        <c:v>285.85759999999999</c:v>
                      </c:pt>
                      <c:pt idx="952">
                        <c:v>285.76580000000001</c:v>
                      </c:pt>
                      <c:pt idx="953">
                        <c:v>285.67359999999996</c:v>
                      </c:pt>
                      <c:pt idx="954">
                        <c:v>285.58100000000002</c:v>
                      </c:pt>
                      <c:pt idx="955">
                        <c:v>285.48800000000006</c:v>
                      </c:pt>
                      <c:pt idx="956">
                        <c:v>285.39460000000003</c:v>
                      </c:pt>
                      <c:pt idx="957">
                        <c:v>285.30079999999998</c:v>
                      </c:pt>
                      <c:pt idx="958">
                        <c:v>285.20660000000004</c:v>
                      </c:pt>
                      <c:pt idx="959">
                        <c:v>285.11200000000002</c:v>
                      </c:pt>
                      <c:pt idx="960">
                        <c:v>285.017</c:v>
                      </c:pt>
                      <c:pt idx="961">
                        <c:v>284.92160000000001</c:v>
                      </c:pt>
                      <c:pt idx="962">
                        <c:v>284.82579999999996</c:v>
                      </c:pt>
                      <c:pt idx="963">
                        <c:v>284.72960000000006</c:v>
                      </c:pt>
                      <c:pt idx="964">
                        <c:v>284.63300000000004</c:v>
                      </c:pt>
                      <c:pt idx="965">
                        <c:v>284.53600000000006</c:v>
                      </c:pt>
                      <c:pt idx="966">
                        <c:v>284.43860000000001</c:v>
                      </c:pt>
                      <c:pt idx="967">
                        <c:v>284.3408</c:v>
                      </c:pt>
                      <c:pt idx="968">
                        <c:v>284.24260000000004</c:v>
                      </c:pt>
                      <c:pt idx="969">
                        <c:v>284.14400000000001</c:v>
                      </c:pt>
                      <c:pt idx="970">
                        <c:v>284.04499999999996</c:v>
                      </c:pt>
                      <c:pt idx="971">
                        <c:v>283.94560000000001</c:v>
                      </c:pt>
                      <c:pt idx="972">
                        <c:v>283.84580000000005</c:v>
                      </c:pt>
                      <c:pt idx="973">
                        <c:v>283.74560000000008</c:v>
                      </c:pt>
                      <c:pt idx="974">
                        <c:v>283.64500000000004</c:v>
                      </c:pt>
                      <c:pt idx="975">
                        <c:v>283.54399999999998</c:v>
                      </c:pt>
                      <c:pt idx="976">
                        <c:v>283.44259999999997</c:v>
                      </c:pt>
                      <c:pt idx="977">
                        <c:v>283.34080000000006</c:v>
                      </c:pt>
                      <c:pt idx="978">
                        <c:v>283.23860000000002</c:v>
                      </c:pt>
                      <c:pt idx="979">
                        <c:v>283.13599999999997</c:v>
                      </c:pt>
                      <c:pt idx="980">
                        <c:v>283.03300000000002</c:v>
                      </c:pt>
                      <c:pt idx="981">
                        <c:v>282.92959999999994</c:v>
                      </c:pt>
                      <c:pt idx="982">
                        <c:v>282.82580000000007</c:v>
                      </c:pt>
                      <c:pt idx="983">
                        <c:v>282.72160000000008</c:v>
                      </c:pt>
                      <c:pt idx="984">
                        <c:v>282.61700000000002</c:v>
                      </c:pt>
                      <c:pt idx="985">
                        <c:v>282.512</c:v>
                      </c:pt>
                      <c:pt idx="986">
                        <c:v>282.40660000000003</c:v>
                      </c:pt>
                      <c:pt idx="987">
                        <c:v>282.30079999999998</c:v>
                      </c:pt>
                      <c:pt idx="988">
                        <c:v>282.19460000000004</c:v>
                      </c:pt>
                      <c:pt idx="989">
                        <c:v>282.08799999999997</c:v>
                      </c:pt>
                      <c:pt idx="990">
                        <c:v>281.98099999999999</c:v>
                      </c:pt>
                      <c:pt idx="991">
                        <c:v>281.87360000000001</c:v>
                      </c:pt>
                      <c:pt idx="992">
                        <c:v>281.76580000000001</c:v>
                      </c:pt>
                      <c:pt idx="993">
                        <c:v>281.6576</c:v>
                      </c:pt>
                      <c:pt idx="994">
                        <c:v>281.54899999999998</c:v>
                      </c:pt>
                      <c:pt idx="995">
                        <c:v>281.44</c:v>
                      </c:pt>
                      <c:pt idx="996">
                        <c:v>281.3306</c:v>
                      </c:pt>
                      <c:pt idx="997">
                        <c:v>281.22080000000005</c:v>
                      </c:pt>
                      <c:pt idx="998">
                        <c:v>281.11059999999998</c:v>
                      </c:pt>
                      <c:pt idx="999">
                        <c:v>281</c:v>
                      </c:pt>
                      <c:pt idx="1000">
                        <c:v>280.88900000000001</c:v>
                      </c:pt>
                      <c:pt idx="1001">
                        <c:v>280.77760000000001</c:v>
                      </c:pt>
                      <c:pt idx="1002">
                        <c:v>280.66580000000005</c:v>
                      </c:pt>
                      <c:pt idx="1003">
                        <c:v>280.55360000000002</c:v>
                      </c:pt>
                      <c:pt idx="1004">
                        <c:v>280.44100000000003</c:v>
                      </c:pt>
                      <c:pt idx="1005">
                        <c:v>280.32799999999997</c:v>
                      </c:pt>
                      <c:pt idx="1006">
                        <c:v>280.21460000000002</c:v>
                      </c:pt>
                      <c:pt idx="1007">
                        <c:v>280.10079999999999</c:v>
                      </c:pt>
                      <c:pt idx="1008">
                        <c:v>279.98659999999995</c:v>
                      </c:pt>
                      <c:pt idx="1009">
                        <c:v>279.87199999999996</c:v>
                      </c:pt>
                      <c:pt idx="1010">
                        <c:v>279.75700000000006</c:v>
                      </c:pt>
                      <c:pt idx="1011">
                        <c:v>279.64160000000004</c:v>
                      </c:pt>
                      <c:pt idx="1012">
                        <c:v>279.5258</c:v>
                      </c:pt>
                      <c:pt idx="1013">
                        <c:v>279.40960000000001</c:v>
                      </c:pt>
                      <c:pt idx="1014">
                        <c:v>279.29300000000001</c:v>
                      </c:pt>
                      <c:pt idx="1015">
                        <c:v>279.17599999999999</c:v>
                      </c:pt>
                      <c:pt idx="1016">
                        <c:v>279.05860000000001</c:v>
                      </c:pt>
                      <c:pt idx="1017">
                        <c:v>278.94079999999997</c:v>
                      </c:pt>
                      <c:pt idx="1018">
                        <c:v>278.82259999999997</c:v>
                      </c:pt>
                      <c:pt idx="1019">
                        <c:v>278.70400000000006</c:v>
                      </c:pt>
                      <c:pt idx="1020">
                        <c:v>278.58500000000004</c:v>
                      </c:pt>
                      <c:pt idx="1021">
                        <c:v>278.46560000000005</c:v>
                      </c:pt>
                      <c:pt idx="1022">
                        <c:v>278.34580000000005</c:v>
                      </c:pt>
                      <c:pt idx="1023">
                        <c:v>278.22559999999999</c:v>
                      </c:pt>
                      <c:pt idx="1024">
                        <c:v>278.10500000000002</c:v>
                      </c:pt>
                      <c:pt idx="1025">
                        <c:v>277.98399999999998</c:v>
                      </c:pt>
                      <c:pt idx="1026">
                        <c:v>277.86260000000004</c:v>
                      </c:pt>
                      <c:pt idx="1027">
                        <c:v>277.74080000000004</c:v>
                      </c:pt>
                      <c:pt idx="1028">
                        <c:v>277.61860000000001</c:v>
                      </c:pt>
                      <c:pt idx="1029">
                        <c:v>277.49600000000004</c:v>
                      </c:pt>
                      <c:pt idx="1030">
                        <c:v>277.37300000000005</c:v>
                      </c:pt>
                      <c:pt idx="1031">
                        <c:v>277.24960000000004</c:v>
                      </c:pt>
                      <c:pt idx="1032">
                        <c:v>277.12580000000003</c:v>
                      </c:pt>
                      <c:pt idx="1033">
                        <c:v>277.0016</c:v>
                      </c:pt>
                      <c:pt idx="1034">
                        <c:v>276.87700000000001</c:v>
                      </c:pt>
                      <c:pt idx="1035">
                        <c:v>276.75199999999995</c:v>
                      </c:pt>
                      <c:pt idx="1036">
                        <c:v>276.6266</c:v>
                      </c:pt>
                      <c:pt idx="1037">
                        <c:v>276.50080000000003</c:v>
                      </c:pt>
                      <c:pt idx="1038">
                        <c:v>276.37460000000004</c:v>
                      </c:pt>
                      <c:pt idx="1039">
                        <c:v>276.24800000000005</c:v>
                      </c:pt>
                      <c:pt idx="1040">
                        <c:v>276.12100000000004</c:v>
                      </c:pt>
                      <c:pt idx="1041">
                        <c:v>275.99360000000001</c:v>
                      </c:pt>
                      <c:pt idx="1042">
                        <c:v>275.86580000000004</c:v>
                      </c:pt>
                      <c:pt idx="1043">
                        <c:v>275.73760000000004</c:v>
                      </c:pt>
                      <c:pt idx="1044">
                        <c:v>275.60899999999998</c:v>
                      </c:pt>
                      <c:pt idx="1045">
                        <c:v>275.48</c:v>
                      </c:pt>
                      <c:pt idx="1046">
                        <c:v>275.35059999999999</c:v>
                      </c:pt>
                      <c:pt idx="1047">
                        <c:v>275.22080000000005</c:v>
                      </c:pt>
                      <c:pt idx="1048">
                        <c:v>275.09059999999999</c:v>
                      </c:pt>
                      <c:pt idx="1049">
                        <c:v>274.96000000000004</c:v>
                      </c:pt>
                      <c:pt idx="1050">
                        <c:v>274.82900000000006</c:v>
                      </c:pt>
                      <c:pt idx="1051">
                        <c:v>274.69760000000002</c:v>
                      </c:pt>
                      <c:pt idx="1052">
                        <c:v>274.56579999999997</c:v>
                      </c:pt>
                      <c:pt idx="1053">
                        <c:v>274.43359999999996</c:v>
                      </c:pt>
                      <c:pt idx="1054">
                        <c:v>274.30099999999999</c:v>
                      </c:pt>
                      <c:pt idx="1055">
                        <c:v>274.16800000000001</c:v>
                      </c:pt>
                      <c:pt idx="1056">
                        <c:v>274.03460000000007</c:v>
                      </c:pt>
                      <c:pt idx="1057">
                        <c:v>273.9008</c:v>
                      </c:pt>
                      <c:pt idx="1058">
                        <c:v>273.76660000000004</c:v>
                      </c:pt>
                      <c:pt idx="1059">
                        <c:v>273.63200000000001</c:v>
                      </c:pt>
                      <c:pt idx="1060">
                        <c:v>273.49700000000001</c:v>
                      </c:pt>
                      <c:pt idx="1061">
                        <c:v>273.36160000000001</c:v>
                      </c:pt>
                      <c:pt idx="1062">
                        <c:v>273.22579999999999</c:v>
                      </c:pt>
                      <c:pt idx="1063">
                        <c:v>273.08960000000002</c:v>
                      </c:pt>
                      <c:pt idx="1064">
                        <c:v>272.95299999999997</c:v>
                      </c:pt>
                      <c:pt idx="1065">
                        <c:v>272.81600000000003</c:v>
                      </c:pt>
                      <c:pt idx="1066">
                        <c:v>272.67860000000007</c:v>
                      </c:pt>
                      <c:pt idx="1067">
                        <c:v>272.54079999999999</c:v>
                      </c:pt>
                      <c:pt idx="1068">
                        <c:v>272.40260000000001</c:v>
                      </c:pt>
                      <c:pt idx="1069">
                        <c:v>272.26400000000001</c:v>
                      </c:pt>
                      <c:pt idx="1070">
                        <c:v>272.125</c:v>
                      </c:pt>
                      <c:pt idx="1071">
                        <c:v>271.98559999999998</c:v>
                      </c:pt>
                      <c:pt idx="1072">
                        <c:v>271.8458</c:v>
                      </c:pt>
                      <c:pt idx="1073">
                        <c:v>271.7056</c:v>
                      </c:pt>
                      <c:pt idx="1074">
                        <c:v>271.565</c:v>
                      </c:pt>
                      <c:pt idx="1075">
                        <c:v>271.42400000000004</c:v>
                      </c:pt>
                      <c:pt idx="1076">
                        <c:v>271.2826</c:v>
                      </c:pt>
                      <c:pt idx="1077">
                        <c:v>271.14080000000001</c:v>
                      </c:pt>
                      <c:pt idx="1078">
                        <c:v>270.99860000000001</c:v>
                      </c:pt>
                      <c:pt idx="1079">
                        <c:v>270.85599999999999</c:v>
                      </c:pt>
                      <c:pt idx="1080">
                        <c:v>270.71300000000002</c:v>
                      </c:pt>
                      <c:pt idx="1081">
                        <c:v>270.56960000000004</c:v>
                      </c:pt>
                      <c:pt idx="1082">
                        <c:v>270.42579999999998</c:v>
                      </c:pt>
                      <c:pt idx="1083">
                        <c:v>270.28159999999997</c:v>
                      </c:pt>
                      <c:pt idx="1084">
                        <c:v>270.13700000000006</c:v>
                      </c:pt>
                      <c:pt idx="1085">
                        <c:v>269.99200000000008</c:v>
                      </c:pt>
                      <c:pt idx="1086">
                        <c:v>269.84660000000002</c:v>
                      </c:pt>
                      <c:pt idx="1087">
                        <c:v>269.70080000000002</c:v>
                      </c:pt>
                      <c:pt idx="1088">
                        <c:v>269.55459999999999</c:v>
                      </c:pt>
                      <c:pt idx="1089">
                        <c:v>269.40800000000002</c:v>
                      </c:pt>
                      <c:pt idx="1090">
                        <c:v>269.26099999999997</c:v>
                      </c:pt>
                      <c:pt idx="1091">
                        <c:v>269.11360000000002</c:v>
                      </c:pt>
                      <c:pt idx="1092">
                        <c:v>268.96579999999994</c:v>
                      </c:pt>
                      <c:pt idx="1093">
                        <c:v>268.81760000000003</c:v>
                      </c:pt>
                      <c:pt idx="1094">
                        <c:v>268.66900000000004</c:v>
                      </c:pt>
                      <c:pt idx="1095">
                        <c:v>268.52000000000004</c:v>
                      </c:pt>
                      <c:pt idx="1096">
                        <c:v>268.37060000000002</c:v>
                      </c:pt>
                      <c:pt idx="1097">
                        <c:v>268.2208</c:v>
                      </c:pt>
                      <c:pt idx="1098">
                        <c:v>268.07060000000001</c:v>
                      </c:pt>
                      <c:pt idx="1099">
                        <c:v>267.92</c:v>
                      </c:pt>
                      <c:pt idx="1100">
                        <c:v>267.76900000000001</c:v>
                      </c:pt>
                      <c:pt idx="1101">
                        <c:v>267.61759999999998</c:v>
                      </c:pt>
                      <c:pt idx="1102">
                        <c:v>267.46579999999994</c:v>
                      </c:pt>
                      <c:pt idx="1103">
                        <c:v>267.31360000000001</c:v>
                      </c:pt>
                      <c:pt idx="1104">
                        <c:v>267.16100000000006</c:v>
                      </c:pt>
                      <c:pt idx="1105">
                        <c:v>267.00800000000004</c:v>
                      </c:pt>
                      <c:pt idx="1106">
                        <c:v>266.8546</c:v>
                      </c:pt>
                      <c:pt idx="1107">
                        <c:v>266.70080000000002</c:v>
                      </c:pt>
                      <c:pt idx="1108">
                        <c:v>266.54660000000001</c:v>
                      </c:pt>
                      <c:pt idx="1109">
                        <c:v>266.392</c:v>
                      </c:pt>
                      <c:pt idx="1110">
                        <c:v>266.23699999999997</c:v>
                      </c:pt>
                      <c:pt idx="1111">
                        <c:v>266.08159999999998</c:v>
                      </c:pt>
                      <c:pt idx="1112">
                        <c:v>265.92580000000004</c:v>
                      </c:pt>
                      <c:pt idx="1113">
                        <c:v>265.76960000000008</c:v>
                      </c:pt>
                      <c:pt idx="1114">
                        <c:v>265.61300000000006</c:v>
                      </c:pt>
                      <c:pt idx="1115">
                        <c:v>265.45600000000002</c:v>
                      </c:pt>
                      <c:pt idx="1116">
                        <c:v>265.29860000000002</c:v>
                      </c:pt>
                      <c:pt idx="1117">
                        <c:v>265.14080000000001</c:v>
                      </c:pt>
                      <c:pt idx="1118">
                        <c:v>264.98260000000005</c:v>
                      </c:pt>
                      <c:pt idx="1119">
                        <c:v>264.82400000000001</c:v>
                      </c:pt>
                      <c:pt idx="1120">
                        <c:v>264.66499999999996</c:v>
                      </c:pt>
                      <c:pt idx="1121">
                        <c:v>264.50560000000007</c:v>
                      </c:pt>
                      <c:pt idx="1122">
                        <c:v>264.34580000000005</c:v>
                      </c:pt>
                      <c:pt idx="1123">
                        <c:v>264.18560000000002</c:v>
                      </c:pt>
                      <c:pt idx="1124">
                        <c:v>264.02500000000003</c:v>
                      </c:pt>
                      <c:pt idx="1125">
                        <c:v>263.86400000000003</c:v>
                      </c:pt>
                      <c:pt idx="1126">
                        <c:v>263.70259999999996</c:v>
                      </c:pt>
                      <c:pt idx="1127">
                        <c:v>263.54079999999999</c:v>
                      </c:pt>
                      <c:pt idx="1128">
                        <c:v>263.37860000000001</c:v>
                      </c:pt>
                      <c:pt idx="1129">
                        <c:v>263.21600000000001</c:v>
                      </c:pt>
                      <c:pt idx="1130">
                        <c:v>263.053</c:v>
                      </c:pt>
                      <c:pt idx="1131">
                        <c:v>262.88960000000003</c:v>
                      </c:pt>
                      <c:pt idx="1132">
                        <c:v>262.72579999999999</c:v>
                      </c:pt>
                      <c:pt idx="1133">
                        <c:v>262.56160000000006</c:v>
                      </c:pt>
                      <c:pt idx="1134">
                        <c:v>262.39700000000005</c:v>
                      </c:pt>
                      <c:pt idx="1135">
                        <c:v>262.23200000000003</c:v>
                      </c:pt>
                      <c:pt idx="1136">
                        <c:v>262.06659999999999</c:v>
                      </c:pt>
                      <c:pt idx="1137">
                        <c:v>261.9008</c:v>
                      </c:pt>
                      <c:pt idx="1138">
                        <c:v>261.7346</c:v>
                      </c:pt>
                      <c:pt idx="1139">
                        <c:v>261.56799999999998</c:v>
                      </c:pt>
                      <c:pt idx="1140">
                        <c:v>261.40100000000001</c:v>
                      </c:pt>
                      <c:pt idx="1141">
                        <c:v>261.23360000000002</c:v>
                      </c:pt>
                      <c:pt idx="1142">
                        <c:v>261.06580000000002</c:v>
                      </c:pt>
                      <c:pt idx="1143">
                        <c:v>260.89760000000001</c:v>
                      </c:pt>
                      <c:pt idx="1144">
                        <c:v>260.72900000000004</c:v>
                      </c:pt>
                      <c:pt idx="1145">
                        <c:v>260.56</c:v>
                      </c:pt>
                      <c:pt idx="1146">
                        <c:v>260.39060000000001</c:v>
                      </c:pt>
                      <c:pt idx="1147">
                        <c:v>260.2208</c:v>
                      </c:pt>
                      <c:pt idx="1148">
                        <c:v>260.05059999999997</c:v>
                      </c:pt>
                      <c:pt idx="1149">
                        <c:v>259.88000000000005</c:v>
                      </c:pt>
                      <c:pt idx="1150">
                        <c:v>259.709</c:v>
                      </c:pt>
                      <c:pt idx="1151">
                        <c:v>259.5376</c:v>
                      </c:pt>
                      <c:pt idx="1152">
                        <c:v>259.36580000000004</c:v>
                      </c:pt>
                      <c:pt idx="1153">
                        <c:v>259.1936</c:v>
                      </c:pt>
                      <c:pt idx="1154">
                        <c:v>259.02100000000002</c:v>
                      </c:pt>
                      <c:pt idx="1155">
                        <c:v>258.84800000000001</c:v>
                      </c:pt>
                      <c:pt idx="1156">
                        <c:v>258.6746</c:v>
                      </c:pt>
                      <c:pt idx="1157">
                        <c:v>258.50080000000003</c:v>
                      </c:pt>
                      <c:pt idx="1158">
                        <c:v>258.32660000000004</c:v>
                      </c:pt>
                      <c:pt idx="1159">
                        <c:v>258.15200000000004</c:v>
                      </c:pt>
                      <c:pt idx="1160">
                        <c:v>257.97700000000003</c:v>
                      </c:pt>
                      <c:pt idx="1161">
                        <c:v>257.80160000000001</c:v>
                      </c:pt>
                      <c:pt idx="1162">
                        <c:v>257.62580000000003</c:v>
                      </c:pt>
                      <c:pt idx="1163">
                        <c:v>257.44960000000003</c:v>
                      </c:pt>
                      <c:pt idx="1164">
                        <c:v>257.27300000000002</c:v>
                      </c:pt>
                      <c:pt idx="1165">
                        <c:v>257.096</c:v>
                      </c:pt>
                      <c:pt idx="1166">
                        <c:v>256.91859999999997</c:v>
                      </c:pt>
                      <c:pt idx="1167">
                        <c:v>256.74079999999998</c:v>
                      </c:pt>
                      <c:pt idx="1168">
                        <c:v>256.56260000000003</c:v>
                      </c:pt>
                      <c:pt idx="1169">
                        <c:v>256.38400000000001</c:v>
                      </c:pt>
                      <c:pt idx="1170">
                        <c:v>256.20500000000004</c:v>
                      </c:pt>
                      <c:pt idx="1171">
                        <c:v>256.0256</c:v>
                      </c:pt>
                      <c:pt idx="1172">
                        <c:v>255.8458</c:v>
                      </c:pt>
                      <c:pt idx="1173">
                        <c:v>255.66559999999998</c:v>
                      </c:pt>
                      <c:pt idx="1174">
                        <c:v>255.48500000000001</c:v>
                      </c:pt>
                      <c:pt idx="1175">
                        <c:v>255.30399999999997</c:v>
                      </c:pt>
                      <c:pt idx="1176">
                        <c:v>255.12259999999998</c:v>
                      </c:pt>
                      <c:pt idx="1177">
                        <c:v>254.94080000000002</c:v>
                      </c:pt>
                      <c:pt idx="1178">
                        <c:v>254.75860000000006</c:v>
                      </c:pt>
                      <c:pt idx="1179">
                        <c:v>254.57600000000002</c:v>
                      </c:pt>
                      <c:pt idx="1180">
                        <c:v>254.39300000000003</c:v>
                      </c:pt>
                      <c:pt idx="1181">
                        <c:v>254.20960000000002</c:v>
                      </c:pt>
                      <c:pt idx="1182">
                        <c:v>254.0258</c:v>
                      </c:pt>
                      <c:pt idx="1183">
                        <c:v>253.84160000000003</c:v>
                      </c:pt>
                      <c:pt idx="1184">
                        <c:v>253.65699999999998</c:v>
                      </c:pt>
                      <c:pt idx="1185">
                        <c:v>253.47199999999998</c:v>
                      </c:pt>
                      <c:pt idx="1186">
                        <c:v>253.28660000000008</c:v>
                      </c:pt>
                      <c:pt idx="1187">
                        <c:v>253.10080000000005</c:v>
                      </c:pt>
                      <c:pt idx="1188">
                        <c:v>252.91460000000001</c:v>
                      </c:pt>
                      <c:pt idx="1189">
                        <c:v>252.72800000000001</c:v>
                      </c:pt>
                      <c:pt idx="1190">
                        <c:v>252.541</c:v>
                      </c:pt>
                      <c:pt idx="1191">
                        <c:v>252.35360000000003</c:v>
                      </c:pt>
                      <c:pt idx="1192">
                        <c:v>252.16579999999999</c:v>
                      </c:pt>
                      <c:pt idx="1193">
                        <c:v>251.9776</c:v>
                      </c:pt>
                      <c:pt idx="1194">
                        <c:v>251.78899999999999</c:v>
                      </c:pt>
                      <c:pt idx="1195">
                        <c:v>251.59999999999997</c:v>
                      </c:pt>
                      <c:pt idx="1196">
                        <c:v>251.41060000000004</c:v>
                      </c:pt>
                      <c:pt idx="1197">
                        <c:v>251.22080000000005</c:v>
                      </c:pt>
                      <c:pt idx="1198">
                        <c:v>251.03060000000005</c:v>
                      </c:pt>
                      <c:pt idx="1199">
                        <c:v>250.84000000000003</c:v>
                      </c:pt>
                      <c:pt idx="1200">
                        <c:v>250.649</c:v>
                      </c:pt>
                      <c:pt idx="1201">
                        <c:v>250.45760000000001</c:v>
                      </c:pt>
                      <c:pt idx="1202">
                        <c:v>250.26580000000001</c:v>
                      </c:pt>
                      <c:pt idx="1203">
                        <c:v>250.0736</c:v>
                      </c:pt>
                      <c:pt idx="1204">
                        <c:v>249.88099999999997</c:v>
                      </c:pt>
                      <c:pt idx="1205">
                        <c:v>249.68800000000005</c:v>
                      </c:pt>
                      <c:pt idx="1206">
                        <c:v>249.49460000000005</c:v>
                      </c:pt>
                      <c:pt idx="1207">
                        <c:v>249.30080000000004</c:v>
                      </c:pt>
                      <c:pt idx="1208">
                        <c:v>249.10660000000001</c:v>
                      </c:pt>
                      <c:pt idx="1209">
                        <c:v>248.91199999999998</c:v>
                      </c:pt>
                      <c:pt idx="1210">
                        <c:v>248.71700000000004</c:v>
                      </c:pt>
                      <c:pt idx="1211">
                        <c:v>248.52160000000003</c:v>
                      </c:pt>
                      <c:pt idx="1212">
                        <c:v>248.32580000000002</c:v>
                      </c:pt>
                      <c:pt idx="1213">
                        <c:v>248.12959999999998</c:v>
                      </c:pt>
                      <c:pt idx="1214">
                        <c:v>247.93300000000005</c:v>
                      </c:pt>
                      <c:pt idx="1215">
                        <c:v>247.73600000000005</c:v>
                      </c:pt>
                      <c:pt idx="1216">
                        <c:v>247.53860000000003</c:v>
                      </c:pt>
                      <c:pt idx="1217">
                        <c:v>247.3408</c:v>
                      </c:pt>
                      <c:pt idx="1218">
                        <c:v>247.14260000000002</c:v>
                      </c:pt>
                      <c:pt idx="1219">
                        <c:v>246.94400000000002</c:v>
                      </c:pt>
                      <c:pt idx="1220">
                        <c:v>246.745</c:v>
                      </c:pt>
                      <c:pt idx="1221">
                        <c:v>246.54559999999998</c:v>
                      </c:pt>
                      <c:pt idx="1222">
                        <c:v>246.3458</c:v>
                      </c:pt>
                      <c:pt idx="1223">
                        <c:v>246.1456</c:v>
                      </c:pt>
                      <c:pt idx="1224">
                        <c:v>245.94499999999999</c:v>
                      </c:pt>
                      <c:pt idx="1225">
                        <c:v>245.74400000000003</c:v>
                      </c:pt>
                      <c:pt idx="1226">
                        <c:v>245.54260000000005</c:v>
                      </c:pt>
                      <c:pt idx="1227">
                        <c:v>245.3408</c:v>
                      </c:pt>
                      <c:pt idx="1228">
                        <c:v>245.1386</c:v>
                      </c:pt>
                      <c:pt idx="1229">
                        <c:v>244.93599999999998</c:v>
                      </c:pt>
                      <c:pt idx="1230">
                        <c:v>244.733</c:v>
                      </c:pt>
                      <c:pt idx="1231">
                        <c:v>244.52960000000002</c:v>
                      </c:pt>
                      <c:pt idx="1232">
                        <c:v>244.32579999999996</c:v>
                      </c:pt>
                      <c:pt idx="1233">
                        <c:v>244.1216</c:v>
                      </c:pt>
                      <c:pt idx="1234">
                        <c:v>243.91700000000003</c:v>
                      </c:pt>
                      <c:pt idx="1235">
                        <c:v>243.71200000000005</c:v>
                      </c:pt>
                      <c:pt idx="1236">
                        <c:v>243.50660000000005</c:v>
                      </c:pt>
                      <c:pt idx="1237">
                        <c:v>243.30080000000004</c:v>
                      </c:pt>
                      <c:pt idx="1238">
                        <c:v>243.09460000000001</c:v>
                      </c:pt>
                      <c:pt idx="1239">
                        <c:v>242.88800000000003</c:v>
                      </c:pt>
                      <c:pt idx="1240">
                        <c:v>242.68099999999998</c:v>
                      </c:pt>
                      <c:pt idx="1241">
                        <c:v>242.47359999999998</c:v>
                      </c:pt>
                      <c:pt idx="1242">
                        <c:v>242.26580000000001</c:v>
                      </c:pt>
                      <c:pt idx="1243">
                        <c:v>242.05760000000004</c:v>
                      </c:pt>
                      <c:pt idx="1244">
                        <c:v>241.84900000000005</c:v>
                      </c:pt>
                      <c:pt idx="1245">
                        <c:v>241.64000000000004</c:v>
                      </c:pt>
                      <c:pt idx="1246">
                        <c:v>241.43060000000003</c:v>
                      </c:pt>
                      <c:pt idx="1247">
                        <c:v>241.2208</c:v>
                      </c:pt>
                      <c:pt idx="1248">
                        <c:v>241.01060000000001</c:v>
                      </c:pt>
                      <c:pt idx="1249">
                        <c:v>240.8</c:v>
                      </c:pt>
                      <c:pt idx="1250">
                        <c:v>240.58899999999994</c:v>
                      </c:pt>
                      <c:pt idx="1251">
                        <c:v>240.37759999999997</c:v>
                      </c:pt>
                      <c:pt idx="1252">
                        <c:v>240.16580000000005</c:v>
                      </c:pt>
                      <c:pt idx="1253">
                        <c:v>239.95359999999999</c:v>
                      </c:pt>
                      <c:pt idx="1254">
                        <c:v>239.74100000000004</c:v>
                      </c:pt>
                      <c:pt idx="1255">
                        <c:v>239.52799999999996</c:v>
                      </c:pt>
                      <c:pt idx="1256">
                        <c:v>239.31459999999998</c:v>
                      </c:pt>
                      <c:pt idx="1257">
                        <c:v>239.10080000000005</c:v>
                      </c:pt>
                      <c:pt idx="1258">
                        <c:v>238.88659999999999</c:v>
                      </c:pt>
                      <c:pt idx="1259">
                        <c:v>238.67200000000003</c:v>
                      </c:pt>
                      <c:pt idx="1260">
                        <c:v>238.45699999999994</c:v>
                      </c:pt>
                      <c:pt idx="1261">
                        <c:v>238.24160000000006</c:v>
                      </c:pt>
                      <c:pt idx="1262">
                        <c:v>238.02580000000006</c:v>
                      </c:pt>
                      <c:pt idx="1263">
                        <c:v>237.80959999999999</c:v>
                      </c:pt>
                      <c:pt idx="1264">
                        <c:v>237.59300000000002</c:v>
                      </c:pt>
                      <c:pt idx="1265">
                        <c:v>237.37599999999998</c:v>
                      </c:pt>
                      <c:pt idx="1266">
                        <c:v>237.15859999999998</c:v>
                      </c:pt>
                      <c:pt idx="1267">
                        <c:v>236.94080000000002</c:v>
                      </c:pt>
                      <c:pt idx="1268">
                        <c:v>236.7226</c:v>
                      </c:pt>
                      <c:pt idx="1269">
                        <c:v>236.50400000000002</c:v>
                      </c:pt>
                      <c:pt idx="1270">
                        <c:v>236.28500000000003</c:v>
                      </c:pt>
                      <c:pt idx="1271">
                        <c:v>236.06560000000002</c:v>
                      </c:pt>
                      <c:pt idx="1272">
                        <c:v>235.84580000000005</c:v>
                      </c:pt>
                      <c:pt idx="1273">
                        <c:v>235.62560000000002</c:v>
                      </c:pt>
                      <c:pt idx="1274">
                        <c:v>235.40500000000003</c:v>
                      </c:pt>
                      <c:pt idx="1275">
                        <c:v>235.18399999999997</c:v>
                      </c:pt>
                      <c:pt idx="1276">
                        <c:v>234.96260000000001</c:v>
                      </c:pt>
                      <c:pt idx="1277">
                        <c:v>234.74080000000004</c:v>
                      </c:pt>
                      <c:pt idx="1278">
                        <c:v>234.51859999999999</c:v>
                      </c:pt>
                      <c:pt idx="1279">
                        <c:v>234.29600000000005</c:v>
                      </c:pt>
                      <c:pt idx="1280">
                        <c:v>234.07299999999998</c:v>
                      </c:pt>
                      <c:pt idx="1281">
                        <c:v>233.84960000000001</c:v>
                      </c:pt>
                      <c:pt idx="1282">
                        <c:v>233.62580000000003</c:v>
                      </c:pt>
                      <c:pt idx="1283">
                        <c:v>233.40159999999997</c:v>
                      </c:pt>
                      <c:pt idx="1284">
                        <c:v>233.17700000000002</c:v>
                      </c:pt>
                      <c:pt idx="1285">
                        <c:v>232.95199999999994</c:v>
                      </c:pt>
                      <c:pt idx="1286">
                        <c:v>232.72659999999996</c:v>
                      </c:pt>
                      <c:pt idx="1287">
                        <c:v>232.50080000000003</c:v>
                      </c:pt>
                      <c:pt idx="1288">
                        <c:v>232.27459999999996</c:v>
                      </c:pt>
                      <c:pt idx="1289">
                        <c:v>232.04800000000006</c:v>
                      </c:pt>
                      <c:pt idx="1290">
                        <c:v>231.82100000000008</c:v>
                      </c:pt>
                      <c:pt idx="1291">
                        <c:v>231.59360000000004</c:v>
                      </c:pt>
                      <c:pt idx="1292">
                        <c:v>231.36580000000004</c:v>
                      </c:pt>
                      <c:pt idx="1293">
                        <c:v>231.13759999999996</c:v>
                      </c:pt>
                      <c:pt idx="1294">
                        <c:v>230.90899999999999</c:v>
                      </c:pt>
                      <c:pt idx="1295">
                        <c:v>230.68</c:v>
                      </c:pt>
                      <c:pt idx="1296">
                        <c:v>230.45060000000001</c:v>
                      </c:pt>
                      <c:pt idx="1297">
                        <c:v>230.2208</c:v>
                      </c:pt>
                      <c:pt idx="1298">
                        <c:v>229.99060000000003</c:v>
                      </c:pt>
                      <c:pt idx="1299">
                        <c:v>229.76000000000005</c:v>
                      </c:pt>
                      <c:pt idx="1300">
                        <c:v>229.52900000000005</c:v>
                      </c:pt>
                      <c:pt idx="1301">
                        <c:v>229.29759999999999</c:v>
                      </c:pt>
                      <c:pt idx="1302">
                        <c:v>229.06580000000002</c:v>
                      </c:pt>
                      <c:pt idx="1303">
                        <c:v>228.83359999999999</c:v>
                      </c:pt>
                      <c:pt idx="1304">
                        <c:v>228.601</c:v>
                      </c:pt>
                      <c:pt idx="1305">
                        <c:v>228.36800000000005</c:v>
                      </c:pt>
                      <c:pt idx="1306">
                        <c:v>228.13459999999998</c:v>
                      </c:pt>
                      <c:pt idx="1307">
                        <c:v>227.90080000000006</c:v>
                      </c:pt>
                      <c:pt idx="1308">
                        <c:v>227.66660000000002</c:v>
                      </c:pt>
                      <c:pt idx="1309">
                        <c:v>227.43200000000002</c:v>
                      </c:pt>
                      <c:pt idx="1310">
                        <c:v>227.19700000000006</c:v>
                      </c:pt>
                      <c:pt idx="1311">
                        <c:v>226.96159999999998</c:v>
                      </c:pt>
                      <c:pt idx="1312">
                        <c:v>226.72580000000005</c:v>
                      </c:pt>
                      <c:pt idx="1313">
                        <c:v>226.4896</c:v>
                      </c:pt>
                      <c:pt idx="1314">
                        <c:v>226.25299999999999</c:v>
                      </c:pt>
                      <c:pt idx="1315">
                        <c:v>226.01600000000002</c:v>
                      </c:pt>
                      <c:pt idx="1316">
                        <c:v>225.77859999999998</c:v>
                      </c:pt>
                      <c:pt idx="1317">
                        <c:v>225.54080000000005</c:v>
                      </c:pt>
                      <c:pt idx="1318">
                        <c:v>225.30259999999998</c:v>
                      </c:pt>
                      <c:pt idx="1319">
                        <c:v>225.06400000000002</c:v>
                      </c:pt>
                      <c:pt idx="1320">
                        <c:v>224.82500000000005</c:v>
                      </c:pt>
                      <c:pt idx="1321">
                        <c:v>224.5856</c:v>
                      </c:pt>
                      <c:pt idx="1322">
                        <c:v>224.3458</c:v>
                      </c:pt>
                      <c:pt idx="1323">
                        <c:v>224.10559999999998</c:v>
                      </c:pt>
                      <c:pt idx="1324">
                        <c:v>223.86500000000001</c:v>
                      </c:pt>
                      <c:pt idx="1325">
                        <c:v>223.62400000000002</c:v>
                      </c:pt>
                      <c:pt idx="1326">
                        <c:v>223.38260000000002</c:v>
                      </c:pt>
                      <c:pt idx="1327">
                        <c:v>223.14080000000007</c:v>
                      </c:pt>
                      <c:pt idx="1328">
                        <c:v>222.89859999999999</c:v>
                      </c:pt>
                      <c:pt idx="1329">
                        <c:v>222.65600000000001</c:v>
                      </c:pt>
                      <c:pt idx="1330">
                        <c:v>222.41300000000007</c:v>
                      </c:pt>
                      <c:pt idx="1331">
                        <c:v>222.1696</c:v>
                      </c:pt>
                      <c:pt idx="1332">
                        <c:v>221.92580000000004</c:v>
                      </c:pt>
                      <c:pt idx="1333">
                        <c:v>221.68159999999995</c:v>
                      </c:pt>
                      <c:pt idx="1334">
                        <c:v>221.43700000000001</c:v>
                      </c:pt>
                      <c:pt idx="1335">
                        <c:v>221.19200000000006</c:v>
                      </c:pt>
                      <c:pt idx="1336">
                        <c:v>220.94659999999999</c:v>
                      </c:pt>
                      <c:pt idx="1337">
                        <c:v>220.70080000000002</c:v>
                      </c:pt>
                      <c:pt idx="1338">
                        <c:v>220.45459999999997</c:v>
                      </c:pt>
                      <c:pt idx="1339">
                        <c:v>220.20800000000003</c:v>
                      </c:pt>
                      <c:pt idx="1340">
                        <c:v>219.96100000000001</c:v>
                      </c:pt>
                      <c:pt idx="1341">
                        <c:v>219.71359999999999</c:v>
                      </c:pt>
                      <c:pt idx="1342">
                        <c:v>219.4658</c:v>
                      </c:pt>
                      <c:pt idx="1343">
                        <c:v>219.21759999999995</c:v>
                      </c:pt>
                      <c:pt idx="1344">
                        <c:v>218.96899999999999</c:v>
                      </c:pt>
                      <c:pt idx="1345">
                        <c:v>218.72000000000008</c:v>
                      </c:pt>
                      <c:pt idx="1346">
                        <c:v>218.47059999999999</c:v>
                      </c:pt>
                      <c:pt idx="1347">
                        <c:v>218.22080000000005</c:v>
                      </c:pt>
                      <c:pt idx="1348">
                        <c:v>217.97059999999999</c:v>
                      </c:pt>
                      <c:pt idx="1349">
                        <c:v>217.72000000000003</c:v>
                      </c:pt>
                      <c:pt idx="1350">
                        <c:v>217.46900000000005</c:v>
                      </c:pt>
                      <c:pt idx="1351">
                        <c:v>217.21759999999995</c:v>
                      </c:pt>
                      <c:pt idx="1352">
                        <c:v>216.9658</c:v>
                      </c:pt>
                      <c:pt idx="1353">
                        <c:v>216.71359999999993</c:v>
                      </c:pt>
                      <c:pt idx="1354">
                        <c:v>216.46100000000001</c:v>
                      </c:pt>
                      <c:pt idx="1355">
                        <c:v>216.20800000000003</c:v>
                      </c:pt>
                      <c:pt idx="1356">
                        <c:v>215.95460000000003</c:v>
                      </c:pt>
                      <c:pt idx="1357">
                        <c:v>215.70080000000002</c:v>
                      </c:pt>
                      <c:pt idx="1358">
                        <c:v>215.44660000000005</c:v>
                      </c:pt>
                      <c:pt idx="1359">
                        <c:v>215.19200000000001</c:v>
                      </c:pt>
                      <c:pt idx="1360">
                        <c:v>214.93700000000001</c:v>
                      </c:pt>
                      <c:pt idx="1361">
                        <c:v>214.68159999999995</c:v>
                      </c:pt>
                      <c:pt idx="1362">
                        <c:v>214.42579999999998</c:v>
                      </c:pt>
                      <c:pt idx="1363">
                        <c:v>214.16960000000006</c:v>
                      </c:pt>
                      <c:pt idx="1364">
                        <c:v>213.91300000000001</c:v>
                      </c:pt>
                      <c:pt idx="1365">
                        <c:v>213.65600000000006</c:v>
                      </c:pt>
                      <c:pt idx="1366">
                        <c:v>213.39859999999999</c:v>
                      </c:pt>
                      <c:pt idx="1367">
                        <c:v>213.14080000000001</c:v>
                      </c:pt>
                      <c:pt idx="1368">
                        <c:v>212.88260000000002</c:v>
                      </c:pt>
                      <c:pt idx="1369">
                        <c:v>212.62399999999997</c:v>
                      </c:pt>
                      <c:pt idx="1370">
                        <c:v>212.36500000000001</c:v>
                      </c:pt>
                      <c:pt idx="1371">
                        <c:v>212.10559999999998</c:v>
                      </c:pt>
                      <c:pt idx="1372">
                        <c:v>211.8458</c:v>
                      </c:pt>
                      <c:pt idx="1373">
                        <c:v>211.58560000000006</c:v>
                      </c:pt>
                      <c:pt idx="1374">
                        <c:v>211.32499999999999</c:v>
                      </c:pt>
                      <c:pt idx="1375">
                        <c:v>211.06400000000002</c:v>
                      </c:pt>
                      <c:pt idx="1376">
                        <c:v>210.80259999999998</c:v>
                      </c:pt>
                      <c:pt idx="1377">
                        <c:v>210.54079999999999</c:v>
                      </c:pt>
                      <c:pt idx="1378">
                        <c:v>210.27860000000004</c:v>
                      </c:pt>
                      <c:pt idx="1379">
                        <c:v>210.01599999999996</c:v>
                      </c:pt>
                      <c:pt idx="1380">
                        <c:v>209.75299999999999</c:v>
                      </c:pt>
                      <c:pt idx="1381">
                        <c:v>209.48959999999994</c:v>
                      </c:pt>
                      <c:pt idx="1382">
                        <c:v>209.22580000000005</c:v>
                      </c:pt>
                      <c:pt idx="1383">
                        <c:v>208.96160000000003</c:v>
                      </c:pt>
                      <c:pt idx="1384">
                        <c:v>208.697</c:v>
                      </c:pt>
                      <c:pt idx="1385">
                        <c:v>208.43200000000002</c:v>
                      </c:pt>
                      <c:pt idx="1386">
                        <c:v>208.16659999999996</c:v>
                      </c:pt>
                      <c:pt idx="1387">
                        <c:v>207.9008</c:v>
                      </c:pt>
                      <c:pt idx="1388">
                        <c:v>207.63460000000003</c:v>
                      </c:pt>
                      <c:pt idx="1389">
                        <c:v>207.36799999999999</c:v>
                      </c:pt>
                      <c:pt idx="1390">
                        <c:v>207.101</c:v>
                      </c:pt>
                      <c:pt idx="1391">
                        <c:v>206.83359999999999</c:v>
                      </c:pt>
                      <c:pt idx="1392">
                        <c:v>206.56580000000002</c:v>
                      </c:pt>
                      <c:pt idx="1393">
                        <c:v>206.29760000000005</c:v>
                      </c:pt>
                      <c:pt idx="1394">
                        <c:v>206.029</c:v>
                      </c:pt>
                      <c:pt idx="1395">
                        <c:v>205.76000000000005</c:v>
                      </c:pt>
                      <c:pt idx="1396">
                        <c:v>205.49059999999997</c:v>
                      </c:pt>
                      <c:pt idx="1397">
                        <c:v>205.2208</c:v>
                      </c:pt>
                      <c:pt idx="1398">
                        <c:v>204.95060000000001</c:v>
                      </c:pt>
                      <c:pt idx="1399">
                        <c:v>204.67999999999995</c:v>
                      </c:pt>
                      <c:pt idx="1400">
                        <c:v>204.40899999999999</c:v>
                      </c:pt>
                      <c:pt idx="1401">
                        <c:v>204.13760000000002</c:v>
                      </c:pt>
                      <c:pt idx="1402">
                        <c:v>203.86580000000004</c:v>
                      </c:pt>
                      <c:pt idx="1403">
                        <c:v>203.59360000000004</c:v>
                      </c:pt>
                      <c:pt idx="1404">
                        <c:v>203.32099999999997</c:v>
                      </c:pt>
                      <c:pt idx="1405">
                        <c:v>203.048</c:v>
                      </c:pt>
                      <c:pt idx="1406">
                        <c:v>202.77459999999996</c:v>
                      </c:pt>
                      <c:pt idx="1407">
                        <c:v>202.50079999999997</c:v>
                      </c:pt>
                      <c:pt idx="1408">
                        <c:v>202.22660000000002</c:v>
                      </c:pt>
                      <c:pt idx="1409">
                        <c:v>201.95199999999994</c:v>
                      </c:pt>
                      <c:pt idx="1410">
                        <c:v>201.67700000000002</c:v>
                      </c:pt>
                      <c:pt idx="1411">
                        <c:v>201.40159999999997</c:v>
                      </c:pt>
                      <c:pt idx="1412">
                        <c:v>201.12580000000003</c:v>
                      </c:pt>
                      <c:pt idx="1413">
                        <c:v>200.84960000000007</c:v>
                      </c:pt>
                      <c:pt idx="1414">
                        <c:v>200.57299999999998</c:v>
                      </c:pt>
                      <c:pt idx="1415">
                        <c:v>200.29599999999999</c:v>
                      </c:pt>
                      <c:pt idx="1416">
                        <c:v>200.01859999999994</c:v>
                      </c:pt>
                      <c:pt idx="1417">
                        <c:v>199.74079999999998</c:v>
                      </c:pt>
                      <c:pt idx="1418">
                        <c:v>199.46260000000001</c:v>
                      </c:pt>
                      <c:pt idx="1419">
                        <c:v>199.18400000000003</c:v>
                      </c:pt>
                      <c:pt idx="1420">
                        <c:v>198.90500000000003</c:v>
                      </c:pt>
                      <c:pt idx="1421">
                        <c:v>198.62560000000008</c:v>
                      </c:pt>
                      <c:pt idx="1422">
                        <c:v>198.3458</c:v>
                      </c:pt>
                      <c:pt idx="1423">
                        <c:v>198.06560000000002</c:v>
                      </c:pt>
                      <c:pt idx="1424">
                        <c:v>197.78499999999997</c:v>
                      </c:pt>
                      <c:pt idx="1425">
                        <c:v>197.50400000000002</c:v>
                      </c:pt>
                      <c:pt idx="1426">
                        <c:v>197.22260000000006</c:v>
                      </c:pt>
                      <c:pt idx="1427">
                        <c:v>196.94079999999997</c:v>
                      </c:pt>
                      <c:pt idx="1428">
                        <c:v>196.65860000000004</c:v>
                      </c:pt>
                      <c:pt idx="1429">
                        <c:v>196.37600000000003</c:v>
                      </c:pt>
                      <c:pt idx="1430">
                        <c:v>196.09300000000002</c:v>
                      </c:pt>
                      <c:pt idx="1431">
                        <c:v>195.80960000000005</c:v>
                      </c:pt>
                      <c:pt idx="1432">
                        <c:v>195.5258</c:v>
                      </c:pt>
                      <c:pt idx="1433">
                        <c:v>195.24160000000001</c:v>
                      </c:pt>
                      <c:pt idx="1434">
                        <c:v>194.95699999999999</c:v>
                      </c:pt>
                      <c:pt idx="1435">
                        <c:v>194.67200000000003</c:v>
                      </c:pt>
                      <c:pt idx="1436">
                        <c:v>194.38660000000004</c:v>
                      </c:pt>
                      <c:pt idx="1437">
                        <c:v>194.10079999999999</c:v>
                      </c:pt>
                      <c:pt idx="1438">
                        <c:v>193.81460000000004</c:v>
                      </c:pt>
                      <c:pt idx="1439">
                        <c:v>193.52800000000002</c:v>
                      </c:pt>
                      <c:pt idx="1440">
                        <c:v>193.24100000000004</c:v>
                      </c:pt>
                      <c:pt idx="1441">
                        <c:v>192.95360000000005</c:v>
                      </c:pt>
                      <c:pt idx="1442">
                        <c:v>192.66579999999999</c:v>
                      </c:pt>
                      <c:pt idx="1443">
                        <c:v>192.37760000000003</c:v>
                      </c:pt>
                      <c:pt idx="1444">
                        <c:v>192.08899999999994</c:v>
                      </c:pt>
                      <c:pt idx="1445">
                        <c:v>191.8</c:v>
                      </c:pt>
                      <c:pt idx="1446">
                        <c:v>191.51060000000001</c:v>
                      </c:pt>
                      <c:pt idx="1447">
                        <c:v>191.2208</c:v>
                      </c:pt>
                      <c:pt idx="1448">
                        <c:v>190.93060000000003</c:v>
                      </c:pt>
                      <c:pt idx="1449">
                        <c:v>190.64</c:v>
                      </c:pt>
                      <c:pt idx="1450">
                        <c:v>190.34899999999999</c:v>
                      </c:pt>
                      <c:pt idx="1451">
                        <c:v>190.05760000000004</c:v>
                      </c:pt>
                      <c:pt idx="1452">
                        <c:v>189.76580000000001</c:v>
                      </c:pt>
                      <c:pt idx="1453">
                        <c:v>189.47360000000003</c:v>
                      </c:pt>
                      <c:pt idx="1454">
                        <c:v>189.18099999999998</c:v>
                      </c:pt>
                      <c:pt idx="1455">
                        <c:v>188.88799999999998</c:v>
                      </c:pt>
                      <c:pt idx="1456">
                        <c:v>188.59460000000007</c:v>
                      </c:pt>
                      <c:pt idx="1457">
                        <c:v>188.30080000000004</c:v>
                      </c:pt>
                      <c:pt idx="1458">
                        <c:v>188.00660000000005</c:v>
                      </c:pt>
                      <c:pt idx="1459">
                        <c:v>187.71199999999999</c:v>
                      </c:pt>
                      <c:pt idx="1460">
                        <c:v>187.41700000000003</c:v>
                      </c:pt>
                      <c:pt idx="1461">
                        <c:v>187.12160000000006</c:v>
                      </c:pt>
                      <c:pt idx="1462">
                        <c:v>186.82579999999996</c:v>
                      </c:pt>
                      <c:pt idx="1463">
                        <c:v>186.52960000000002</c:v>
                      </c:pt>
                      <c:pt idx="1464">
                        <c:v>186.23299999999995</c:v>
                      </c:pt>
                      <c:pt idx="1465">
                        <c:v>185.93599999999998</c:v>
                      </c:pt>
                      <c:pt idx="1466">
                        <c:v>185.63860000000005</c:v>
                      </c:pt>
                      <c:pt idx="1467">
                        <c:v>185.3408</c:v>
                      </c:pt>
                      <c:pt idx="1468">
                        <c:v>185.04260000000005</c:v>
                      </c:pt>
                      <c:pt idx="1469">
                        <c:v>184.74399999999997</c:v>
                      </c:pt>
                      <c:pt idx="1470">
                        <c:v>184.44499999999999</c:v>
                      </c:pt>
                      <c:pt idx="1471">
                        <c:v>184.1456</c:v>
                      </c:pt>
                      <c:pt idx="1472">
                        <c:v>183.8458</c:v>
                      </c:pt>
                      <c:pt idx="1473">
                        <c:v>183.54559999999998</c:v>
                      </c:pt>
                      <c:pt idx="1474">
                        <c:v>183.24499999999995</c:v>
                      </c:pt>
                      <c:pt idx="1475">
                        <c:v>182.94400000000002</c:v>
                      </c:pt>
                      <c:pt idx="1476">
                        <c:v>182.64260000000007</c:v>
                      </c:pt>
                      <c:pt idx="1477">
                        <c:v>182.3408</c:v>
                      </c:pt>
                      <c:pt idx="1478">
                        <c:v>182.03860000000003</c:v>
                      </c:pt>
                      <c:pt idx="1479">
                        <c:v>181.73599999999999</c:v>
                      </c:pt>
                      <c:pt idx="1480">
                        <c:v>181.43299999999999</c:v>
                      </c:pt>
                      <c:pt idx="1481">
                        <c:v>181.12960000000004</c:v>
                      </c:pt>
                      <c:pt idx="1482">
                        <c:v>180.82579999999996</c:v>
                      </c:pt>
                      <c:pt idx="1483">
                        <c:v>180.52159999999998</c:v>
                      </c:pt>
                      <c:pt idx="1484">
                        <c:v>180.21699999999998</c:v>
                      </c:pt>
                      <c:pt idx="1485">
                        <c:v>179.91200000000003</c:v>
                      </c:pt>
                      <c:pt idx="1486">
                        <c:v>179.60660000000007</c:v>
                      </c:pt>
                      <c:pt idx="1487">
                        <c:v>179.30079999999998</c:v>
                      </c:pt>
                      <c:pt idx="1488">
                        <c:v>178.99459999999999</c:v>
                      </c:pt>
                      <c:pt idx="1489">
                        <c:v>178.68800000000005</c:v>
                      </c:pt>
                      <c:pt idx="1490">
                        <c:v>178.38099999999997</c:v>
                      </c:pt>
                      <c:pt idx="1491">
                        <c:v>178.0736</c:v>
                      </c:pt>
                      <c:pt idx="1492">
                        <c:v>177.76579999999996</c:v>
                      </c:pt>
                      <c:pt idx="1493">
                        <c:v>177.45760000000001</c:v>
                      </c:pt>
                      <c:pt idx="1494">
                        <c:v>177.14900000000006</c:v>
                      </c:pt>
                      <c:pt idx="1495">
                        <c:v>176.84000000000003</c:v>
                      </c:pt>
                      <c:pt idx="1496">
                        <c:v>176.53060000000005</c:v>
                      </c:pt>
                      <c:pt idx="1497">
                        <c:v>176.2208</c:v>
                      </c:pt>
                      <c:pt idx="1498">
                        <c:v>175.91059999999999</c:v>
                      </c:pt>
                      <c:pt idx="1499">
                        <c:v>175.60000000000002</c:v>
                      </c:pt>
                      <c:pt idx="1500">
                        <c:v>175.28899999999999</c:v>
                      </c:pt>
                      <c:pt idx="1501">
                        <c:v>174.9776</c:v>
                      </c:pt>
                      <c:pt idx="1502">
                        <c:v>174.66579999999993</c:v>
                      </c:pt>
                      <c:pt idx="1503">
                        <c:v>174.35360000000003</c:v>
                      </c:pt>
                      <c:pt idx="1504">
                        <c:v>174.04100000000005</c:v>
                      </c:pt>
                      <c:pt idx="1505">
                        <c:v>173.72800000000001</c:v>
                      </c:pt>
                      <c:pt idx="1506">
                        <c:v>173.41460000000001</c:v>
                      </c:pt>
                      <c:pt idx="1507">
                        <c:v>173.10079999999999</c:v>
                      </c:pt>
                      <c:pt idx="1508">
                        <c:v>172.78660000000002</c:v>
                      </c:pt>
                      <c:pt idx="1509">
                        <c:v>172.47200000000004</c:v>
                      </c:pt>
                      <c:pt idx="1510">
                        <c:v>172.15699999999998</c:v>
                      </c:pt>
                      <c:pt idx="1511">
                        <c:v>171.84160000000003</c:v>
                      </c:pt>
                      <c:pt idx="1512">
                        <c:v>171.5258</c:v>
                      </c:pt>
                      <c:pt idx="1513">
                        <c:v>171.20960000000002</c:v>
                      </c:pt>
                      <c:pt idx="1514">
                        <c:v>170.89300000000009</c:v>
                      </c:pt>
                      <c:pt idx="1515">
                        <c:v>170.57600000000002</c:v>
                      </c:pt>
                      <c:pt idx="1516">
                        <c:v>170.2586</c:v>
                      </c:pt>
                      <c:pt idx="1517">
                        <c:v>169.94079999999997</c:v>
                      </c:pt>
                      <c:pt idx="1518">
                        <c:v>169.62259999999998</c:v>
                      </c:pt>
                      <c:pt idx="1519">
                        <c:v>169.30400000000003</c:v>
                      </c:pt>
                      <c:pt idx="1520">
                        <c:v>168.98499999999996</c:v>
                      </c:pt>
                      <c:pt idx="1521">
                        <c:v>168.66559999999998</c:v>
                      </c:pt>
                      <c:pt idx="1522">
                        <c:v>168.3458</c:v>
                      </c:pt>
                      <c:pt idx="1523">
                        <c:v>168.0256</c:v>
                      </c:pt>
                      <c:pt idx="1524">
                        <c:v>167.70500000000004</c:v>
                      </c:pt>
                      <c:pt idx="1525">
                        <c:v>167.38400000000001</c:v>
                      </c:pt>
                      <c:pt idx="1526">
                        <c:v>167.06260000000003</c:v>
                      </c:pt>
                      <c:pt idx="1527">
                        <c:v>166.74079999999998</c:v>
                      </c:pt>
                      <c:pt idx="1528">
                        <c:v>166.41859999999997</c:v>
                      </c:pt>
                      <c:pt idx="1529">
                        <c:v>166.096</c:v>
                      </c:pt>
                      <c:pt idx="1530">
                        <c:v>165.77299999999997</c:v>
                      </c:pt>
                      <c:pt idx="1531">
                        <c:v>165.44960000000003</c:v>
                      </c:pt>
                      <c:pt idx="1532">
                        <c:v>165.12579999999997</c:v>
                      </c:pt>
                      <c:pt idx="1533">
                        <c:v>164.80160000000001</c:v>
                      </c:pt>
                      <c:pt idx="1534">
                        <c:v>164.47700000000003</c:v>
                      </c:pt>
                      <c:pt idx="1535">
                        <c:v>164.15199999999999</c:v>
                      </c:pt>
                      <c:pt idx="1536">
                        <c:v>163.82660000000004</c:v>
                      </c:pt>
                      <c:pt idx="1537">
                        <c:v>163.50079999999997</c:v>
                      </c:pt>
                      <c:pt idx="1538">
                        <c:v>163.1746</c:v>
                      </c:pt>
                      <c:pt idx="1539">
                        <c:v>162.84800000000001</c:v>
                      </c:pt>
                      <c:pt idx="1540">
                        <c:v>162.52100000000002</c:v>
                      </c:pt>
                      <c:pt idx="1541">
                        <c:v>162.19360000000006</c:v>
                      </c:pt>
                      <c:pt idx="1542">
                        <c:v>161.86579999999998</c:v>
                      </c:pt>
                      <c:pt idx="1543">
                        <c:v>161.5376</c:v>
                      </c:pt>
                      <c:pt idx="1544">
                        <c:v>161.20900000000006</c:v>
                      </c:pt>
                      <c:pt idx="1545">
                        <c:v>160.88</c:v>
                      </c:pt>
                      <c:pt idx="1546">
                        <c:v>160.55060000000003</c:v>
                      </c:pt>
                      <c:pt idx="1547">
                        <c:v>160.22079999999994</c:v>
                      </c:pt>
                      <c:pt idx="1548">
                        <c:v>159.89059999999995</c:v>
                      </c:pt>
                      <c:pt idx="1549">
                        <c:v>159.56000000000006</c:v>
                      </c:pt>
                      <c:pt idx="1550">
                        <c:v>159.22899999999998</c:v>
                      </c:pt>
                      <c:pt idx="1551">
                        <c:v>158.89760000000001</c:v>
                      </c:pt>
                      <c:pt idx="1552">
                        <c:v>158.56580000000008</c:v>
                      </c:pt>
                      <c:pt idx="1553">
                        <c:v>158.23360000000002</c:v>
                      </c:pt>
                      <c:pt idx="1554">
                        <c:v>157.90100000000001</c:v>
                      </c:pt>
                      <c:pt idx="1555">
                        <c:v>157.56799999999998</c:v>
                      </c:pt>
                      <c:pt idx="1556">
                        <c:v>157.2346</c:v>
                      </c:pt>
                      <c:pt idx="1557">
                        <c:v>156.9008</c:v>
                      </c:pt>
                      <c:pt idx="1558">
                        <c:v>156.56659999999999</c:v>
                      </c:pt>
                      <c:pt idx="1559">
                        <c:v>156.23200000000003</c:v>
                      </c:pt>
                      <c:pt idx="1560">
                        <c:v>155.89699999999999</c:v>
                      </c:pt>
                      <c:pt idx="1561">
                        <c:v>155.5616</c:v>
                      </c:pt>
                      <c:pt idx="1562">
                        <c:v>155.22580000000005</c:v>
                      </c:pt>
                      <c:pt idx="1563">
                        <c:v>154.88959999999997</c:v>
                      </c:pt>
                      <c:pt idx="1564">
                        <c:v>154.553</c:v>
                      </c:pt>
                      <c:pt idx="1565">
                        <c:v>154.21599999999995</c:v>
                      </c:pt>
                      <c:pt idx="1566">
                        <c:v>153.87860000000001</c:v>
                      </c:pt>
                      <c:pt idx="1567">
                        <c:v>153.54080000000005</c:v>
                      </c:pt>
                      <c:pt idx="1568">
                        <c:v>153.20260000000002</c:v>
                      </c:pt>
                      <c:pt idx="1569">
                        <c:v>152.86400000000003</c:v>
                      </c:pt>
                      <c:pt idx="1570">
                        <c:v>152.52499999999998</c:v>
                      </c:pt>
                      <c:pt idx="1571">
                        <c:v>152.18560000000002</c:v>
                      </c:pt>
                      <c:pt idx="1572">
                        <c:v>151.84580000000005</c:v>
                      </c:pt>
                      <c:pt idx="1573">
                        <c:v>151.50560000000002</c:v>
                      </c:pt>
                      <c:pt idx="1574">
                        <c:v>151.16500000000002</c:v>
                      </c:pt>
                      <c:pt idx="1575">
                        <c:v>150.82399999999996</c:v>
                      </c:pt>
                      <c:pt idx="1576">
                        <c:v>150.48259999999999</c:v>
                      </c:pt>
                      <c:pt idx="1577">
                        <c:v>150.14080000000007</c:v>
                      </c:pt>
                      <c:pt idx="1578">
                        <c:v>149.79860000000002</c:v>
                      </c:pt>
                      <c:pt idx="1579">
                        <c:v>149.45600000000002</c:v>
                      </c:pt>
                      <c:pt idx="1580">
                        <c:v>149.113</c:v>
                      </c:pt>
                      <c:pt idx="1581">
                        <c:v>148.76960000000003</c:v>
                      </c:pt>
                      <c:pt idx="1582">
                        <c:v>148.42580000000004</c:v>
                      </c:pt>
                      <c:pt idx="1583">
                        <c:v>148.08159999999998</c:v>
                      </c:pt>
                      <c:pt idx="1584">
                        <c:v>147.73700000000002</c:v>
                      </c:pt>
                      <c:pt idx="1585">
                        <c:v>147.39199999999994</c:v>
                      </c:pt>
                      <c:pt idx="1586">
                        <c:v>147.04659999999996</c:v>
                      </c:pt>
                      <c:pt idx="1587">
                        <c:v>146.70080000000007</c:v>
                      </c:pt>
                      <c:pt idx="1588">
                        <c:v>146.3546</c:v>
                      </c:pt>
                      <c:pt idx="1589">
                        <c:v>146.00800000000004</c:v>
                      </c:pt>
                      <c:pt idx="1590">
                        <c:v>145.661</c:v>
                      </c:pt>
                      <c:pt idx="1591">
                        <c:v>145.31360000000001</c:v>
                      </c:pt>
                      <c:pt idx="1592">
                        <c:v>144.96580000000006</c:v>
                      </c:pt>
                      <c:pt idx="1593">
                        <c:v>144.61759999999998</c:v>
                      </c:pt>
                      <c:pt idx="1594">
                        <c:v>144.26900000000001</c:v>
                      </c:pt>
                      <c:pt idx="1595">
                        <c:v>143.91999999999996</c:v>
                      </c:pt>
                      <c:pt idx="1596">
                        <c:v>143.57060000000001</c:v>
                      </c:pt>
                      <c:pt idx="1597">
                        <c:v>143.22080000000005</c:v>
                      </c:pt>
                      <c:pt idx="1598">
                        <c:v>142.87060000000002</c:v>
                      </c:pt>
                      <c:pt idx="1599">
                        <c:v>142.52000000000004</c:v>
                      </c:pt>
                      <c:pt idx="1600">
                        <c:v>142.16899999999998</c:v>
                      </c:pt>
                      <c:pt idx="1601">
                        <c:v>141.81760000000003</c:v>
                      </c:pt>
                      <c:pt idx="1602">
                        <c:v>141.46580000000006</c:v>
                      </c:pt>
                      <c:pt idx="1603">
                        <c:v>141.11359999999996</c:v>
                      </c:pt>
                      <c:pt idx="1604">
                        <c:v>140.76099999999997</c:v>
                      </c:pt>
                      <c:pt idx="1605">
                        <c:v>140.40800000000002</c:v>
                      </c:pt>
                      <c:pt idx="1606">
                        <c:v>140.05459999999999</c:v>
                      </c:pt>
                      <c:pt idx="1607">
                        <c:v>139.70080000000007</c:v>
                      </c:pt>
                      <c:pt idx="1608">
                        <c:v>139.34660000000002</c:v>
                      </c:pt>
                      <c:pt idx="1609">
                        <c:v>138.99200000000008</c:v>
                      </c:pt>
                      <c:pt idx="1610">
                        <c:v>138.637</c:v>
                      </c:pt>
                      <c:pt idx="1611">
                        <c:v>138.28160000000003</c:v>
                      </c:pt>
                      <c:pt idx="1612">
                        <c:v>137.92580000000004</c:v>
                      </c:pt>
                      <c:pt idx="1613">
                        <c:v>137.56959999999992</c:v>
                      </c:pt>
                      <c:pt idx="1614">
                        <c:v>137.21300000000002</c:v>
                      </c:pt>
                      <c:pt idx="1615">
                        <c:v>136.85599999999994</c:v>
                      </c:pt>
                      <c:pt idx="1616">
                        <c:v>136.49860000000001</c:v>
                      </c:pt>
                      <c:pt idx="1617">
                        <c:v>136.14080000000007</c:v>
                      </c:pt>
                      <c:pt idx="1618">
                        <c:v>135.7826</c:v>
                      </c:pt>
                      <c:pt idx="1619">
                        <c:v>135.42400000000004</c:v>
                      </c:pt>
                      <c:pt idx="1620">
                        <c:v>135.06500000000005</c:v>
                      </c:pt>
                      <c:pt idx="1621">
                        <c:v>134.70559999999995</c:v>
                      </c:pt>
                      <c:pt idx="1622">
                        <c:v>134.34580000000005</c:v>
                      </c:pt>
                      <c:pt idx="1623">
                        <c:v>133.98559999999992</c:v>
                      </c:pt>
                      <c:pt idx="1624">
                        <c:v>133.62500000000006</c:v>
                      </c:pt>
                      <c:pt idx="1625">
                        <c:v>133.26400000000012</c:v>
                      </c:pt>
                      <c:pt idx="1626">
                        <c:v>132.90260000000006</c:v>
                      </c:pt>
                      <c:pt idx="1627">
                        <c:v>132.54079999999999</c:v>
                      </c:pt>
                      <c:pt idx="1628">
                        <c:v>132.17860000000002</c:v>
                      </c:pt>
                      <c:pt idx="1629">
                        <c:v>131.81600000000003</c:v>
                      </c:pt>
                      <c:pt idx="1630">
                        <c:v>131.45300000000003</c:v>
                      </c:pt>
                      <c:pt idx="1631">
                        <c:v>131.08960000000002</c:v>
                      </c:pt>
                      <c:pt idx="1632">
                        <c:v>130.72579999999999</c:v>
                      </c:pt>
                      <c:pt idx="1633">
                        <c:v>130.36160000000001</c:v>
                      </c:pt>
                      <c:pt idx="1634">
                        <c:v>129.99700000000007</c:v>
                      </c:pt>
                      <c:pt idx="1635">
                        <c:v>129.63200000000001</c:v>
                      </c:pt>
                      <c:pt idx="1636">
                        <c:v>129.26660000000004</c:v>
                      </c:pt>
                      <c:pt idx="1637">
                        <c:v>128.90080000000006</c:v>
                      </c:pt>
                      <c:pt idx="1638">
                        <c:v>128.53459999999995</c:v>
                      </c:pt>
                      <c:pt idx="1639">
                        <c:v>128.16799999999995</c:v>
                      </c:pt>
                      <c:pt idx="1640">
                        <c:v>127.80100000000004</c:v>
                      </c:pt>
                      <c:pt idx="1641">
                        <c:v>127.43360000000001</c:v>
                      </c:pt>
                      <c:pt idx="1642">
                        <c:v>127.06579999999997</c:v>
                      </c:pt>
                      <c:pt idx="1643">
                        <c:v>126.69759999999997</c:v>
                      </c:pt>
                      <c:pt idx="1644">
                        <c:v>126.32900000000001</c:v>
                      </c:pt>
                      <c:pt idx="1645">
                        <c:v>125.96000000000004</c:v>
                      </c:pt>
                      <c:pt idx="1646">
                        <c:v>125.59059999999994</c:v>
                      </c:pt>
                      <c:pt idx="1647">
                        <c:v>125.22080000000005</c:v>
                      </c:pt>
                      <c:pt idx="1648">
                        <c:v>124.85059999999993</c:v>
                      </c:pt>
                      <c:pt idx="1649">
                        <c:v>124.48000000000002</c:v>
                      </c:pt>
                      <c:pt idx="1650">
                        <c:v>124.10899999999998</c:v>
                      </c:pt>
                      <c:pt idx="1651">
                        <c:v>123.73759999999993</c:v>
                      </c:pt>
                      <c:pt idx="1652">
                        <c:v>123.36580000000004</c:v>
                      </c:pt>
                      <c:pt idx="1653">
                        <c:v>122.99359999999996</c:v>
                      </c:pt>
                      <c:pt idx="1654">
                        <c:v>122.62099999999998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BBBC-4539-9929-0ADAD6A078FA}"/>
                  </c:ext>
                </c:extLst>
              </c15:ser>
            </c15:filteredScatterSeries>
            <c15:filteredScatterSeries>
              <c15:ser>
                <c:idx val="1"/>
                <c:order val="5"/>
                <c:tx>
                  <c:v>Polynomial Average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'[Example of Metrics on Community 2.xlsx]dict_02'!$B$2:$B$1656</c15:sqref>
                        </c15:formulaRef>
                      </c:ext>
                    </c:extLst>
                    <c:numCache>
                      <c:formatCode>mm/dd/yyyy</c:formatCode>
                      <c:ptCount val="1655"/>
                      <c:pt idx="0">
                        <c:v>41275</c:v>
                      </c:pt>
                      <c:pt idx="1">
                        <c:v>41276</c:v>
                      </c:pt>
                      <c:pt idx="2">
                        <c:v>41277</c:v>
                      </c:pt>
                      <c:pt idx="3">
                        <c:v>41278</c:v>
                      </c:pt>
                      <c:pt idx="4">
                        <c:v>41279</c:v>
                      </c:pt>
                      <c:pt idx="5">
                        <c:v>41280</c:v>
                      </c:pt>
                      <c:pt idx="6">
                        <c:v>41281</c:v>
                      </c:pt>
                      <c:pt idx="7">
                        <c:v>41282</c:v>
                      </c:pt>
                      <c:pt idx="8">
                        <c:v>41283</c:v>
                      </c:pt>
                      <c:pt idx="9">
                        <c:v>41284</c:v>
                      </c:pt>
                      <c:pt idx="10">
                        <c:v>41285</c:v>
                      </c:pt>
                      <c:pt idx="11">
                        <c:v>41286</c:v>
                      </c:pt>
                      <c:pt idx="12">
                        <c:v>41287</c:v>
                      </c:pt>
                      <c:pt idx="13">
                        <c:v>41288</c:v>
                      </c:pt>
                      <c:pt idx="14">
                        <c:v>41289</c:v>
                      </c:pt>
                      <c:pt idx="15">
                        <c:v>41290</c:v>
                      </c:pt>
                      <c:pt idx="16">
                        <c:v>41291</c:v>
                      </c:pt>
                      <c:pt idx="17">
                        <c:v>41292</c:v>
                      </c:pt>
                      <c:pt idx="18">
                        <c:v>41293</c:v>
                      </c:pt>
                      <c:pt idx="19">
                        <c:v>41294</c:v>
                      </c:pt>
                      <c:pt idx="20">
                        <c:v>41295</c:v>
                      </c:pt>
                      <c:pt idx="21">
                        <c:v>41296</c:v>
                      </c:pt>
                      <c:pt idx="22">
                        <c:v>41297</c:v>
                      </c:pt>
                      <c:pt idx="23">
                        <c:v>41298</c:v>
                      </c:pt>
                      <c:pt idx="24">
                        <c:v>41299</c:v>
                      </c:pt>
                      <c:pt idx="25">
                        <c:v>41300</c:v>
                      </c:pt>
                      <c:pt idx="26">
                        <c:v>41301</c:v>
                      </c:pt>
                      <c:pt idx="27">
                        <c:v>41302</c:v>
                      </c:pt>
                      <c:pt idx="28">
                        <c:v>41303</c:v>
                      </c:pt>
                      <c:pt idx="29">
                        <c:v>41304</c:v>
                      </c:pt>
                      <c:pt idx="30">
                        <c:v>41305</c:v>
                      </c:pt>
                      <c:pt idx="31">
                        <c:v>41306</c:v>
                      </c:pt>
                      <c:pt idx="32">
                        <c:v>41307</c:v>
                      </c:pt>
                      <c:pt idx="33">
                        <c:v>41308</c:v>
                      </c:pt>
                      <c:pt idx="34">
                        <c:v>41309</c:v>
                      </c:pt>
                      <c:pt idx="35">
                        <c:v>41310</c:v>
                      </c:pt>
                      <c:pt idx="36">
                        <c:v>41311</c:v>
                      </c:pt>
                      <c:pt idx="37">
                        <c:v>41312</c:v>
                      </c:pt>
                      <c:pt idx="38">
                        <c:v>41313</c:v>
                      </c:pt>
                      <c:pt idx="39">
                        <c:v>41314</c:v>
                      </c:pt>
                      <c:pt idx="40">
                        <c:v>41315</c:v>
                      </c:pt>
                      <c:pt idx="41">
                        <c:v>41316</c:v>
                      </c:pt>
                      <c:pt idx="42">
                        <c:v>41317</c:v>
                      </c:pt>
                      <c:pt idx="43">
                        <c:v>41318</c:v>
                      </c:pt>
                      <c:pt idx="44">
                        <c:v>41319</c:v>
                      </c:pt>
                      <c:pt idx="45">
                        <c:v>41320</c:v>
                      </c:pt>
                      <c:pt idx="46">
                        <c:v>41321</c:v>
                      </c:pt>
                      <c:pt idx="47">
                        <c:v>41322</c:v>
                      </c:pt>
                      <c:pt idx="48">
                        <c:v>41323</c:v>
                      </c:pt>
                      <c:pt idx="49">
                        <c:v>41324</c:v>
                      </c:pt>
                      <c:pt idx="50">
                        <c:v>41325</c:v>
                      </c:pt>
                      <c:pt idx="51">
                        <c:v>41326</c:v>
                      </c:pt>
                      <c:pt idx="52">
                        <c:v>41327</c:v>
                      </c:pt>
                      <c:pt idx="53">
                        <c:v>41328</c:v>
                      </c:pt>
                      <c:pt idx="54">
                        <c:v>41329</c:v>
                      </c:pt>
                      <c:pt idx="55">
                        <c:v>41330</c:v>
                      </c:pt>
                      <c:pt idx="56">
                        <c:v>41331</c:v>
                      </c:pt>
                      <c:pt idx="57">
                        <c:v>41332</c:v>
                      </c:pt>
                      <c:pt idx="58">
                        <c:v>41333</c:v>
                      </c:pt>
                      <c:pt idx="59">
                        <c:v>41334</c:v>
                      </c:pt>
                      <c:pt idx="60">
                        <c:v>41335</c:v>
                      </c:pt>
                      <c:pt idx="61">
                        <c:v>41336</c:v>
                      </c:pt>
                      <c:pt idx="62">
                        <c:v>41337</c:v>
                      </c:pt>
                      <c:pt idx="63">
                        <c:v>41338</c:v>
                      </c:pt>
                      <c:pt idx="64">
                        <c:v>41339</c:v>
                      </c:pt>
                      <c:pt idx="65">
                        <c:v>41340</c:v>
                      </c:pt>
                      <c:pt idx="66">
                        <c:v>41341</c:v>
                      </c:pt>
                      <c:pt idx="67">
                        <c:v>41342</c:v>
                      </c:pt>
                      <c:pt idx="68">
                        <c:v>41343</c:v>
                      </c:pt>
                      <c:pt idx="69">
                        <c:v>41344</c:v>
                      </c:pt>
                      <c:pt idx="70">
                        <c:v>41345</c:v>
                      </c:pt>
                      <c:pt idx="71">
                        <c:v>41346</c:v>
                      </c:pt>
                      <c:pt idx="72">
                        <c:v>41347</c:v>
                      </c:pt>
                      <c:pt idx="73">
                        <c:v>41348</c:v>
                      </c:pt>
                      <c:pt idx="74">
                        <c:v>41349</c:v>
                      </c:pt>
                      <c:pt idx="75">
                        <c:v>41350</c:v>
                      </c:pt>
                      <c:pt idx="76">
                        <c:v>41351</c:v>
                      </c:pt>
                      <c:pt idx="77">
                        <c:v>41352</c:v>
                      </c:pt>
                      <c:pt idx="78">
                        <c:v>41353</c:v>
                      </c:pt>
                      <c:pt idx="79">
                        <c:v>41354</c:v>
                      </c:pt>
                      <c:pt idx="80">
                        <c:v>41355</c:v>
                      </c:pt>
                      <c:pt idx="81">
                        <c:v>41356</c:v>
                      </c:pt>
                      <c:pt idx="82">
                        <c:v>41357</c:v>
                      </c:pt>
                      <c:pt idx="83">
                        <c:v>41358</c:v>
                      </c:pt>
                      <c:pt idx="84">
                        <c:v>41359</c:v>
                      </c:pt>
                      <c:pt idx="85">
                        <c:v>41360</c:v>
                      </c:pt>
                      <c:pt idx="86">
                        <c:v>41361</c:v>
                      </c:pt>
                      <c:pt idx="87">
                        <c:v>41362</c:v>
                      </c:pt>
                      <c:pt idx="88">
                        <c:v>41363</c:v>
                      </c:pt>
                      <c:pt idx="89">
                        <c:v>41364</c:v>
                      </c:pt>
                      <c:pt idx="90">
                        <c:v>41365</c:v>
                      </c:pt>
                      <c:pt idx="91">
                        <c:v>41366</c:v>
                      </c:pt>
                      <c:pt idx="92">
                        <c:v>41367</c:v>
                      </c:pt>
                      <c:pt idx="93">
                        <c:v>41368</c:v>
                      </c:pt>
                      <c:pt idx="94">
                        <c:v>41369</c:v>
                      </c:pt>
                      <c:pt idx="95">
                        <c:v>41370</c:v>
                      </c:pt>
                      <c:pt idx="96">
                        <c:v>41371</c:v>
                      </c:pt>
                      <c:pt idx="97">
                        <c:v>41372</c:v>
                      </c:pt>
                      <c:pt idx="98">
                        <c:v>41373</c:v>
                      </c:pt>
                      <c:pt idx="99">
                        <c:v>41374</c:v>
                      </c:pt>
                      <c:pt idx="100">
                        <c:v>41375</c:v>
                      </c:pt>
                      <c:pt idx="101">
                        <c:v>41376</c:v>
                      </c:pt>
                      <c:pt idx="102">
                        <c:v>41377</c:v>
                      </c:pt>
                      <c:pt idx="103">
                        <c:v>41378</c:v>
                      </c:pt>
                      <c:pt idx="104">
                        <c:v>41379</c:v>
                      </c:pt>
                      <c:pt idx="105">
                        <c:v>41380</c:v>
                      </c:pt>
                      <c:pt idx="106">
                        <c:v>41381</c:v>
                      </c:pt>
                      <c:pt idx="107">
                        <c:v>41382</c:v>
                      </c:pt>
                      <c:pt idx="108">
                        <c:v>41383</c:v>
                      </c:pt>
                      <c:pt idx="109">
                        <c:v>41384</c:v>
                      </c:pt>
                      <c:pt idx="110">
                        <c:v>41385</c:v>
                      </c:pt>
                      <c:pt idx="111">
                        <c:v>41386</c:v>
                      </c:pt>
                      <c:pt idx="112">
                        <c:v>41387</c:v>
                      </c:pt>
                      <c:pt idx="113">
                        <c:v>41388</c:v>
                      </c:pt>
                      <c:pt idx="114">
                        <c:v>41389</c:v>
                      </c:pt>
                      <c:pt idx="115">
                        <c:v>41390</c:v>
                      </c:pt>
                      <c:pt idx="116">
                        <c:v>41391</c:v>
                      </c:pt>
                      <c:pt idx="117">
                        <c:v>41392</c:v>
                      </c:pt>
                      <c:pt idx="118">
                        <c:v>41393</c:v>
                      </c:pt>
                      <c:pt idx="119">
                        <c:v>41394</c:v>
                      </c:pt>
                      <c:pt idx="120">
                        <c:v>41395</c:v>
                      </c:pt>
                      <c:pt idx="121">
                        <c:v>41396</c:v>
                      </c:pt>
                      <c:pt idx="122">
                        <c:v>41397</c:v>
                      </c:pt>
                      <c:pt idx="123">
                        <c:v>41398</c:v>
                      </c:pt>
                      <c:pt idx="124">
                        <c:v>41399</c:v>
                      </c:pt>
                      <c:pt idx="125">
                        <c:v>41400</c:v>
                      </c:pt>
                      <c:pt idx="126">
                        <c:v>41401</c:v>
                      </c:pt>
                      <c:pt idx="127">
                        <c:v>41402</c:v>
                      </c:pt>
                      <c:pt idx="128">
                        <c:v>41403</c:v>
                      </c:pt>
                      <c:pt idx="129">
                        <c:v>41404</c:v>
                      </c:pt>
                      <c:pt idx="130">
                        <c:v>41405</c:v>
                      </c:pt>
                      <c:pt idx="131">
                        <c:v>41406</c:v>
                      </c:pt>
                      <c:pt idx="132">
                        <c:v>41407</c:v>
                      </c:pt>
                      <c:pt idx="133">
                        <c:v>41408</c:v>
                      </c:pt>
                      <c:pt idx="134">
                        <c:v>41409</c:v>
                      </c:pt>
                      <c:pt idx="135">
                        <c:v>41410</c:v>
                      </c:pt>
                      <c:pt idx="136">
                        <c:v>41411</c:v>
                      </c:pt>
                      <c:pt idx="137">
                        <c:v>41412</c:v>
                      </c:pt>
                      <c:pt idx="138">
                        <c:v>41413</c:v>
                      </c:pt>
                      <c:pt idx="139">
                        <c:v>41414</c:v>
                      </c:pt>
                      <c:pt idx="140">
                        <c:v>41415</c:v>
                      </c:pt>
                      <c:pt idx="141">
                        <c:v>41416</c:v>
                      </c:pt>
                      <c:pt idx="142">
                        <c:v>41417</c:v>
                      </c:pt>
                      <c:pt idx="143">
                        <c:v>41418</c:v>
                      </c:pt>
                      <c:pt idx="144">
                        <c:v>41419</c:v>
                      </c:pt>
                      <c:pt idx="145">
                        <c:v>41420</c:v>
                      </c:pt>
                      <c:pt idx="146">
                        <c:v>41421</c:v>
                      </c:pt>
                      <c:pt idx="147">
                        <c:v>41422</c:v>
                      </c:pt>
                      <c:pt idx="148">
                        <c:v>41423</c:v>
                      </c:pt>
                      <c:pt idx="149">
                        <c:v>41424</c:v>
                      </c:pt>
                      <c:pt idx="150">
                        <c:v>41425</c:v>
                      </c:pt>
                      <c:pt idx="151">
                        <c:v>41426</c:v>
                      </c:pt>
                      <c:pt idx="152">
                        <c:v>41427</c:v>
                      </c:pt>
                      <c:pt idx="153">
                        <c:v>41428</c:v>
                      </c:pt>
                      <c:pt idx="154">
                        <c:v>41429</c:v>
                      </c:pt>
                      <c:pt idx="155">
                        <c:v>41430</c:v>
                      </c:pt>
                      <c:pt idx="156">
                        <c:v>41431</c:v>
                      </c:pt>
                      <c:pt idx="157">
                        <c:v>41432</c:v>
                      </c:pt>
                      <c:pt idx="158">
                        <c:v>41433</c:v>
                      </c:pt>
                      <c:pt idx="159">
                        <c:v>41434</c:v>
                      </c:pt>
                      <c:pt idx="160">
                        <c:v>41435</c:v>
                      </c:pt>
                      <c:pt idx="161">
                        <c:v>41436</c:v>
                      </c:pt>
                      <c:pt idx="162">
                        <c:v>41437</c:v>
                      </c:pt>
                      <c:pt idx="163">
                        <c:v>41438</c:v>
                      </c:pt>
                      <c:pt idx="164">
                        <c:v>41439</c:v>
                      </c:pt>
                      <c:pt idx="165">
                        <c:v>41440</c:v>
                      </c:pt>
                      <c:pt idx="166">
                        <c:v>41441</c:v>
                      </c:pt>
                      <c:pt idx="167">
                        <c:v>41442</c:v>
                      </c:pt>
                      <c:pt idx="168">
                        <c:v>41443</c:v>
                      </c:pt>
                      <c:pt idx="169">
                        <c:v>41444</c:v>
                      </c:pt>
                      <c:pt idx="170">
                        <c:v>41445</c:v>
                      </c:pt>
                      <c:pt idx="171">
                        <c:v>41446</c:v>
                      </c:pt>
                      <c:pt idx="172">
                        <c:v>41447</c:v>
                      </c:pt>
                      <c:pt idx="173">
                        <c:v>41448</c:v>
                      </c:pt>
                      <c:pt idx="174">
                        <c:v>41449</c:v>
                      </c:pt>
                      <c:pt idx="175">
                        <c:v>41450</c:v>
                      </c:pt>
                      <c:pt idx="176">
                        <c:v>41451</c:v>
                      </c:pt>
                      <c:pt idx="177">
                        <c:v>41452</c:v>
                      </c:pt>
                      <c:pt idx="178">
                        <c:v>41453</c:v>
                      </c:pt>
                      <c:pt idx="179">
                        <c:v>41454</c:v>
                      </c:pt>
                      <c:pt idx="180">
                        <c:v>41455</c:v>
                      </c:pt>
                      <c:pt idx="181">
                        <c:v>41456</c:v>
                      </c:pt>
                      <c:pt idx="182">
                        <c:v>41457</c:v>
                      </c:pt>
                      <c:pt idx="183">
                        <c:v>41458</c:v>
                      </c:pt>
                      <c:pt idx="184">
                        <c:v>41459</c:v>
                      </c:pt>
                      <c:pt idx="185">
                        <c:v>41460</c:v>
                      </c:pt>
                      <c:pt idx="186">
                        <c:v>41461</c:v>
                      </c:pt>
                      <c:pt idx="187">
                        <c:v>41462</c:v>
                      </c:pt>
                      <c:pt idx="188">
                        <c:v>41463</c:v>
                      </c:pt>
                      <c:pt idx="189">
                        <c:v>41464</c:v>
                      </c:pt>
                      <c:pt idx="190">
                        <c:v>41465</c:v>
                      </c:pt>
                      <c:pt idx="191">
                        <c:v>41466</c:v>
                      </c:pt>
                      <c:pt idx="192">
                        <c:v>41467</c:v>
                      </c:pt>
                      <c:pt idx="193">
                        <c:v>41468</c:v>
                      </c:pt>
                      <c:pt idx="194">
                        <c:v>41469</c:v>
                      </c:pt>
                      <c:pt idx="195">
                        <c:v>41470</c:v>
                      </c:pt>
                      <c:pt idx="196">
                        <c:v>41471</c:v>
                      </c:pt>
                      <c:pt idx="197">
                        <c:v>41472</c:v>
                      </c:pt>
                      <c:pt idx="198">
                        <c:v>41473</c:v>
                      </c:pt>
                      <c:pt idx="199">
                        <c:v>41474</c:v>
                      </c:pt>
                      <c:pt idx="200">
                        <c:v>41475</c:v>
                      </c:pt>
                      <c:pt idx="201">
                        <c:v>41476</c:v>
                      </c:pt>
                      <c:pt idx="202">
                        <c:v>41477</c:v>
                      </c:pt>
                      <c:pt idx="203">
                        <c:v>41478</c:v>
                      </c:pt>
                      <c:pt idx="204">
                        <c:v>41479</c:v>
                      </c:pt>
                      <c:pt idx="205">
                        <c:v>41480</c:v>
                      </c:pt>
                      <c:pt idx="206">
                        <c:v>41481</c:v>
                      </c:pt>
                      <c:pt idx="207">
                        <c:v>41482</c:v>
                      </c:pt>
                      <c:pt idx="208">
                        <c:v>41483</c:v>
                      </c:pt>
                      <c:pt idx="209">
                        <c:v>41484</c:v>
                      </c:pt>
                      <c:pt idx="210">
                        <c:v>41485</c:v>
                      </c:pt>
                      <c:pt idx="211">
                        <c:v>41486</c:v>
                      </c:pt>
                      <c:pt idx="212">
                        <c:v>41487</c:v>
                      </c:pt>
                      <c:pt idx="213">
                        <c:v>41488</c:v>
                      </c:pt>
                      <c:pt idx="214">
                        <c:v>41489</c:v>
                      </c:pt>
                      <c:pt idx="215">
                        <c:v>41490</c:v>
                      </c:pt>
                      <c:pt idx="216">
                        <c:v>41491</c:v>
                      </c:pt>
                      <c:pt idx="217">
                        <c:v>41492</c:v>
                      </c:pt>
                      <c:pt idx="218">
                        <c:v>41493</c:v>
                      </c:pt>
                      <c:pt idx="219">
                        <c:v>41494</c:v>
                      </c:pt>
                      <c:pt idx="220">
                        <c:v>41495</c:v>
                      </c:pt>
                      <c:pt idx="221">
                        <c:v>41496</c:v>
                      </c:pt>
                      <c:pt idx="222">
                        <c:v>41497</c:v>
                      </c:pt>
                      <c:pt idx="223">
                        <c:v>41498</c:v>
                      </c:pt>
                      <c:pt idx="224">
                        <c:v>41499</c:v>
                      </c:pt>
                      <c:pt idx="225">
                        <c:v>41500</c:v>
                      </c:pt>
                      <c:pt idx="226">
                        <c:v>41501</c:v>
                      </c:pt>
                      <c:pt idx="227">
                        <c:v>41502</c:v>
                      </c:pt>
                      <c:pt idx="228">
                        <c:v>41503</c:v>
                      </c:pt>
                      <c:pt idx="229">
                        <c:v>41504</c:v>
                      </c:pt>
                      <c:pt idx="230">
                        <c:v>41505</c:v>
                      </c:pt>
                      <c:pt idx="231">
                        <c:v>41506</c:v>
                      </c:pt>
                      <c:pt idx="232">
                        <c:v>41507</c:v>
                      </c:pt>
                      <c:pt idx="233">
                        <c:v>41508</c:v>
                      </c:pt>
                      <c:pt idx="234">
                        <c:v>41509</c:v>
                      </c:pt>
                      <c:pt idx="235">
                        <c:v>41510</c:v>
                      </c:pt>
                      <c:pt idx="236">
                        <c:v>41511</c:v>
                      </c:pt>
                      <c:pt idx="237">
                        <c:v>41512</c:v>
                      </c:pt>
                      <c:pt idx="238">
                        <c:v>41513</c:v>
                      </c:pt>
                      <c:pt idx="239">
                        <c:v>41514</c:v>
                      </c:pt>
                      <c:pt idx="240">
                        <c:v>41515</c:v>
                      </c:pt>
                      <c:pt idx="241">
                        <c:v>41516</c:v>
                      </c:pt>
                      <c:pt idx="242">
                        <c:v>41517</c:v>
                      </c:pt>
                      <c:pt idx="243">
                        <c:v>41518</c:v>
                      </c:pt>
                      <c:pt idx="244">
                        <c:v>41519</c:v>
                      </c:pt>
                      <c:pt idx="245">
                        <c:v>41520</c:v>
                      </c:pt>
                      <c:pt idx="246">
                        <c:v>41521</c:v>
                      </c:pt>
                      <c:pt idx="247">
                        <c:v>41522</c:v>
                      </c:pt>
                      <c:pt idx="248">
                        <c:v>41523</c:v>
                      </c:pt>
                      <c:pt idx="249">
                        <c:v>41524</c:v>
                      </c:pt>
                      <c:pt idx="250">
                        <c:v>41525</c:v>
                      </c:pt>
                      <c:pt idx="251">
                        <c:v>41526</c:v>
                      </c:pt>
                      <c:pt idx="252">
                        <c:v>41527</c:v>
                      </c:pt>
                      <c:pt idx="253">
                        <c:v>41528</c:v>
                      </c:pt>
                      <c:pt idx="254">
                        <c:v>41529</c:v>
                      </c:pt>
                      <c:pt idx="255">
                        <c:v>41530</c:v>
                      </c:pt>
                      <c:pt idx="256">
                        <c:v>41531</c:v>
                      </c:pt>
                      <c:pt idx="257">
                        <c:v>41532</c:v>
                      </c:pt>
                      <c:pt idx="258">
                        <c:v>41533</c:v>
                      </c:pt>
                      <c:pt idx="259">
                        <c:v>41534</c:v>
                      </c:pt>
                      <c:pt idx="260">
                        <c:v>41535</c:v>
                      </c:pt>
                      <c:pt idx="261">
                        <c:v>41536</c:v>
                      </c:pt>
                      <c:pt idx="262">
                        <c:v>41537</c:v>
                      </c:pt>
                      <c:pt idx="263">
                        <c:v>41538</c:v>
                      </c:pt>
                      <c:pt idx="264">
                        <c:v>41539</c:v>
                      </c:pt>
                      <c:pt idx="265">
                        <c:v>41540</c:v>
                      </c:pt>
                      <c:pt idx="266">
                        <c:v>41541</c:v>
                      </c:pt>
                      <c:pt idx="267">
                        <c:v>41542</c:v>
                      </c:pt>
                      <c:pt idx="268">
                        <c:v>41543</c:v>
                      </c:pt>
                      <c:pt idx="269">
                        <c:v>41544</c:v>
                      </c:pt>
                      <c:pt idx="270">
                        <c:v>41545</c:v>
                      </c:pt>
                      <c:pt idx="271">
                        <c:v>41546</c:v>
                      </c:pt>
                      <c:pt idx="272">
                        <c:v>41547</c:v>
                      </c:pt>
                      <c:pt idx="273">
                        <c:v>41548</c:v>
                      </c:pt>
                      <c:pt idx="274">
                        <c:v>41549</c:v>
                      </c:pt>
                      <c:pt idx="275">
                        <c:v>41550</c:v>
                      </c:pt>
                      <c:pt idx="276">
                        <c:v>41551</c:v>
                      </c:pt>
                      <c:pt idx="277">
                        <c:v>41552</c:v>
                      </c:pt>
                      <c:pt idx="278">
                        <c:v>41553</c:v>
                      </c:pt>
                      <c:pt idx="279">
                        <c:v>41554</c:v>
                      </c:pt>
                      <c:pt idx="280">
                        <c:v>41555</c:v>
                      </c:pt>
                      <c:pt idx="281">
                        <c:v>41556</c:v>
                      </c:pt>
                      <c:pt idx="282">
                        <c:v>41557</c:v>
                      </c:pt>
                      <c:pt idx="283">
                        <c:v>41558</c:v>
                      </c:pt>
                      <c:pt idx="284">
                        <c:v>41559</c:v>
                      </c:pt>
                      <c:pt idx="285">
                        <c:v>41560</c:v>
                      </c:pt>
                      <c:pt idx="286">
                        <c:v>41561</c:v>
                      </c:pt>
                      <c:pt idx="287">
                        <c:v>41562</c:v>
                      </c:pt>
                      <c:pt idx="288">
                        <c:v>41563</c:v>
                      </c:pt>
                      <c:pt idx="289">
                        <c:v>41564</c:v>
                      </c:pt>
                      <c:pt idx="290">
                        <c:v>41565</c:v>
                      </c:pt>
                      <c:pt idx="291">
                        <c:v>41566</c:v>
                      </c:pt>
                      <c:pt idx="292">
                        <c:v>41567</c:v>
                      </c:pt>
                      <c:pt idx="293">
                        <c:v>41568</c:v>
                      </c:pt>
                      <c:pt idx="294">
                        <c:v>41569</c:v>
                      </c:pt>
                      <c:pt idx="295">
                        <c:v>41570</c:v>
                      </c:pt>
                      <c:pt idx="296">
                        <c:v>41571</c:v>
                      </c:pt>
                      <c:pt idx="297">
                        <c:v>41572</c:v>
                      </c:pt>
                      <c:pt idx="298">
                        <c:v>41573</c:v>
                      </c:pt>
                      <c:pt idx="299">
                        <c:v>41574</c:v>
                      </c:pt>
                      <c:pt idx="300">
                        <c:v>41575</c:v>
                      </c:pt>
                      <c:pt idx="301">
                        <c:v>41576</c:v>
                      </c:pt>
                      <c:pt idx="302">
                        <c:v>41577</c:v>
                      </c:pt>
                      <c:pt idx="303">
                        <c:v>41578</c:v>
                      </c:pt>
                      <c:pt idx="304">
                        <c:v>41579</c:v>
                      </c:pt>
                      <c:pt idx="305">
                        <c:v>41580</c:v>
                      </c:pt>
                      <c:pt idx="306">
                        <c:v>41581</c:v>
                      </c:pt>
                      <c:pt idx="307">
                        <c:v>41582</c:v>
                      </c:pt>
                      <c:pt idx="308">
                        <c:v>41583</c:v>
                      </c:pt>
                      <c:pt idx="309">
                        <c:v>41584</c:v>
                      </c:pt>
                      <c:pt idx="310">
                        <c:v>41585</c:v>
                      </c:pt>
                      <c:pt idx="311">
                        <c:v>41586</c:v>
                      </c:pt>
                      <c:pt idx="312">
                        <c:v>41587</c:v>
                      </c:pt>
                      <c:pt idx="313">
                        <c:v>41588</c:v>
                      </c:pt>
                      <c:pt idx="314">
                        <c:v>41589</c:v>
                      </c:pt>
                      <c:pt idx="315">
                        <c:v>41590</c:v>
                      </c:pt>
                      <c:pt idx="316">
                        <c:v>41591</c:v>
                      </c:pt>
                      <c:pt idx="317">
                        <c:v>41592</c:v>
                      </c:pt>
                      <c:pt idx="318">
                        <c:v>41593</c:v>
                      </c:pt>
                      <c:pt idx="319">
                        <c:v>41594</c:v>
                      </c:pt>
                      <c:pt idx="320">
                        <c:v>41595</c:v>
                      </c:pt>
                      <c:pt idx="321">
                        <c:v>41596</c:v>
                      </c:pt>
                      <c:pt idx="322">
                        <c:v>41597</c:v>
                      </c:pt>
                      <c:pt idx="323">
                        <c:v>41598</c:v>
                      </c:pt>
                      <c:pt idx="324">
                        <c:v>41599</c:v>
                      </c:pt>
                      <c:pt idx="325">
                        <c:v>41600</c:v>
                      </c:pt>
                      <c:pt idx="326">
                        <c:v>41601</c:v>
                      </c:pt>
                      <c:pt idx="327">
                        <c:v>41602</c:v>
                      </c:pt>
                      <c:pt idx="328">
                        <c:v>41603</c:v>
                      </c:pt>
                      <c:pt idx="329">
                        <c:v>41604</c:v>
                      </c:pt>
                      <c:pt idx="330">
                        <c:v>41605</c:v>
                      </c:pt>
                      <c:pt idx="331">
                        <c:v>41606</c:v>
                      </c:pt>
                      <c:pt idx="332">
                        <c:v>41607</c:v>
                      </c:pt>
                      <c:pt idx="333">
                        <c:v>41608</c:v>
                      </c:pt>
                      <c:pt idx="334">
                        <c:v>41609</c:v>
                      </c:pt>
                      <c:pt idx="335">
                        <c:v>41610</c:v>
                      </c:pt>
                      <c:pt idx="336">
                        <c:v>41611</c:v>
                      </c:pt>
                      <c:pt idx="337">
                        <c:v>41612</c:v>
                      </c:pt>
                      <c:pt idx="338">
                        <c:v>41613</c:v>
                      </c:pt>
                      <c:pt idx="339">
                        <c:v>41614</c:v>
                      </c:pt>
                      <c:pt idx="340">
                        <c:v>41615</c:v>
                      </c:pt>
                      <c:pt idx="341">
                        <c:v>41616</c:v>
                      </c:pt>
                      <c:pt idx="342">
                        <c:v>41617</c:v>
                      </c:pt>
                      <c:pt idx="343">
                        <c:v>41618</c:v>
                      </c:pt>
                      <c:pt idx="344">
                        <c:v>41619</c:v>
                      </c:pt>
                      <c:pt idx="345">
                        <c:v>41620</c:v>
                      </c:pt>
                      <c:pt idx="346">
                        <c:v>41621</c:v>
                      </c:pt>
                      <c:pt idx="347">
                        <c:v>41622</c:v>
                      </c:pt>
                      <c:pt idx="348">
                        <c:v>41623</c:v>
                      </c:pt>
                      <c:pt idx="349">
                        <c:v>41624</c:v>
                      </c:pt>
                      <c:pt idx="350">
                        <c:v>41625</c:v>
                      </c:pt>
                      <c:pt idx="351">
                        <c:v>41626</c:v>
                      </c:pt>
                      <c:pt idx="352">
                        <c:v>41627</c:v>
                      </c:pt>
                      <c:pt idx="353">
                        <c:v>41628</c:v>
                      </c:pt>
                      <c:pt idx="354">
                        <c:v>41629</c:v>
                      </c:pt>
                      <c:pt idx="355">
                        <c:v>41630</c:v>
                      </c:pt>
                      <c:pt idx="356">
                        <c:v>41631</c:v>
                      </c:pt>
                      <c:pt idx="357">
                        <c:v>41632</c:v>
                      </c:pt>
                      <c:pt idx="358">
                        <c:v>41633</c:v>
                      </c:pt>
                      <c:pt idx="359">
                        <c:v>41634</c:v>
                      </c:pt>
                      <c:pt idx="360">
                        <c:v>41635</c:v>
                      </c:pt>
                      <c:pt idx="361">
                        <c:v>41636</c:v>
                      </c:pt>
                      <c:pt idx="362">
                        <c:v>41637</c:v>
                      </c:pt>
                      <c:pt idx="363">
                        <c:v>41638</c:v>
                      </c:pt>
                      <c:pt idx="364">
                        <c:v>41639</c:v>
                      </c:pt>
                      <c:pt idx="365">
                        <c:v>41640</c:v>
                      </c:pt>
                      <c:pt idx="366">
                        <c:v>41641</c:v>
                      </c:pt>
                      <c:pt idx="367">
                        <c:v>41642</c:v>
                      </c:pt>
                      <c:pt idx="368">
                        <c:v>41643</c:v>
                      </c:pt>
                      <c:pt idx="369">
                        <c:v>41644</c:v>
                      </c:pt>
                      <c:pt idx="370">
                        <c:v>41645</c:v>
                      </c:pt>
                      <c:pt idx="371">
                        <c:v>41646</c:v>
                      </c:pt>
                      <c:pt idx="372">
                        <c:v>41647</c:v>
                      </c:pt>
                      <c:pt idx="373">
                        <c:v>41648</c:v>
                      </c:pt>
                      <c:pt idx="374">
                        <c:v>41649</c:v>
                      </c:pt>
                      <c:pt idx="375">
                        <c:v>41650</c:v>
                      </c:pt>
                      <c:pt idx="376">
                        <c:v>41651</c:v>
                      </c:pt>
                      <c:pt idx="377">
                        <c:v>41652</c:v>
                      </c:pt>
                      <c:pt idx="378">
                        <c:v>41653</c:v>
                      </c:pt>
                      <c:pt idx="379">
                        <c:v>41654</c:v>
                      </c:pt>
                      <c:pt idx="380">
                        <c:v>41655</c:v>
                      </c:pt>
                      <c:pt idx="381">
                        <c:v>41656</c:v>
                      </c:pt>
                      <c:pt idx="382">
                        <c:v>41657</c:v>
                      </c:pt>
                      <c:pt idx="383">
                        <c:v>41658</c:v>
                      </c:pt>
                      <c:pt idx="384">
                        <c:v>41659</c:v>
                      </c:pt>
                      <c:pt idx="385">
                        <c:v>41660</c:v>
                      </c:pt>
                      <c:pt idx="386">
                        <c:v>41661</c:v>
                      </c:pt>
                      <c:pt idx="387">
                        <c:v>41662</c:v>
                      </c:pt>
                      <c:pt idx="388">
                        <c:v>41663</c:v>
                      </c:pt>
                      <c:pt idx="389">
                        <c:v>41664</c:v>
                      </c:pt>
                      <c:pt idx="390">
                        <c:v>41665</c:v>
                      </c:pt>
                      <c:pt idx="391">
                        <c:v>41666</c:v>
                      </c:pt>
                      <c:pt idx="392">
                        <c:v>41667</c:v>
                      </c:pt>
                      <c:pt idx="393">
                        <c:v>41668</c:v>
                      </c:pt>
                      <c:pt idx="394">
                        <c:v>41669</c:v>
                      </c:pt>
                      <c:pt idx="395">
                        <c:v>41670</c:v>
                      </c:pt>
                      <c:pt idx="396">
                        <c:v>41671</c:v>
                      </c:pt>
                      <c:pt idx="397">
                        <c:v>41672</c:v>
                      </c:pt>
                      <c:pt idx="398">
                        <c:v>41673</c:v>
                      </c:pt>
                      <c:pt idx="399">
                        <c:v>41674</c:v>
                      </c:pt>
                      <c:pt idx="400">
                        <c:v>41675</c:v>
                      </c:pt>
                      <c:pt idx="401">
                        <c:v>41676</c:v>
                      </c:pt>
                      <c:pt idx="402">
                        <c:v>41678</c:v>
                      </c:pt>
                      <c:pt idx="403">
                        <c:v>41679</c:v>
                      </c:pt>
                      <c:pt idx="404">
                        <c:v>41680</c:v>
                      </c:pt>
                      <c:pt idx="405">
                        <c:v>41681</c:v>
                      </c:pt>
                      <c:pt idx="406">
                        <c:v>41682</c:v>
                      </c:pt>
                      <c:pt idx="407">
                        <c:v>41683</c:v>
                      </c:pt>
                      <c:pt idx="408">
                        <c:v>41685</c:v>
                      </c:pt>
                      <c:pt idx="409">
                        <c:v>41686</c:v>
                      </c:pt>
                      <c:pt idx="410">
                        <c:v>41687</c:v>
                      </c:pt>
                      <c:pt idx="411">
                        <c:v>41688</c:v>
                      </c:pt>
                      <c:pt idx="412">
                        <c:v>41689</c:v>
                      </c:pt>
                      <c:pt idx="413">
                        <c:v>41690</c:v>
                      </c:pt>
                      <c:pt idx="414">
                        <c:v>41691</c:v>
                      </c:pt>
                      <c:pt idx="415">
                        <c:v>41692</c:v>
                      </c:pt>
                      <c:pt idx="416">
                        <c:v>41693</c:v>
                      </c:pt>
                      <c:pt idx="417">
                        <c:v>41694</c:v>
                      </c:pt>
                      <c:pt idx="418">
                        <c:v>41695</c:v>
                      </c:pt>
                      <c:pt idx="419">
                        <c:v>41696</c:v>
                      </c:pt>
                      <c:pt idx="420">
                        <c:v>41697</c:v>
                      </c:pt>
                      <c:pt idx="421">
                        <c:v>41698</c:v>
                      </c:pt>
                      <c:pt idx="422">
                        <c:v>41699</c:v>
                      </c:pt>
                      <c:pt idx="423">
                        <c:v>41700</c:v>
                      </c:pt>
                      <c:pt idx="424">
                        <c:v>41701</c:v>
                      </c:pt>
                      <c:pt idx="425">
                        <c:v>41702</c:v>
                      </c:pt>
                      <c:pt idx="426">
                        <c:v>41703</c:v>
                      </c:pt>
                      <c:pt idx="427">
                        <c:v>41704</c:v>
                      </c:pt>
                      <c:pt idx="428">
                        <c:v>41705</c:v>
                      </c:pt>
                      <c:pt idx="429">
                        <c:v>41706</c:v>
                      </c:pt>
                      <c:pt idx="430">
                        <c:v>41707</c:v>
                      </c:pt>
                      <c:pt idx="431">
                        <c:v>41708</c:v>
                      </c:pt>
                      <c:pt idx="432">
                        <c:v>41709</c:v>
                      </c:pt>
                      <c:pt idx="433">
                        <c:v>41710</c:v>
                      </c:pt>
                      <c:pt idx="434">
                        <c:v>41711</c:v>
                      </c:pt>
                      <c:pt idx="435">
                        <c:v>41712</c:v>
                      </c:pt>
                      <c:pt idx="436">
                        <c:v>41713</c:v>
                      </c:pt>
                      <c:pt idx="437">
                        <c:v>41714</c:v>
                      </c:pt>
                      <c:pt idx="438">
                        <c:v>41715</c:v>
                      </c:pt>
                      <c:pt idx="439">
                        <c:v>41716</c:v>
                      </c:pt>
                      <c:pt idx="440">
                        <c:v>41717</c:v>
                      </c:pt>
                      <c:pt idx="441">
                        <c:v>41718</c:v>
                      </c:pt>
                      <c:pt idx="442">
                        <c:v>41719</c:v>
                      </c:pt>
                      <c:pt idx="443">
                        <c:v>41720</c:v>
                      </c:pt>
                      <c:pt idx="444">
                        <c:v>41721</c:v>
                      </c:pt>
                      <c:pt idx="445">
                        <c:v>41722</c:v>
                      </c:pt>
                      <c:pt idx="446">
                        <c:v>41723</c:v>
                      </c:pt>
                      <c:pt idx="447">
                        <c:v>41724</c:v>
                      </c:pt>
                      <c:pt idx="448">
                        <c:v>41725</c:v>
                      </c:pt>
                      <c:pt idx="449">
                        <c:v>41726</c:v>
                      </c:pt>
                      <c:pt idx="450">
                        <c:v>41727</c:v>
                      </c:pt>
                      <c:pt idx="451">
                        <c:v>41728</c:v>
                      </c:pt>
                      <c:pt idx="452">
                        <c:v>41729</c:v>
                      </c:pt>
                      <c:pt idx="453">
                        <c:v>41730</c:v>
                      </c:pt>
                      <c:pt idx="454">
                        <c:v>41731</c:v>
                      </c:pt>
                      <c:pt idx="455">
                        <c:v>41732</c:v>
                      </c:pt>
                      <c:pt idx="456">
                        <c:v>41734</c:v>
                      </c:pt>
                      <c:pt idx="457">
                        <c:v>41735</c:v>
                      </c:pt>
                      <c:pt idx="458">
                        <c:v>41736</c:v>
                      </c:pt>
                      <c:pt idx="459">
                        <c:v>41737</c:v>
                      </c:pt>
                      <c:pt idx="460">
                        <c:v>41738</c:v>
                      </c:pt>
                      <c:pt idx="461">
                        <c:v>41739</c:v>
                      </c:pt>
                      <c:pt idx="462">
                        <c:v>41740</c:v>
                      </c:pt>
                      <c:pt idx="463">
                        <c:v>41741</c:v>
                      </c:pt>
                      <c:pt idx="464">
                        <c:v>41742</c:v>
                      </c:pt>
                      <c:pt idx="465">
                        <c:v>41743</c:v>
                      </c:pt>
                      <c:pt idx="466">
                        <c:v>41744</c:v>
                      </c:pt>
                      <c:pt idx="467">
                        <c:v>41745</c:v>
                      </c:pt>
                      <c:pt idx="468">
                        <c:v>41746</c:v>
                      </c:pt>
                      <c:pt idx="469">
                        <c:v>41747</c:v>
                      </c:pt>
                      <c:pt idx="470">
                        <c:v>41748</c:v>
                      </c:pt>
                      <c:pt idx="471">
                        <c:v>41749</c:v>
                      </c:pt>
                      <c:pt idx="472">
                        <c:v>41750</c:v>
                      </c:pt>
                      <c:pt idx="473">
                        <c:v>41751</c:v>
                      </c:pt>
                      <c:pt idx="474">
                        <c:v>41752</c:v>
                      </c:pt>
                      <c:pt idx="475">
                        <c:v>41753</c:v>
                      </c:pt>
                      <c:pt idx="476">
                        <c:v>41755</c:v>
                      </c:pt>
                      <c:pt idx="477">
                        <c:v>41756</c:v>
                      </c:pt>
                      <c:pt idx="478">
                        <c:v>41757</c:v>
                      </c:pt>
                      <c:pt idx="479">
                        <c:v>41758</c:v>
                      </c:pt>
                      <c:pt idx="480">
                        <c:v>41759</c:v>
                      </c:pt>
                      <c:pt idx="481">
                        <c:v>41760</c:v>
                      </c:pt>
                      <c:pt idx="482">
                        <c:v>41761</c:v>
                      </c:pt>
                      <c:pt idx="483">
                        <c:v>41762</c:v>
                      </c:pt>
                      <c:pt idx="484">
                        <c:v>41763</c:v>
                      </c:pt>
                      <c:pt idx="485">
                        <c:v>41764</c:v>
                      </c:pt>
                      <c:pt idx="486">
                        <c:v>41765</c:v>
                      </c:pt>
                      <c:pt idx="487">
                        <c:v>41766</c:v>
                      </c:pt>
                      <c:pt idx="488">
                        <c:v>41767</c:v>
                      </c:pt>
                      <c:pt idx="489">
                        <c:v>41768</c:v>
                      </c:pt>
                      <c:pt idx="490">
                        <c:v>41769</c:v>
                      </c:pt>
                      <c:pt idx="491">
                        <c:v>41770</c:v>
                      </c:pt>
                      <c:pt idx="492">
                        <c:v>41771</c:v>
                      </c:pt>
                      <c:pt idx="493">
                        <c:v>41772</c:v>
                      </c:pt>
                      <c:pt idx="494">
                        <c:v>41773</c:v>
                      </c:pt>
                      <c:pt idx="495">
                        <c:v>41774</c:v>
                      </c:pt>
                      <c:pt idx="496">
                        <c:v>41775</c:v>
                      </c:pt>
                      <c:pt idx="497">
                        <c:v>41776</c:v>
                      </c:pt>
                      <c:pt idx="498">
                        <c:v>41777</c:v>
                      </c:pt>
                      <c:pt idx="499">
                        <c:v>41778</c:v>
                      </c:pt>
                      <c:pt idx="500">
                        <c:v>41779</c:v>
                      </c:pt>
                      <c:pt idx="501">
                        <c:v>41780</c:v>
                      </c:pt>
                      <c:pt idx="502">
                        <c:v>41781</c:v>
                      </c:pt>
                      <c:pt idx="503">
                        <c:v>41782</c:v>
                      </c:pt>
                      <c:pt idx="504">
                        <c:v>41783</c:v>
                      </c:pt>
                      <c:pt idx="505">
                        <c:v>41784</c:v>
                      </c:pt>
                      <c:pt idx="506">
                        <c:v>41785</c:v>
                      </c:pt>
                      <c:pt idx="507">
                        <c:v>41786</c:v>
                      </c:pt>
                      <c:pt idx="508">
                        <c:v>41787</c:v>
                      </c:pt>
                      <c:pt idx="509">
                        <c:v>41788</c:v>
                      </c:pt>
                      <c:pt idx="510">
                        <c:v>41789</c:v>
                      </c:pt>
                      <c:pt idx="511">
                        <c:v>41791</c:v>
                      </c:pt>
                      <c:pt idx="512">
                        <c:v>41792</c:v>
                      </c:pt>
                      <c:pt idx="513">
                        <c:v>41793</c:v>
                      </c:pt>
                      <c:pt idx="514">
                        <c:v>41794</c:v>
                      </c:pt>
                      <c:pt idx="515">
                        <c:v>41795</c:v>
                      </c:pt>
                      <c:pt idx="516">
                        <c:v>41796</c:v>
                      </c:pt>
                      <c:pt idx="517">
                        <c:v>41797</c:v>
                      </c:pt>
                      <c:pt idx="518">
                        <c:v>41798</c:v>
                      </c:pt>
                      <c:pt idx="519">
                        <c:v>41799</c:v>
                      </c:pt>
                      <c:pt idx="520">
                        <c:v>41800</c:v>
                      </c:pt>
                      <c:pt idx="521">
                        <c:v>41801</c:v>
                      </c:pt>
                      <c:pt idx="522">
                        <c:v>41802</c:v>
                      </c:pt>
                      <c:pt idx="523">
                        <c:v>41803</c:v>
                      </c:pt>
                      <c:pt idx="524">
                        <c:v>41804</c:v>
                      </c:pt>
                      <c:pt idx="525">
                        <c:v>41805</c:v>
                      </c:pt>
                      <c:pt idx="526">
                        <c:v>41806</c:v>
                      </c:pt>
                      <c:pt idx="527">
                        <c:v>41807</c:v>
                      </c:pt>
                      <c:pt idx="528">
                        <c:v>41808</c:v>
                      </c:pt>
                      <c:pt idx="529">
                        <c:v>41809</c:v>
                      </c:pt>
                      <c:pt idx="530">
                        <c:v>41810</c:v>
                      </c:pt>
                      <c:pt idx="531">
                        <c:v>41811</c:v>
                      </c:pt>
                      <c:pt idx="532">
                        <c:v>41812</c:v>
                      </c:pt>
                      <c:pt idx="533">
                        <c:v>41813</c:v>
                      </c:pt>
                      <c:pt idx="534">
                        <c:v>41814</c:v>
                      </c:pt>
                      <c:pt idx="535">
                        <c:v>41815</c:v>
                      </c:pt>
                      <c:pt idx="536">
                        <c:v>41816</c:v>
                      </c:pt>
                      <c:pt idx="537">
                        <c:v>41817</c:v>
                      </c:pt>
                      <c:pt idx="538">
                        <c:v>41818</c:v>
                      </c:pt>
                      <c:pt idx="539">
                        <c:v>41819</c:v>
                      </c:pt>
                      <c:pt idx="540">
                        <c:v>41820</c:v>
                      </c:pt>
                      <c:pt idx="541">
                        <c:v>41821</c:v>
                      </c:pt>
                      <c:pt idx="542">
                        <c:v>41822</c:v>
                      </c:pt>
                      <c:pt idx="543">
                        <c:v>41823</c:v>
                      </c:pt>
                      <c:pt idx="544">
                        <c:v>41824</c:v>
                      </c:pt>
                      <c:pt idx="545">
                        <c:v>41825</c:v>
                      </c:pt>
                      <c:pt idx="546">
                        <c:v>41826</c:v>
                      </c:pt>
                      <c:pt idx="547">
                        <c:v>41827</c:v>
                      </c:pt>
                      <c:pt idx="548">
                        <c:v>41828</c:v>
                      </c:pt>
                      <c:pt idx="549">
                        <c:v>41829</c:v>
                      </c:pt>
                      <c:pt idx="550">
                        <c:v>41830</c:v>
                      </c:pt>
                      <c:pt idx="551">
                        <c:v>41831</c:v>
                      </c:pt>
                      <c:pt idx="552">
                        <c:v>41832</c:v>
                      </c:pt>
                      <c:pt idx="553">
                        <c:v>41833</c:v>
                      </c:pt>
                      <c:pt idx="554">
                        <c:v>41834</c:v>
                      </c:pt>
                      <c:pt idx="555">
                        <c:v>41835</c:v>
                      </c:pt>
                      <c:pt idx="556">
                        <c:v>41836</c:v>
                      </c:pt>
                      <c:pt idx="557">
                        <c:v>41837</c:v>
                      </c:pt>
                      <c:pt idx="558">
                        <c:v>41838</c:v>
                      </c:pt>
                      <c:pt idx="559">
                        <c:v>41839</c:v>
                      </c:pt>
                      <c:pt idx="560">
                        <c:v>41840</c:v>
                      </c:pt>
                      <c:pt idx="561">
                        <c:v>41841</c:v>
                      </c:pt>
                      <c:pt idx="562">
                        <c:v>41842</c:v>
                      </c:pt>
                      <c:pt idx="563">
                        <c:v>41843</c:v>
                      </c:pt>
                      <c:pt idx="564">
                        <c:v>41844</c:v>
                      </c:pt>
                      <c:pt idx="565">
                        <c:v>41845</c:v>
                      </c:pt>
                      <c:pt idx="566">
                        <c:v>41846</c:v>
                      </c:pt>
                      <c:pt idx="567">
                        <c:v>41847</c:v>
                      </c:pt>
                      <c:pt idx="568">
                        <c:v>41848</c:v>
                      </c:pt>
                      <c:pt idx="569">
                        <c:v>41849</c:v>
                      </c:pt>
                      <c:pt idx="570">
                        <c:v>41850</c:v>
                      </c:pt>
                      <c:pt idx="571">
                        <c:v>41851</c:v>
                      </c:pt>
                      <c:pt idx="572">
                        <c:v>41852</c:v>
                      </c:pt>
                      <c:pt idx="573">
                        <c:v>41853</c:v>
                      </c:pt>
                      <c:pt idx="574">
                        <c:v>41854</c:v>
                      </c:pt>
                      <c:pt idx="575">
                        <c:v>41855</c:v>
                      </c:pt>
                      <c:pt idx="576">
                        <c:v>41856</c:v>
                      </c:pt>
                      <c:pt idx="577">
                        <c:v>41857</c:v>
                      </c:pt>
                      <c:pt idx="578">
                        <c:v>41858</c:v>
                      </c:pt>
                      <c:pt idx="579">
                        <c:v>41859</c:v>
                      </c:pt>
                      <c:pt idx="580">
                        <c:v>41860</c:v>
                      </c:pt>
                      <c:pt idx="581">
                        <c:v>41861</c:v>
                      </c:pt>
                      <c:pt idx="582">
                        <c:v>41862</c:v>
                      </c:pt>
                      <c:pt idx="583">
                        <c:v>41863</c:v>
                      </c:pt>
                      <c:pt idx="584">
                        <c:v>41864</c:v>
                      </c:pt>
                      <c:pt idx="585">
                        <c:v>41865</c:v>
                      </c:pt>
                      <c:pt idx="586">
                        <c:v>41866</c:v>
                      </c:pt>
                      <c:pt idx="587">
                        <c:v>41867</c:v>
                      </c:pt>
                      <c:pt idx="588">
                        <c:v>41868</c:v>
                      </c:pt>
                      <c:pt idx="589">
                        <c:v>41869</c:v>
                      </c:pt>
                      <c:pt idx="590">
                        <c:v>41870</c:v>
                      </c:pt>
                      <c:pt idx="591">
                        <c:v>41871</c:v>
                      </c:pt>
                      <c:pt idx="592">
                        <c:v>41872</c:v>
                      </c:pt>
                      <c:pt idx="593">
                        <c:v>41873</c:v>
                      </c:pt>
                      <c:pt idx="594">
                        <c:v>41874</c:v>
                      </c:pt>
                      <c:pt idx="595">
                        <c:v>41875</c:v>
                      </c:pt>
                      <c:pt idx="596">
                        <c:v>41876</c:v>
                      </c:pt>
                      <c:pt idx="597">
                        <c:v>41877</c:v>
                      </c:pt>
                      <c:pt idx="598">
                        <c:v>41878</c:v>
                      </c:pt>
                      <c:pt idx="599">
                        <c:v>41879</c:v>
                      </c:pt>
                      <c:pt idx="600">
                        <c:v>41880</c:v>
                      </c:pt>
                      <c:pt idx="601">
                        <c:v>41881</c:v>
                      </c:pt>
                      <c:pt idx="602">
                        <c:v>41882</c:v>
                      </c:pt>
                      <c:pt idx="603">
                        <c:v>41883</c:v>
                      </c:pt>
                      <c:pt idx="604">
                        <c:v>41884</c:v>
                      </c:pt>
                      <c:pt idx="605">
                        <c:v>41885</c:v>
                      </c:pt>
                      <c:pt idx="606">
                        <c:v>41886</c:v>
                      </c:pt>
                      <c:pt idx="607">
                        <c:v>41887</c:v>
                      </c:pt>
                      <c:pt idx="608">
                        <c:v>41888</c:v>
                      </c:pt>
                      <c:pt idx="609">
                        <c:v>41889</c:v>
                      </c:pt>
                      <c:pt idx="610">
                        <c:v>41890</c:v>
                      </c:pt>
                      <c:pt idx="611">
                        <c:v>41891</c:v>
                      </c:pt>
                      <c:pt idx="612">
                        <c:v>41892</c:v>
                      </c:pt>
                      <c:pt idx="613">
                        <c:v>41893</c:v>
                      </c:pt>
                      <c:pt idx="614">
                        <c:v>41894</c:v>
                      </c:pt>
                      <c:pt idx="615">
                        <c:v>41896</c:v>
                      </c:pt>
                      <c:pt idx="616">
                        <c:v>41897</c:v>
                      </c:pt>
                      <c:pt idx="617">
                        <c:v>41898</c:v>
                      </c:pt>
                      <c:pt idx="618">
                        <c:v>41899</c:v>
                      </c:pt>
                      <c:pt idx="619">
                        <c:v>41900</c:v>
                      </c:pt>
                      <c:pt idx="620">
                        <c:v>41901</c:v>
                      </c:pt>
                      <c:pt idx="621">
                        <c:v>41902</c:v>
                      </c:pt>
                      <c:pt idx="622">
                        <c:v>41903</c:v>
                      </c:pt>
                      <c:pt idx="623">
                        <c:v>41904</c:v>
                      </c:pt>
                      <c:pt idx="624">
                        <c:v>41905</c:v>
                      </c:pt>
                      <c:pt idx="625">
                        <c:v>41906</c:v>
                      </c:pt>
                      <c:pt idx="626">
                        <c:v>41907</c:v>
                      </c:pt>
                      <c:pt idx="627">
                        <c:v>41909</c:v>
                      </c:pt>
                      <c:pt idx="628">
                        <c:v>41910</c:v>
                      </c:pt>
                      <c:pt idx="629">
                        <c:v>41911</c:v>
                      </c:pt>
                      <c:pt idx="630">
                        <c:v>41912</c:v>
                      </c:pt>
                      <c:pt idx="631">
                        <c:v>41913</c:v>
                      </c:pt>
                      <c:pt idx="632">
                        <c:v>41914</c:v>
                      </c:pt>
                      <c:pt idx="633">
                        <c:v>41916</c:v>
                      </c:pt>
                      <c:pt idx="634">
                        <c:v>41917</c:v>
                      </c:pt>
                      <c:pt idx="635">
                        <c:v>41918</c:v>
                      </c:pt>
                      <c:pt idx="636">
                        <c:v>41919</c:v>
                      </c:pt>
                      <c:pt idx="637">
                        <c:v>41920</c:v>
                      </c:pt>
                      <c:pt idx="638">
                        <c:v>41921</c:v>
                      </c:pt>
                      <c:pt idx="639">
                        <c:v>41922</c:v>
                      </c:pt>
                      <c:pt idx="640">
                        <c:v>41923</c:v>
                      </c:pt>
                      <c:pt idx="641">
                        <c:v>41924</c:v>
                      </c:pt>
                      <c:pt idx="642">
                        <c:v>41925</c:v>
                      </c:pt>
                      <c:pt idx="643">
                        <c:v>41926</c:v>
                      </c:pt>
                      <c:pt idx="644">
                        <c:v>41927</c:v>
                      </c:pt>
                      <c:pt idx="645">
                        <c:v>41928</c:v>
                      </c:pt>
                      <c:pt idx="646">
                        <c:v>41929</c:v>
                      </c:pt>
                      <c:pt idx="647">
                        <c:v>41931</c:v>
                      </c:pt>
                      <c:pt idx="648">
                        <c:v>41932</c:v>
                      </c:pt>
                      <c:pt idx="649">
                        <c:v>41933</c:v>
                      </c:pt>
                      <c:pt idx="650">
                        <c:v>41934</c:v>
                      </c:pt>
                      <c:pt idx="651">
                        <c:v>41935</c:v>
                      </c:pt>
                      <c:pt idx="652">
                        <c:v>41936</c:v>
                      </c:pt>
                      <c:pt idx="653">
                        <c:v>41937</c:v>
                      </c:pt>
                      <c:pt idx="654">
                        <c:v>41938</c:v>
                      </c:pt>
                      <c:pt idx="655">
                        <c:v>41939</c:v>
                      </c:pt>
                      <c:pt idx="656">
                        <c:v>41940</c:v>
                      </c:pt>
                      <c:pt idx="657">
                        <c:v>41941</c:v>
                      </c:pt>
                      <c:pt idx="658">
                        <c:v>41942</c:v>
                      </c:pt>
                      <c:pt idx="659">
                        <c:v>41943</c:v>
                      </c:pt>
                      <c:pt idx="660">
                        <c:v>41945</c:v>
                      </c:pt>
                      <c:pt idx="661">
                        <c:v>41946</c:v>
                      </c:pt>
                      <c:pt idx="662">
                        <c:v>41947</c:v>
                      </c:pt>
                      <c:pt idx="663">
                        <c:v>41948</c:v>
                      </c:pt>
                      <c:pt idx="664">
                        <c:v>41949</c:v>
                      </c:pt>
                      <c:pt idx="665">
                        <c:v>41952</c:v>
                      </c:pt>
                      <c:pt idx="666">
                        <c:v>41953</c:v>
                      </c:pt>
                      <c:pt idx="667">
                        <c:v>41954</c:v>
                      </c:pt>
                      <c:pt idx="668">
                        <c:v>41955</c:v>
                      </c:pt>
                      <c:pt idx="669">
                        <c:v>41956</c:v>
                      </c:pt>
                      <c:pt idx="670">
                        <c:v>41958</c:v>
                      </c:pt>
                      <c:pt idx="671">
                        <c:v>41959</c:v>
                      </c:pt>
                      <c:pt idx="672">
                        <c:v>41961</c:v>
                      </c:pt>
                      <c:pt idx="673">
                        <c:v>41962</c:v>
                      </c:pt>
                      <c:pt idx="674">
                        <c:v>41963</c:v>
                      </c:pt>
                      <c:pt idx="675">
                        <c:v>41964</c:v>
                      </c:pt>
                      <c:pt idx="676">
                        <c:v>41965</c:v>
                      </c:pt>
                      <c:pt idx="677">
                        <c:v>41966</c:v>
                      </c:pt>
                      <c:pt idx="678">
                        <c:v>41967</c:v>
                      </c:pt>
                      <c:pt idx="679">
                        <c:v>41968</c:v>
                      </c:pt>
                      <c:pt idx="680">
                        <c:v>41969</c:v>
                      </c:pt>
                      <c:pt idx="681">
                        <c:v>41970</c:v>
                      </c:pt>
                      <c:pt idx="682">
                        <c:v>41971</c:v>
                      </c:pt>
                      <c:pt idx="683">
                        <c:v>41972</c:v>
                      </c:pt>
                      <c:pt idx="684">
                        <c:v>41973</c:v>
                      </c:pt>
                      <c:pt idx="685">
                        <c:v>41974</c:v>
                      </c:pt>
                      <c:pt idx="686">
                        <c:v>41975</c:v>
                      </c:pt>
                      <c:pt idx="687">
                        <c:v>41976</c:v>
                      </c:pt>
                      <c:pt idx="688">
                        <c:v>41977</c:v>
                      </c:pt>
                      <c:pt idx="689">
                        <c:v>41978</c:v>
                      </c:pt>
                      <c:pt idx="690">
                        <c:v>41979</c:v>
                      </c:pt>
                      <c:pt idx="691">
                        <c:v>41980</c:v>
                      </c:pt>
                      <c:pt idx="692">
                        <c:v>41981</c:v>
                      </c:pt>
                      <c:pt idx="693">
                        <c:v>41982</c:v>
                      </c:pt>
                      <c:pt idx="694">
                        <c:v>41983</c:v>
                      </c:pt>
                      <c:pt idx="695">
                        <c:v>41984</c:v>
                      </c:pt>
                      <c:pt idx="696">
                        <c:v>41985</c:v>
                      </c:pt>
                      <c:pt idx="697">
                        <c:v>41986</c:v>
                      </c:pt>
                      <c:pt idx="698">
                        <c:v>41987</c:v>
                      </c:pt>
                      <c:pt idx="699">
                        <c:v>41988</c:v>
                      </c:pt>
                      <c:pt idx="700">
                        <c:v>41989</c:v>
                      </c:pt>
                      <c:pt idx="701">
                        <c:v>41990</c:v>
                      </c:pt>
                      <c:pt idx="702">
                        <c:v>41991</c:v>
                      </c:pt>
                      <c:pt idx="703">
                        <c:v>41992</c:v>
                      </c:pt>
                      <c:pt idx="704">
                        <c:v>41993</c:v>
                      </c:pt>
                      <c:pt idx="705">
                        <c:v>41994</c:v>
                      </c:pt>
                      <c:pt idx="706">
                        <c:v>41995</c:v>
                      </c:pt>
                      <c:pt idx="707">
                        <c:v>41996</c:v>
                      </c:pt>
                      <c:pt idx="708">
                        <c:v>41997</c:v>
                      </c:pt>
                      <c:pt idx="709">
                        <c:v>41998</c:v>
                      </c:pt>
                      <c:pt idx="710">
                        <c:v>41999</c:v>
                      </c:pt>
                      <c:pt idx="711">
                        <c:v>42000</c:v>
                      </c:pt>
                      <c:pt idx="712">
                        <c:v>42001</c:v>
                      </c:pt>
                      <c:pt idx="713">
                        <c:v>42002</c:v>
                      </c:pt>
                      <c:pt idx="714">
                        <c:v>42003</c:v>
                      </c:pt>
                      <c:pt idx="715">
                        <c:v>42005</c:v>
                      </c:pt>
                      <c:pt idx="716">
                        <c:v>42006</c:v>
                      </c:pt>
                      <c:pt idx="717">
                        <c:v>42007</c:v>
                      </c:pt>
                      <c:pt idx="718">
                        <c:v>42008</c:v>
                      </c:pt>
                      <c:pt idx="719">
                        <c:v>42009</c:v>
                      </c:pt>
                      <c:pt idx="720">
                        <c:v>42010</c:v>
                      </c:pt>
                      <c:pt idx="721">
                        <c:v>42011</c:v>
                      </c:pt>
                      <c:pt idx="722">
                        <c:v>42012</c:v>
                      </c:pt>
                      <c:pt idx="723">
                        <c:v>42013</c:v>
                      </c:pt>
                      <c:pt idx="724">
                        <c:v>42014</c:v>
                      </c:pt>
                      <c:pt idx="725">
                        <c:v>42015</c:v>
                      </c:pt>
                      <c:pt idx="726">
                        <c:v>42016</c:v>
                      </c:pt>
                      <c:pt idx="727">
                        <c:v>42017</c:v>
                      </c:pt>
                      <c:pt idx="728">
                        <c:v>42018</c:v>
                      </c:pt>
                      <c:pt idx="729">
                        <c:v>42019</c:v>
                      </c:pt>
                      <c:pt idx="730">
                        <c:v>42020</c:v>
                      </c:pt>
                      <c:pt idx="731">
                        <c:v>42021</c:v>
                      </c:pt>
                      <c:pt idx="732">
                        <c:v>42022</c:v>
                      </c:pt>
                      <c:pt idx="733">
                        <c:v>42023</c:v>
                      </c:pt>
                      <c:pt idx="734">
                        <c:v>42024</c:v>
                      </c:pt>
                      <c:pt idx="735">
                        <c:v>42025</c:v>
                      </c:pt>
                      <c:pt idx="736">
                        <c:v>42026</c:v>
                      </c:pt>
                      <c:pt idx="737">
                        <c:v>42027</c:v>
                      </c:pt>
                      <c:pt idx="738">
                        <c:v>42028</c:v>
                      </c:pt>
                      <c:pt idx="739">
                        <c:v>42029</c:v>
                      </c:pt>
                      <c:pt idx="740">
                        <c:v>42030</c:v>
                      </c:pt>
                      <c:pt idx="741">
                        <c:v>42031</c:v>
                      </c:pt>
                      <c:pt idx="742">
                        <c:v>42032</c:v>
                      </c:pt>
                      <c:pt idx="743">
                        <c:v>42033</c:v>
                      </c:pt>
                      <c:pt idx="744">
                        <c:v>42034</c:v>
                      </c:pt>
                      <c:pt idx="745">
                        <c:v>42035</c:v>
                      </c:pt>
                      <c:pt idx="746">
                        <c:v>42036</c:v>
                      </c:pt>
                      <c:pt idx="747">
                        <c:v>42038</c:v>
                      </c:pt>
                      <c:pt idx="748">
                        <c:v>42039</c:v>
                      </c:pt>
                      <c:pt idx="749">
                        <c:v>42040</c:v>
                      </c:pt>
                      <c:pt idx="750">
                        <c:v>42041</c:v>
                      </c:pt>
                      <c:pt idx="751">
                        <c:v>42042</c:v>
                      </c:pt>
                      <c:pt idx="752">
                        <c:v>42043</c:v>
                      </c:pt>
                      <c:pt idx="753">
                        <c:v>42044</c:v>
                      </c:pt>
                      <c:pt idx="754">
                        <c:v>42045</c:v>
                      </c:pt>
                      <c:pt idx="755">
                        <c:v>42046</c:v>
                      </c:pt>
                      <c:pt idx="756">
                        <c:v>42047</c:v>
                      </c:pt>
                      <c:pt idx="757">
                        <c:v>42048</c:v>
                      </c:pt>
                      <c:pt idx="758">
                        <c:v>42049</c:v>
                      </c:pt>
                      <c:pt idx="759">
                        <c:v>42050</c:v>
                      </c:pt>
                      <c:pt idx="760">
                        <c:v>42051</c:v>
                      </c:pt>
                      <c:pt idx="761">
                        <c:v>42052</c:v>
                      </c:pt>
                      <c:pt idx="762">
                        <c:v>42053</c:v>
                      </c:pt>
                      <c:pt idx="763">
                        <c:v>42054</c:v>
                      </c:pt>
                      <c:pt idx="764">
                        <c:v>42055</c:v>
                      </c:pt>
                      <c:pt idx="765">
                        <c:v>42056</c:v>
                      </c:pt>
                      <c:pt idx="766">
                        <c:v>42057</c:v>
                      </c:pt>
                      <c:pt idx="767">
                        <c:v>42058</c:v>
                      </c:pt>
                      <c:pt idx="768">
                        <c:v>42059</c:v>
                      </c:pt>
                      <c:pt idx="769">
                        <c:v>42060</c:v>
                      </c:pt>
                      <c:pt idx="770">
                        <c:v>42061</c:v>
                      </c:pt>
                      <c:pt idx="771">
                        <c:v>42062</c:v>
                      </c:pt>
                      <c:pt idx="772">
                        <c:v>42063</c:v>
                      </c:pt>
                      <c:pt idx="773">
                        <c:v>42064</c:v>
                      </c:pt>
                      <c:pt idx="774">
                        <c:v>42065</c:v>
                      </c:pt>
                      <c:pt idx="775">
                        <c:v>42066</c:v>
                      </c:pt>
                      <c:pt idx="776">
                        <c:v>42067</c:v>
                      </c:pt>
                      <c:pt idx="777">
                        <c:v>42068</c:v>
                      </c:pt>
                      <c:pt idx="778">
                        <c:v>42069</c:v>
                      </c:pt>
                      <c:pt idx="779">
                        <c:v>42070</c:v>
                      </c:pt>
                      <c:pt idx="780">
                        <c:v>42071</c:v>
                      </c:pt>
                      <c:pt idx="781">
                        <c:v>42072</c:v>
                      </c:pt>
                      <c:pt idx="782">
                        <c:v>42073</c:v>
                      </c:pt>
                      <c:pt idx="783">
                        <c:v>42074</c:v>
                      </c:pt>
                      <c:pt idx="784">
                        <c:v>42075</c:v>
                      </c:pt>
                      <c:pt idx="785">
                        <c:v>42076</c:v>
                      </c:pt>
                      <c:pt idx="786">
                        <c:v>42077</c:v>
                      </c:pt>
                      <c:pt idx="787">
                        <c:v>42078</c:v>
                      </c:pt>
                      <c:pt idx="788">
                        <c:v>42079</c:v>
                      </c:pt>
                      <c:pt idx="789">
                        <c:v>42080</c:v>
                      </c:pt>
                      <c:pt idx="790">
                        <c:v>42081</c:v>
                      </c:pt>
                      <c:pt idx="791">
                        <c:v>42082</c:v>
                      </c:pt>
                      <c:pt idx="792">
                        <c:v>42083</c:v>
                      </c:pt>
                      <c:pt idx="793">
                        <c:v>42084</c:v>
                      </c:pt>
                      <c:pt idx="794">
                        <c:v>42085</c:v>
                      </c:pt>
                      <c:pt idx="795">
                        <c:v>42086</c:v>
                      </c:pt>
                      <c:pt idx="796">
                        <c:v>42087</c:v>
                      </c:pt>
                      <c:pt idx="797">
                        <c:v>42088</c:v>
                      </c:pt>
                      <c:pt idx="798">
                        <c:v>42089</c:v>
                      </c:pt>
                      <c:pt idx="799">
                        <c:v>42090</c:v>
                      </c:pt>
                      <c:pt idx="800">
                        <c:v>42091</c:v>
                      </c:pt>
                      <c:pt idx="801">
                        <c:v>42092</c:v>
                      </c:pt>
                      <c:pt idx="802">
                        <c:v>42093</c:v>
                      </c:pt>
                      <c:pt idx="803">
                        <c:v>42094</c:v>
                      </c:pt>
                      <c:pt idx="804">
                        <c:v>42095</c:v>
                      </c:pt>
                      <c:pt idx="805">
                        <c:v>42096</c:v>
                      </c:pt>
                      <c:pt idx="806">
                        <c:v>42097</c:v>
                      </c:pt>
                      <c:pt idx="807">
                        <c:v>42098</c:v>
                      </c:pt>
                      <c:pt idx="808">
                        <c:v>42099</c:v>
                      </c:pt>
                      <c:pt idx="809">
                        <c:v>42100</c:v>
                      </c:pt>
                      <c:pt idx="810">
                        <c:v>42101</c:v>
                      </c:pt>
                      <c:pt idx="811">
                        <c:v>42102</c:v>
                      </c:pt>
                      <c:pt idx="812">
                        <c:v>42103</c:v>
                      </c:pt>
                      <c:pt idx="813">
                        <c:v>42104</c:v>
                      </c:pt>
                      <c:pt idx="814">
                        <c:v>42105</c:v>
                      </c:pt>
                      <c:pt idx="815">
                        <c:v>42106</c:v>
                      </c:pt>
                      <c:pt idx="816">
                        <c:v>42107</c:v>
                      </c:pt>
                      <c:pt idx="817">
                        <c:v>42108</c:v>
                      </c:pt>
                      <c:pt idx="818">
                        <c:v>42109</c:v>
                      </c:pt>
                      <c:pt idx="819">
                        <c:v>42110</c:v>
                      </c:pt>
                      <c:pt idx="820">
                        <c:v>42111</c:v>
                      </c:pt>
                      <c:pt idx="821">
                        <c:v>42112</c:v>
                      </c:pt>
                      <c:pt idx="822">
                        <c:v>42113</c:v>
                      </c:pt>
                      <c:pt idx="823">
                        <c:v>42114</c:v>
                      </c:pt>
                      <c:pt idx="824">
                        <c:v>42115</c:v>
                      </c:pt>
                      <c:pt idx="825">
                        <c:v>42116</c:v>
                      </c:pt>
                      <c:pt idx="826">
                        <c:v>42117</c:v>
                      </c:pt>
                      <c:pt idx="827">
                        <c:v>42118</c:v>
                      </c:pt>
                      <c:pt idx="828">
                        <c:v>42119</c:v>
                      </c:pt>
                      <c:pt idx="829">
                        <c:v>42120</c:v>
                      </c:pt>
                      <c:pt idx="830">
                        <c:v>42121</c:v>
                      </c:pt>
                      <c:pt idx="831">
                        <c:v>42122</c:v>
                      </c:pt>
                      <c:pt idx="832">
                        <c:v>42123</c:v>
                      </c:pt>
                      <c:pt idx="833">
                        <c:v>42124</c:v>
                      </c:pt>
                      <c:pt idx="834">
                        <c:v>42125</c:v>
                      </c:pt>
                      <c:pt idx="835">
                        <c:v>42126</c:v>
                      </c:pt>
                      <c:pt idx="836">
                        <c:v>42127</c:v>
                      </c:pt>
                      <c:pt idx="837">
                        <c:v>42128</c:v>
                      </c:pt>
                      <c:pt idx="838">
                        <c:v>42129</c:v>
                      </c:pt>
                      <c:pt idx="839">
                        <c:v>42130</c:v>
                      </c:pt>
                      <c:pt idx="840">
                        <c:v>42131</c:v>
                      </c:pt>
                      <c:pt idx="841">
                        <c:v>42132</c:v>
                      </c:pt>
                      <c:pt idx="842">
                        <c:v>42133</c:v>
                      </c:pt>
                      <c:pt idx="843">
                        <c:v>42134</c:v>
                      </c:pt>
                      <c:pt idx="844">
                        <c:v>42135</c:v>
                      </c:pt>
                      <c:pt idx="845">
                        <c:v>42136</c:v>
                      </c:pt>
                      <c:pt idx="846">
                        <c:v>42137</c:v>
                      </c:pt>
                      <c:pt idx="847">
                        <c:v>42138</c:v>
                      </c:pt>
                      <c:pt idx="848">
                        <c:v>42139</c:v>
                      </c:pt>
                      <c:pt idx="849">
                        <c:v>42140</c:v>
                      </c:pt>
                      <c:pt idx="850">
                        <c:v>42141</c:v>
                      </c:pt>
                      <c:pt idx="851">
                        <c:v>42142</c:v>
                      </c:pt>
                      <c:pt idx="852">
                        <c:v>42143</c:v>
                      </c:pt>
                      <c:pt idx="853">
                        <c:v>42144</c:v>
                      </c:pt>
                      <c:pt idx="854">
                        <c:v>42145</c:v>
                      </c:pt>
                      <c:pt idx="855">
                        <c:v>42146</c:v>
                      </c:pt>
                      <c:pt idx="856">
                        <c:v>42147</c:v>
                      </c:pt>
                      <c:pt idx="857">
                        <c:v>42148</c:v>
                      </c:pt>
                      <c:pt idx="858">
                        <c:v>42149</c:v>
                      </c:pt>
                      <c:pt idx="859">
                        <c:v>42150</c:v>
                      </c:pt>
                      <c:pt idx="860">
                        <c:v>42151</c:v>
                      </c:pt>
                      <c:pt idx="861">
                        <c:v>42152</c:v>
                      </c:pt>
                      <c:pt idx="862">
                        <c:v>42153</c:v>
                      </c:pt>
                      <c:pt idx="863">
                        <c:v>42154</c:v>
                      </c:pt>
                      <c:pt idx="864">
                        <c:v>42155</c:v>
                      </c:pt>
                      <c:pt idx="865">
                        <c:v>42156</c:v>
                      </c:pt>
                      <c:pt idx="866">
                        <c:v>42157</c:v>
                      </c:pt>
                      <c:pt idx="867">
                        <c:v>42158</c:v>
                      </c:pt>
                      <c:pt idx="868">
                        <c:v>42159</c:v>
                      </c:pt>
                      <c:pt idx="869">
                        <c:v>42160</c:v>
                      </c:pt>
                      <c:pt idx="870">
                        <c:v>42161</c:v>
                      </c:pt>
                      <c:pt idx="871">
                        <c:v>42162</c:v>
                      </c:pt>
                      <c:pt idx="872">
                        <c:v>42163</c:v>
                      </c:pt>
                      <c:pt idx="873">
                        <c:v>42164</c:v>
                      </c:pt>
                      <c:pt idx="874">
                        <c:v>42165</c:v>
                      </c:pt>
                      <c:pt idx="875">
                        <c:v>42166</c:v>
                      </c:pt>
                      <c:pt idx="876">
                        <c:v>42167</c:v>
                      </c:pt>
                      <c:pt idx="877">
                        <c:v>42168</c:v>
                      </c:pt>
                      <c:pt idx="878">
                        <c:v>42169</c:v>
                      </c:pt>
                      <c:pt idx="879">
                        <c:v>42170</c:v>
                      </c:pt>
                      <c:pt idx="880">
                        <c:v>42171</c:v>
                      </c:pt>
                      <c:pt idx="881">
                        <c:v>42172</c:v>
                      </c:pt>
                      <c:pt idx="882">
                        <c:v>42173</c:v>
                      </c:pt>
                      <c:pt idx="883">
                        <c:v>42174</c:v>
                      </c:pt>
                      <c:pt idx="884">
                        <c:v>42175</c:v>
                      </c:pt>
                      <c:pt idx="885">
                        <c:v>42176</c:v>
                      </c:pt>
                      <c:pt idx="886">
                        <c:v>42177</c:v>
                      </c:pt>
                      <c:pt idx="887">
                        <c:v>42178</c:v>
                      </c:pt>
                      <c:pt idx="888">
                        <c:v>42179</c:v>
                      </c:pt>
                      <c:pt idx="889">
                        <c:v>42180</c:v>
                      </c:pt>
                      <c:pt idx="890">
                        <c:v>42181</c:v>
                      </c:pt>
                      <c:pt idx="891">
                        <c:v>42182</c:v>
                      </c:pt>
                      <c:pt idx="892">
                        <c:v>42183</c:v>
                      </c:pt>
                      <c:pt idx="893">
                        <c:v>42184</c:v>
                      </c:pt>
                      <c:pt idx="894">
                        <c:v>42185</c:v>
                      </c:pt>
                      <c:pt idx="895">
                        <c:v>42186</c:v>
                      </c:pt>
                      <c:pt idx="896">
                        <c:v>42187</c:v>
                      </c:pt>
                      <c:pt idx="897">
                        <c:v>42188</c:v>
                      </c:pt>
                      <c:pt idx="898">
                        <c:v>42189</c:v>
                      </c:pt>
                      <c:pt idx="899">
                        <c:v>42190</c:v>
                      </c:pt>
                      <c:pt idx="900">
                        <c:v>42191</c:v>
                      </c:pt>
                      <c:pt idx="901">
                        <c:v>42192</c:v>
                      </c:pt>
                      <c:pt idx="902">
                        <c:v>42193</c:v>
                      </c:pt>
                      <c:pt idx="903">
                        <c:v>42194</c:v>
                      </c:pt>
                      <c:pt idx="904">
                        <c:v>42195</c:v>
                      </c:pt>
                      <c:pt idx="905">
                        <c:v>42196</c:v>
                      </c:pt>
                      <c:pt idx="906">
                        <c:v>42197</c:v>
                      </c:pt>
                      <c:pt idx="907">
                        <c:v>42198</c:v>
                      </c:pt>
                      <c:pt idx="908">
                        <c:v>42199</c:v>
                      </c:pt>
                      <c:pt idx="909">
                        <c:v>42200</c:v>
                      </c:pt>
                      <c:pt idx="910">
                        <c:v>42201</c:v>
                      </c:pt>
                      <c:pt idx="911">
                        <c:v>42202</c:v>
                      </c:pt>
                      <c:pt idx="912">
                        <c:v>42203</c:v>
                      </c:pt>
                      <c:pt idx="913">
                        <c:v>42204</c:v>
                      </c:pt>
                      <c:pt idx="914">
                        <c:v>42205</c:v>
                      </c:pt>
                      <c:pt idx="915">
                        <c:v>42206</c:v>
                      </c:pt>
                      <c:pt idx="916">
                        <c:v>42207</c:v>
                      </c:pt>
                      <c:pt idx="917">
                        <c:v>42208</c:v>
                      </c:pt>
                      <c:pt idx="918">
                        <c:v>42209</c:v>
                      </c:pt>
                      <c:pt idx="919">
                        <c:v>42210</c:v>
                      </c:pt>
                      <c:pt idx="920">
                        <c:v>42211</c:v>
                      </c:pt>
                      <c:pt idx="921">
                        <c:v>42212</c:v>
                      </c:pt>
                      <c:pt idx="922">
                        <c:v>42213</c:v>
                      </c:pt>
                      <c:pt idx="923">
                        <c:v>42214</c:v>
                      </c:pt>
                      <c:pt idx="924">
                        <c:v>42215</c:v>
                      </c:pt>
                      <c:pt idx="925">
                        <c:v>42216</c:v>
                      </c:pt>
                      <c:pt idx="926">
                        <c:v>42217</c:v>
                      </c:pt>
                      <c:pt idx="927">
                        <c:v>42218</c:v>
                      </c:pt>
                      <c:pt idx="928">
                        <c:v>42219</c:v>
                      </c:pt>
                      <c:pt idx="929">
                        <c:v>42220</c:v>
                      </c:pt>
                      <c:pt idx="930">
                        <c:v>42221</c:v>
                      </c:pt>
                      <c:pt idx="931">
                        <c:v>42222</c:v>
                      </c:pt>
                      <c:pt idx="932">
                        <c:v>42223</c:v>
                      </c:pt>
                      <c:pt idx="933">
                        <c:v>42224</c:v>
                      </c:pt>
                      <c:pt idx="934">
                        <c:v>42225</c:v>
                      </c:pt>
                      <c:pt idx="935">
                        <c:v>42226</c:v>
                      </c:pt>
                      <c:pt idx="936">
                        <c:v>42227</c:v>
                      </c:pt>
                      <c:pt idx="937">
                        <c:v>42228</c:v>
                      </c:pt>
                      <c:pt idx="938">
                        <c:v>42229</c:v>
                      </c:pt>
                      <c:pt idx="939">
                        <c:v>42230</c:v>
                      </c:pt>
                      <c:pt idx="940">
                        <c:v>42231</c:v>
                      </c:pt>
                      <c:pt idx="941">
                        <c:v>42232</c:v>
                      </c:pt>
                      <c:pt idx="942">
                        <c:v>42233</c:v>
                      </c:pt>
                      <c:pt idx="943">
                        <c:v>42234</c:v>
                      </c:pt>
                      <c:pt idx="944">
                        <c:v>42235</c:v>
                      </c:pt>
                      <c:pt idx="945">
                        <c:v>42236</c:v>
                      </c:pt>
                      <c:pt idx="946">
                        <c:v>42237</c:v>
                      </c:pt>
                      <c:pt idx="947">
                        <c:v>42238</c:v>
                      </c:pt>
                      <c:pt idx="948">
                        <c:v>42239</c:v>
                      </c:pt>
                      <c:pt idx="949">
                        <c:v>42240</c:v>
                      </c:pt>
                      <c:pt idx="950">
                        <c:v>42241</c:v>
                      </c:pt>
                      <c:pt idx="951">
                        <c:v>42242</c:v>
                      </c:pt>
                      <c:pt idx="952">
                        <c:v>42243</c:v>
                      </c:pt>
                      <c:pt idx="953">
                        <c:v>42244</c:v>
                      </c:pt>
                      <c:pt idx="954">
                        <c:v>42245</c:v>
                      </c:pt>
                      <c:pt idx="955">
                        <c:v>42246</c:v>
                      </c:pt>
                      <c:pt idx="956">
                        <c:v>42247</c:v>
                      </c:pt>
                      <c:pt idx="957">
                        <c:v>42248</c:v>
                      </c:pt>
                      <c:pt idx="958">
                        <c:v>42249</c:v>
                      </c:pt>
                      <c:pt idx="959">
                        <c:v>42250</c:v>
                      </c:pt>
                      <c:pt idx="960">
                        <c:v>42251</c:v>
                      </c:pt>
                      <c:pt idx="961">
                        <c:v>42252</c:v>
                      </c:pt>
                      <c:pt idx="962">
                        <c:v>42253</c:v>
                      </c:pt>
                      <c:pt idx="963">
                        <c:v>42254</c:v>
                      </c:pt>
                      <c:pt idx="964">
                        <c:v>42255</c:v>
                      </c:pt>
                      <c:pt idx="965">
                        <c:v>42256</c:v>
                      </c:pt>
                      <c:pt idx="966">
                        <c:v>42257</c:v>
                      </c:pt>
                      <c:pt idx="967">
                        <c:v>42258</c:v>
                      </c:pt>
                      <c:pt idx="968">
                        <c:v>42259</c:v>
                      </c:pt>
                      <c:pt idx="969">
                        <c:v>42260</c:v>
                      </c:pt>
                      <c:pt idx="970">
                        <c:v>42261</c:v>
                      </c:pt>
                      <c:pt idx="971">
                        <c:v>42262</c:v>
                      </c:pt>
                      <c:pt idx="972">
                        <c:v>42263</c:v>
                      </c:pt>
                      <c:pt idx="973">
                        <c:v>42264</c:v>
                      </c:pt>
                      <c:pt idx="974">
                        <c:v>42265</c:v>
                      </c:pt>
                      <c:pt idx="975">
                        <c:v>42266</c:v>
                      </c:pt>
                      <c:pt idx="976">
                        <c:v>42267</c:v>
                      </c:pt>
                      <c:pt idx="977">
                        <c:v>42268</c:v>
                      </c:pt>
                      <c:pt idx="978">
                        <c:v>42269</c:v>
                      </c:pt>
                      <c:pt idx="979">
                        <c:v>42270</c:v>
                      </c:pt>
                      <c:pt idx="980">
                        <c:v>42271</c:v>
                      </c:pt>
                      <c:pt idx="981">
                        <c:v>42272</c:v>
                      </c:pt>
                      <c:pt idx="982">
                        <c:v>42273</c:v>
                      </c:pt>
                      <c:pt idx="983">
                        <c:v>42274</c:v>
                      </c:pt>
                      <c:pt idx="984">
                        <c:v>42275</c:v>
                      </c:pt>
                      <c:pt idx="985">
                        <c:v>42276</c:v>
                      </c:pt>
                      <c:pt idx="986">
                        <c:v>42277</c:v>
                      </c:pt>
                      <c:pt idx="987">
                        <c:v>42278</c:v>
                      </c:pt>
                      <c:pt idx="988">
                        <c:v>42279</c:v>
                      </c:pt>
                      <c:pt idx="989">
                        <c:v>42280</c:v>
                      </c:pt>
                      <c:pt idx="990">
                        <c:v>42281</c:v>
                      </c:pt>
                      <c:pt idx="991">
                        <c:v>42282</c:v>
                      </c:pt>
                      <c:pt idx="992">
                        <c:v>42283</c:v>
                      </c:pt>
                      <c:pt idx="993">
                        <c:v>42284</c:v>
                      </c:pt>
                      <c:pt idx="994">
                        <c:v>42285</c:v>
                      </c:pt>
                      <c:pt idx="995">
                        <c:v>42286</c:v>
                      </c:pt>
                      <c:pt idx="996">
                        <c:v>42287</c:v>
                      </c:pt>
                      <c:pt idx="997">
                        <c:v>42288</c:v>
                      </c:pt>
                      <c:pt idx="998">
                        <c:v>42289</c:v>
                      </c:pt>
                      <c:pt idx="999">
                        <c:v>42290</c:v>
                      </c:pt>
                      <c:pt idx="1000">
                        <c:v>42291</c:v>
                      </c:pt>
                      <c:pt idx="1001">
                        <c:v>42292</c:v>
                      </c:pt>
                      <c:pt idx="1002">
                        <c:v>42293</c:v>
                      </c:pt>
                      <c:pt idx="1003">
                        <c:v>42294</c:v>
                      </c:pt>
                      <c:pt idx="1004">
                        <c:v>42295</c:v>
                      </c:pt>
                      <c:pt idx="1005">
                        <c:v>42296</c:v>
                      </c:pt>
                      <c:pt idx="1006">
                        <c:v>42297</c:v>
                      </c:pt>
                      <c:pt idx="1007">
                        <c:v>42298</c:v>
                      </c:pt>
                      <c:pt idx="1008">
                        <c:v>42299</c:v>
                      </c:pt>
                      <c:pt idx="1009">
                        <c:v>42300</c:v>
                      </c:pt>
                      <c:pt idx="1010">
                        <c:v>42301</c:v>
                      </c:pt>
                      <c:pt idx="1011">
                        <c:v>42302</c:v>
                      </c:pt>
                      <c:pt idx="1012">
                        <c:v>42303</c:v>
                      </c:pt>
                      <c:pt idx="1013">
                        <c:v>42304</c:v>
                      </c:pt>
                      <c:pt idx="1014">
                        <c:v>42305</c:v>
                      </c:pt>
                      <c:pt idx="1015">
                        <c:v>42306</c:v>
                      </c:pt>
                      <c:pt idx="1016">
                        <c:v>42307</c:v>
                      </c:pt>
                      <c:pt idx="1017">
                        <c:v>42308</c:v>
                      </c:pt>
                      <c:pt idx="1018">
                        <c:v>42309</c:v>
                      </c:pt>
                      <c:pt idx="1019">
                        <c:v>42310</c:v>
                      </c:pt>
                      <c:pt idx="1020">
                        <c:v>42311</c:v>
                      </c:pt>
                      <c:pt idx="1021">
                        <c:v>42312</c:v>
                      </c:pt>
                      <c:pt idx="1022">
                        <c:v>42313</c:v>
                      </c:pt>
                      <c:pt idx="1023">
                        <c:v>42314</c:v>
                      </c:pt>
                      <c:pt idx="1024">
                        <c:v>42315</c:v>
                      </c:pt>
                      <c:pt idx="1025">
                        <c:v>42316</c:v>
                      </c:pt>
                      <c:pt idx="1026">
                        <c:v>42317</c:v>
                      </c:pt>
                      <c:pt idx="1027">
                        <c:v>42318</c:v>
                      </c:pt>
                      <c:pt idx="1028">
                        <c:v>42319</c:v>
                      </c:pt>
                      <c:pt idx="1029">
                        <c:v>42320</c:v>
                      </c:pt>
                      <c:pt idx="1030">
                        <c:v>42321</c:v>
                      </c:pt>
                      <c:pt idx="1031">
                        <c:v>42322</c:v>
                      </c:pt>
                      <c:pt idx="1032">
                        <c:v>42323</c:v>
                      </c:pt>
                      <c:pt idx="1033">
                        <c:v>42324</c:v>
                      </c:pt>
                      <c:pt idx="1034">
                        <c:v>42325</c:v>
                      </c:pt>
                      <c:pt idx="1035">
                        <c:v>42326</c:v>
                      </c:pt>
                      <c:pt idx="1036">
                        <c:v>42327</c:v>
                      </c:pt>
                      <c:pt idx="1037">
                        <c:v>42328</c:v>
                      </c:pt>
                      <c:pt idx="1038">
                        <c:v>42329</c:v>
                      </c:pt>
                      <c:pt idx="1039">
                        <c:v>42330</c:v>
                      </c:pt>
                      <c:pt idx="1040">
                        <c:v>42331</c:v>
                      </c:pt>
                      <c:pt idx="1041">
                        <c:v>42332</c:v>
                      </c:pt>
                      <c:pt idx="1042">
                        <c:v>42333</c:v>
                      </c:pt>
                      <c:pt idx="1043">
                        <c:v>42334</c:v>
                      </c:pt>
                      <c:pt idx="1044">
                        <c:v>42335</c:v>
                      </c:pt>
                      <c:pt idx="1045">
                        <c:v>42336</c:v>
                      </c:pt>
                      <c:pt idx="1046">
                        <c:v>42337</c:v>
                      </c:pt>
                      <c:pt idx="1047">
                        <c:v>42338</c:v>
                      </c:pt>
                      <c:pt idx="1048">
                        <c:v>42339</c:v>
                      </c:pt>
                      <c:pt idx="1049">
                        <c:v>42340</c:v>
                      </c:pt>
                      <c:pt idx="1050">
                        <c:v>42341</c:v>
                      </c:pt>
                      <c:pt idx="1051">
                        <c:v>42342</c:v>
                      </c:pt>
                      <c:pt idx="1052">
                        <c:v>42343</c:v>
                      </c:pt>
                      <c:pt idx="1053">
                        <c:v>42344</c:v>
                      </c:pt>
                      <c:pt idx="1054">
                        <c:v>42345</c:v>
                      </c:pt>
                      <c:pt idx="1055">
                        <c:v>42346</c:v>
                      </c:pt>
                      <c:pt idx="1056">
                        <c:v>42347</c:v>
                      </c:pt>
                      <c:pt idx="1057">
                        <c:v>42348</c:v>
                      </c:pt>
                      <c:pt idx="1058">
                        <c:v>42349</c:v>
                      </c:pt>
                      <c:pt idx="1059">
                        <c:v>42350</c:v>
                      </c:pt>
                      <c:pt idx="1060">
                        <c:v>42351</c:v>
                      </c:pt>
                      <c:pt idx="1061">
                        <c:v>42352</c:v>
                      </c:pt>
                      <c:pt idx="1062">
                        <c:v>42353</c:v>
                      </c:pt>
                      <c:pt idx="1063">
                        <c:v>42354</c:v>
                      </c:pt>
                      <c:pt idx="1064">
                        <c:v>42355</c:v>
                      </c:pt>
                      <c:pt idx="1065">
                        <c:v>42356</c:v>
                      </c:pt>
                      <c:pt idx="1066">
                        <c:v>42357</c:v>
                      </c:pt>
                      <c:pt idx="1067">
                        <c:v>42358</c:v>
                      </c:pt>
                      <c:pt idx="1068">
                        <c:v>42359</c:v>
                      </c:pt>
                      <c:pt idx="1069">
                        <c:v>42360</c:v>
                      </c:pt>
                      <c:pt idx="1070">
                        <c:v>42361</c:v>
                      </c:pt>
                      <c:pt idx="1071">
                        <c:v>42362</c:v>
                      </c:pt>
                      <c:pt idx="1072">
                        <c:v>42363</c:v>
                      </c:pt>
                      <c:pt idx="1073">
                        <c:v>42364</c:v>
                      </c:pt>
                      <c:pt idx="1074">
                        <c:v>42365</c:v>
                      </c:pt>
                      <c:pt idx="1075">
                        <c:v>42366</c:v>
                      </c:pt>
                      <c:pt idx="1076">
                        <c:v>42367</c:v>
                      </c:pt>
                      <c:pt idx="1077">
                        <c:v>42368</c:v>
                      </c:pt>
                      <c:pt idx="1078">
                        <c:v>42369</c:v>
                      </c:pt>
                      <c:pt idx="1079">
                        <c:v>42371</c:v>
                      </c:pt>
                      <c:pt idx="1080">
                        <c:v>42372</c:v>
                      </c:pt>
                      <c:pt idx="1081">
                        <c:v>42373</c:v>
                      </c:pt>
                      <c:pt idx="1082">
                        <c:v>42374</c:v>
                      </c:pt>
                      <c:pt idx="1083">
                        <c:v>42375</c:v>
                      </c:pt>
                      <c:pt idx="1084">
                        <c:v>42376</c:v>
                      </c:pt>
                      <c:pt idx="1085">
                        <c:v>42377</c:v>
                      </c:pt>
                      <c:pt idx="1086">
                        <c:v>42378</c:v>
                      </c:pt>
                      <c:pt idx="1087">
                        <c:v>42379</c:v>
                      </c:pt>
                      <c:pt idx="1088">
                        <c:v>42380</c:v>
                      </c:pt>
                      <c:pt idx="1089">
                        <c:v>42381</c:v>
                      </c:pt>
                      <c:pt idx="1090">
                        <c:v>42382</c:v>
                      </c:pt>
                      <c:pt idx="1091">
                        <c:v>42383</c:v>
                      </c:pt>
                      <c:pt idx="1092">
                        <c:v>42384</c:v>
                      </c:pt>
                      <c:pt idx="1093">
                        <c:v>42385</c:v>
                      </c:pt>
                      <c:pt idx="1094">
                        <c:v>42386</c:v>
                      </c:pt>
                      <c:pt idx="1095">
                        <c:v>42387</c:v>
                      </c:pt>
                      <c:pt idx="1096">
                        <c:v>42388</c:v>
                      </c:pt>
                      <c:pt idx="1097">
                        <c:v>42389</c:v>
                      </c:pt>
                      <c:pt idx="1098">
                        <c:v>42390</c:v>
                      </c:pt>
                      <c:pt idx="1099">
                        <c:v>42391</c:v>
                      </c:pt>
                      <c:pt idx="1100">
                        <c:v>42392</c:v>
                      </c:pt>
                      <c:pt idx="1101">
                        <c:v>42393</c:v>
                      </c:pt>
                      <c:pt idx="1102">
                        <c:v>42394</c:v>
                      </c:pt>
                      <c:pt idx="1103">
                        <c:v>42395</c:v>
                      </c:pt>
                      <c:pt idx="1104">
                        <c:v>42396</c:v>
                      </c:pt>
                      <c:pt idx="1105">
                        <c:v>42397</c:v>
                      </c:pt>
                      <c:pt idx="1106">
                        <c:v>42398</c:v>
                      </c:pt>
                      <c:pt idx="1107">
                        <c:v>42399</c:v>
                      </c:pt>
                      <c:pt idx="1108">
                        <c:v>42400</c:v>
                      </c:pt>
                      <c:pt idx="1109">
                        <c:v>42401</c:v>
                      </c:pt>
                      <c:pt idx="1110">
                        <c:v>42402</c:v>
                      </c:pt>
                      <c:pt idx="1111">
                        <c:v>42403</c:v>
                      </c:pt>
                      <c:pt idx="1112">
                        <c:v>42404</c:v>
                      </c:pt>
                      <c:pt idx="1113">
                        <c:v>42405</c:v>
                      </c:pt>
                      <c:pt idx="1114">
                        <c:v>42406</c:v>
                      </c:pt>
                      <c:pt idx="1115">
                        <c:v>42407</c:v>
                      </c:pt>
                      <c:pt idx="1116">
                        <c:v>42408</c:v>
                      </c:pt>
                      <c:pt idx="1117">
                        <c:v>42409</c:v>
                      </c:pt>
                      <c:pt idx="1118">
                        <c:v>42410</c:v>
                      </c:pt>
                      <c:pt idx="1119">
                        <c:v>42411</c:v>
                      </c:pt>
                      <c:pt idx="1120">
                        <c:v>42412</c:v>
                      </c:pt>
                      <c:pt idx="1121">
                        <c:v>42413</c:v>
                      </c:pt>
                      <c:pt idx="1122">
                        <c:v>42414</c:v>
                      </c:pt>
                      <c:pt idx="1123">
                        <c:v>42415</c:v>
                      </c:pt>
                      <c:pt idx="1124">
                        <c:v>42416</c:v>
                      </c:pt>
                      <c:pt idx="1125">
                        <c:v>42417</c:v>
                      </c:pt>
                      <c:pt idx="1126">
                        <c:v>42418</c:v>
                      </c:pt>
                      <c:pt idx="1127">
                        <c:v>42419</c:v>
                      </c:pt>
                      <c:pt idx="1128">
                        <c:v>42420</c:v>
                      </c:pt>
                      <c:pt idx="1129">
                        <c:v>42421</c:v>
                      </c:pt>
                      <c:pt idx="1130">
                        <c:v>42422</c:v>
                      </c:pt>
                      <c:pt idx="1131">
                        <c:v>42423</c:v>
                      </c:pt>
                      <c:pt idx="1132">
                        <c:v>42424</c:v>
                      </c:pt>
                      <c:pt idx="1133">
                        <c:v>42425</c:v>
                      </c:pt>
                      <c:pt idx="1134">
                        <c:v>42426</c:v>
                      </c:pt>
                      <c:pt idx="1135">
                        <c:v>42427</c:v>
                      </c:pt>
                      <c:pt idx="1136">
                        <c:v>42428</c:v>
                      </c:pt>
                      <c:pt idx="1137">
                        <c:v>42429</c:v>
                      </c:pt>
                      <c:pt idx="1138">
                        <c:v>42430</c:v>
                      </c:pt>
                      <c:pt idx="1139">
                        <c:v>42431</c:v>
                      </c:pt>
                      <c:pt idx="1140">
                        <c:v>42432</c:v>
                      </c:pt>
                      <c:pt idx="1141">
                        <c:v>42433</c:v>
                      </c:pt>
                      <c:pt idx="1142">
                        <c:v>42434</c:v>
                      </c:pt>
                      <c:pt idx="1143">
                        <c:v>42435</c:v>
                      </c:pt>
                      <c:pt idx="1144">
                        <c:v>42436</c:v>
                      </c:pt>
                      <c:pt idx="1145">
                        <c:v>42437</c:v>
                      </c:pt>
                      <c:pt idx="1146">
                        <c:v>42438</c:v>
                      </c:pt>
                      <c:pt idx="1147">
                        <c:v>42439</c:v>
                      </c:pt>
                      <c:pt idx="1148">
                        <c:v>42440</c:v>
                      </c:pt>
                      <c:pt idx="1149">
                        <c:v>42441</c:v>
                      </c:pt>
                      <c:pt idx="1150">
                        <c:v>42442</c:v>
                      </c:pt>
                      <c:pt idx="1151">
                        <c:v>42443</c:v>
                      </c:pt>
                      <c:pt idx="1152">
                        <c:v>42444</c:v>
                      </c:pt>
                      <c:pt idx="1153">
                        <c:v>42445</c:v>
                      </c:pt>
                      <c:pt idx="1154">
                        <c:v>42446</c:v>
                      </c:pt>
                      <c:pt idx="1155">
                        <c:v>42447</c:v>
                      </c:pt>
                      <c:pt idx="1156">
                        <c:v>42448</c:v>
                      </c:pt>
                      <c:pt idx="1157">
                        <c:v>42449</c:v>
                      </c:pt>
                      <c:pt idx="1158">
                        <c:v>42450</c:v>
                      </c:pt>
                      <c:pt idx="1159">
                        <c:v>42451</c:v>
                      </c:pt>
                      <c:pt idx="1160">
                        <c:v>42452</c:v>
                      </c:pt>
                      <c:pt idx="1161">
                        <c:v>42453</c:v>
                      </c:pt>
                      <c:pt idx="1162">
                        <c:v>42454</c:v>
                      </c:pt>
                      <c:pt idx="1163">
                        <c:v>42455</c:v>
                      </c:pt>
                      <c:pt idx="1164">
                        <c:v>42456</c:v>
                      </c:pt>
                      <c:pt idx="1165">
                        <c:v>42457</c:v>
                      </c:pt>
                      <c:pt idx="1166">
                        <c:v>42458</c:v>
                      </c:pt>
                      <c:pt idx="1167">
                        <c:v>42459</c:v>
                      </c:pt>
                      <c:pt idx="1168">
                        <c:v>42460</c:v>
                      </c:pt>
                      <c:pt idx="1169">
                        <c:v>42461</c:v>
                      </c:pt>
                      <c:pt idx="1170">
                        <c:v>42462</c:v>
                      </c:pt>
                      <c:pt idx="1171">
                        <c:v>42463</c:v>
                      </c:pt>
                      <c:pt idx="1172">
                        <c:v>42464</c:v>
                      </c:pt>
                      <c:pt idx="1173">
                        <c:v>42465</c:v>
                      </c:pt>
                      <c:pt idx="1174">
                        <c:v>42466</c:v>
                      </c:pt>
                      <c:pt idx="1175">
                        <c:v>42467</c:v>
                      </c:pt>
                      <c:pt idx="1176">
                        <c:v>42468</c:v>
                      </c:pt>
                      <c:pt idx="1177">
                        <c:v>42469</c:v>
                      </c:pt>
                      <c:pt idx="1178">
                        <c:v>42470</c:v>
                      </c:pt>
                      <c:pt idx="1179">
                        <c:v>42471</c:v>
                      </c:pt>
                      <c:pt idx="1180">
                        <c:v>42472</c:v>
                      </c:pt>
                      <c:pt idx="1181">
                        <c:v>42473</c:v>
                      </c:pt>
                      <c:pt idx="1182">
                        <c:v>42474</c:v>
                      </c:pt>
                      <c:pt idx="1183">
                        <c:v>42475</c:v>
                      </c:pt>
                      <c:pt idx="1184">
                        <c:v>42476</c:v>
                      </c:pt>
                      <c:pt idx="1185">
                        <c:v>42477</c:v>
                      </c:pt>
                      <c:pt idx="1186">
                        <c:v>42478</c:v>
                      </c:pt>
                      <c:pt idx="1187">
                        <c:v>42479</c:v>
                      </c:pt>
                      <c:pt idx="1188">
                        <c:v>42480</c:v>
                      </c:pt>
                      <c:pt idx="1189">
                        <c:v>42481</c:v>
                      </c:pt>
                      <c:pt idx="1190">
                        <c:v>42482</c:v>
                      </c:pt>
                      <c:pt idx="1191">
                        <c:v>42483</c:v>
                      </c:pt>
                      <c:pt idx="1192">
                        <c:v>42484</c:v>
                      </c:pt>
                      <c:pt idx="1193">
                        <c:v>42485</c:v>
                      </c:pt>
                      <c:pt idx="1194">
                        <c:v>42486</c:v>
                      </c:pt>
                      <c:pt idx="1195">
                        <c:v>42487</c:v>
                      </c:pt>
                      <c:pt idx="1196">
                        <c:v>42488</c:v>
                      </c:pt>
                      <c:pt idx="1197">
                        <c:v>42489</c:v>
                      </c:pt>
                      <c:pt idx="1198">
                        <c:v>42490</c:v>
                      </c:pt>
                      <c:pt idx="1199">
                        <c:v>42491</c:v>
                      </c:pt>
                      <c:pt idx="1200">
                        <c:v>42492</c:v>
                      </c:pt>
                      <c:pt idx="1201">
                        <c:v>42493</c:v>
                      </c:pt>
                      <c:pt idx="1202">
                        <c:v>42494</c:v>
                      </c:pt>
                      <c:pt idx="1203">
                        <c:v>42495</c:v>
                      </c:pt>
                      <c:pt idx="1204">
                        <c:v>42496</c:v>
                      </c:pt>
                      <c:pt idx="1205">
                        <c:v>42497</c:v>
                      </c:pt>
                      <c:pt idx="1206">
                        <c:v>42498</c:v>
                      </c:pt>
                      <c:pt idx="1207">
                        <c:v>42499</c:v>
                      </c:pt>
                      <c:pt idx="1208">
                        <c:v>42500</c:v>
                      </c:pt>
                      <c:pt idx="1209">
                        <c:v>42501</c:v>
                      </c:pt>
                      <c:pt idx="1210">
                        <c:v>42502</c:v>
                      </c:pt>
                      <c:pt idx="1211">
                        <c:v>42503</c:v>
                      </c:pt>
                      <c:pt idx="1212">
                        <c:v>42504</c:v>
                      </c:pt>
                      <c:pt idx="1213">
                        <c:v>42505</c:v>
                      </c:pt>
                      <c:pt idx="1214">
                        <c:v>42506</c:v>
                      </c:pt>
                      <c:pt idx="1215">
                        <c:v>42507</c:v>
                      </c:pt>
                      <c:pt idx="1216">
                        <c:v>42508</c:v>
                      </c:pt>
                      <c:pt idx="1217">
                        <c:v>42509</c:v>
                      </c:pt>
                      <c:pt idx="1218">
                        <c:v>42510</c:v>
                      </c:pt>
                      <c:pt idx="1219">
                        <c:v>42511</c:v>
                      </c:pt>
                      <c:pt idx="1220">
                        <c:v>42512</c:v>
                      </c:pt>
                      <c:pt idx="1221">
                        <c:v>42513</c:v>
                      </c:pt>
                      <c:pt idx="1222">
                        <c:v>42514</c:v>
                      </c:pt>
                      <c:pt idx="1223">
                        <c:v>42515</c:v>
                      </c:pt>
                      <c:pt idx="1224">
                        <c:v>42516</c:v>
                      </c:pt>
                      <c:pt idx="1225">
                        <c:v>42517</c:v>
                      </c:pt>
                      <c:pt idx="1226">
                        <c:v>42518</c:v>
                      </c:pt>
                      <c:pt idx="1227">
                        <c:v>42519</c:v>
                      </c:pt>
                      <c:pt idx="1228">
                        <c:v>42520</c:v>
                      </c:pt>
                      <c:pt idx="1229">
                        <c:v>42521</c:v>
                      </c:pt>
                      <c:pt idx="1230">
                        <c:v>42522</c:v>
                      </c:pt>
                      <c:pt idx="1231">
                        <c:v>42523</c:v>
                      </c:pt>
                      <c:pt idx="1232">
                        <c:v>42524</c:v>
                      </c:pt>
                      <c:pt idx="1233">
                        <c:v>42525</c:v>
                      </c:pt>
                      <c:pt idx="1234">
                        <c:v>42526</c:v>
                      </c:pt>
                      <c:pt idx="1235">
                        <c:v>42527</c:v>
                      </c:pt>
                      <c:pt idx="1236">
                        <c:v>42528</c:v>
                      </c:pt>
                      <c:pt idx="1237">
                        <c:v>42529</c:v>
                      </c:pt>
                      <c:pt idx="1238">
                        <c:v>42530</c:v>
                      </c:pt>
                      <c:pt idx="1239">
                        <c:v>42531</c:v>
                      </c:pt>
                      <c:pt idx="1240">
                        <c:v>42532</c:v>
                      </c:pt>
                      <c:pt idx="1241">
                        <c:v>42533</c:v>
                      </c:pt>
                      <c:pt idx="1242">
                        <c:v>42534</c:v>
                      </c:pt>
                      <c:pt idx="1243">
                        <c:v>42535</c:v>
                      </c:pt>
                      <c:pt idx="1244">
                        <c:v>42536</c:v>
                      </c:pt>
                      <c:pt idx="1245">
                        <c:v>42537</c:v>
                      </c:pt>
                      <c:pt idx="1246">
                        <c:v>42538</c:v>
                      </c:pt>
                      <c:pt idx="1247">
                        <c:v>42539</c:v>
                      </c:pt>
                      <c:pt idx="1248">
                        <c:v>42540</c:v>
                      </c:pt>
                      <c:pt idx="1249">
                        <c:v>42541</c:v>
                      </c:pt>
                      <c:pt idx="1250">
                        <c:v>42542</c:v>
                      </c:pt>
                      <c:pt idx="1251">
                        <c:v>42543</c:v>
                      </c:pt>
                      <c:pt idx="1252">
                        <c:v>42544</c:v>
                      </c:pt>
                      <c:pt idx="1253">
                        <c:v>42545</c:v>
                      </c:pt>
                      <c:pt idx="1254">
                        <c:v>42546</c:v>
                      </c:pt>
                      <c:pt idx="1255">
                        <c:v>42547</c:v>
                      </c:pt>
                      <c:pt idx="1256">
                        <c:v>42548</c:v>
                      </c:pt>
                      <c:pt idx="1257">
                        <c:v>42549</c:v>
                      </c:pt>
                      <c:pt idx="1258">
                        <c:v>42550</c:v>
                      </c:pt>
                      <c:pt idx="1259">
                        <c:v>42551</c:v>
                      </c:pt>
                      <c:pt idx="1260">
                        <c:v>42552</c:v>
                      </c:pt>
                      <c:pt idx="1261">
                        <c:v>42553</c:v>
                      </c:pt>
                      <c:pt idx="1262">
                        <c:v>42554</c:v>
                      </c:pt>
                      <c:pt idx="1263">
                        <c:v>42555</c:v>
                      </c:pt>
                      <c:pt idx="1264">
                        <c:v>42556</c:v>
                      </c:pt>
                      <c:pt idx="1265">
                        <c:v>42557</c:v>
                      </c:pt>
                      <c:pt idx="1266">
                        <c:v>42558</c:v>
                      </c:pt>
                      <c:pt idx="1267">
                        <c:v>42559</c:v>
                      </c:pt>
                      <c:pt idx="1268">
                        <c:v>42560</c:v>
                      </c:pt>
                      <c:pt idx="1269">
                        <c:v>42561</c:v>
                      </c:pt>
                      <c:pt idx="1270">
                        <c:v>42562</c:v>
                      </c:pt>
                      <c:pt idx="1271">
                        <c:v>42563</c:v>
                      </c:pt>
                      <c:pt idx="1272">
                        <c:v>42564</c:v>
                      </c:pt>
                      <c:pt idx="1273">
                        <c:v>42565</c:v>
                      </c:pt>
                      <c:pt idx="1274">
                        <c:v>42566</c:v>
                      </c:pt>
                      <c:pt idx="1275">
                        <c:v>42567</c:v>
                      </c:pt>
                      <c:pt idx="1276">
                        <c:v>42568</c:v>
                      </c:pt>
                      <c:pt idx="1277">
                        <c:v>42569</c:v>
                      </c:pt>
                      <c:pt idx="1278">
                        <c:v>42570</c:v>
                      </c:pt>
                      <c:pt idx="1279">
                        <c:v>42571</c:v>
                      </c:pt>
                      <c:pt idx="1280">
                        <c:v>42572</c:v>
                      </c:pt>
                      <c:pt idx="1281">
                        <c:v>42573</c:v>
                      </c:pt>
                      <c:pt idx="1282">
                        <c:v>42574</c:v>
                      </c:pt>
                      <c:pt idx="1283">
                        <c:v>42575</c:v>
                      </c:pt>
                      <c:pt idx="1284">
                        <c:v>42576</c:v>
                      </c:pt>
                      <c:pt idx="1285">
                        <c:v>42577</c:v>
                      </c:pt>
                      <c:pt idx="1286">
                        <c:v>42578</c:v>
                      </c:pt>
                      <c:pt idx="1287">
                        <c:v>42579</c:v>
                      </c:pt>
                      <c:pt idx="1288">
                        <c:v>42580</c:v>
                      </c:pt>
                      <c:pt idx="1289">
                        <c:v>42581</c:v>
                      </c:pt>
                      <c:pt idx="1290">
                        <c:v>42582</c:v>
                      </c:pt>
                      <c:pt idx="1291">
                        <c:v>42583</c:v>
                      </c:pt>
                      <c:pt idx="1292">
                        <c:v>42584</c:v>
                      </c:pt>
                      <c:pt idx="1293">
                        <c:v>42585</c:v>
                      </c:pt>
                      <c:pt idx="1294">
                        <c:v>42586</c:v>
                      </c:pt>
                      <c:pt idx="1295">
                        <c:v>42587</c:v>
                      </c:pt>
                      <c:pt idx="1296">
                        <c:v>42588</c:v>
                      </c:pt>
                      <c:pt idx="1297">
                        <c:v>42589</c:v>
                      </c:pt>
                      <c:pt idx="1298">
                        <c:v>42590</c:v>
                      </c:pt>
                      <c:pt idx="1299">
                        <c:v>42591</c:v>
                      </c:pt>
                      <c:pt idx="1300">
                        <c:v>42592</c:v>
                      </c:pt>
                      <c:pt idx="1301">
                        <c:v>42593</c:v>
                      </c:pt>
                      <c:pt idx="1302">
                        <c:v>42594</c:v>
                      </c:pt>
                      <c:pt idx="1303">
                        <c:v>42595</c:v>
                      </c:pt>
                      <c:pt idx="1304">
                        <c:v>42596</c:v>
                      </c:pt>
                      <c:pt idx="1305">
                        <c:v>42597</c:v>
                      </c:pt>
                      <c:pt idx="1306">
                        <c:v>42598</c:v>
                      </c:pt>
                      <c:pt idx="1307">
                        <c:v>42599</c:v>
                      </c:pt>
                      <c:pt idx="1308">
                        <c:v>42600</c:v>
                      </c:pt>
                      <c:pt idx="1309">
                        <c:v>42601</c:v>
                      </c:pt>
                      <c:pt idx="1310">
                        <c:v>42602</c:v>
                      </c:pt>
                      <c:pt idx="1311">
                        <c:v>42603</c:v>
                      </c:pt>
                      <c:pt idx="1312">
                        <c:v>42604</c:v>
                      </c:pt>
                      <c:pt idx="1313">
                        <c:v>42605</c:v>
                      </c:pt>
                      <c:pt idx="1314">
                        <c:v>42606</c:v>
                      </c:pt>
                      <c:pt idx="1315">
                        <c:v>42607</c:v>
                      </c:pt>
                      <c:pt idx="1316">
                        <c:v>42608</c:v>
                      </c:pt>
                      <c:pt idx="1317">
                        <c:v>42609</c:v>
                      </c:pt>
                      <c:pt idx="1318">
                        <c:v>42610</c:v>
                      </c:pt>
                      <c:pt idx="1319">
                        <c:v>42611</c:v>
                      </c:pt>
                      <c:pt idx="1320">
                        <c:v>42612</c:v>
                      </c:pt>
                      <c:pt idx="1321">
                        <c:v>42613</c:v>
                      </c:pt>
                      <c:pt idx="1322">
                        <c:v>42614</c:v>
                      </c:pt>
                      <c:pt idx="1323">
                        <c:v>42615</c:v>
                      </c:pt>
                      <c:pt idx="1324">
                        <c:v>42616</c:v>
                      </c:pt>
                      <c:pt idx="1325">
                        <c:v>42617</c:v>
                      </c:pt>
                      <c:pt idx="1326">
                        <c:v>42618</c:v>
                      </c:pt>
                      <c:pt idx="1327">
                        <c:v>42619</c:v>
                      </c:pt>
                      <c:pt idx="1328">
                        <c:v>42620</c:v>
                      </c:pt>
                      <c:pt idx="1329">
                        <c:v>42621</c:v>
                      </c:pt>
                      <c:pt idx="1330">
                        <c:v>42622</c:v>
                      </c:pt>
                      <c:pt idx="1331">
                        <c:v>42623</c:v>
                      </c:pt>
                      <c:pt idx="1332">
                        <c:v>42624</c:v>
                      </c:pt>
                      <c:pt idx="1333">
                        <c:v>42625</c:v>
                      </c:pt>
                      <c:pt idx="1334">
                        <c:v>42626</c:v>
                      </c:pt>
                      <c:pt idx="1335">
                        <c:v>42627</c:v>
                      </c:pt>
                      <c:pt idx="1336">
                        <c:v>42628</c:v>
                      </c:pt>
                      <c:pt idx="1337">
                        <c:v>42629</c:v>
                      </c:pt>
                      <c:pt idx="1338">
                        <c:v>42630</c:v>
                      </c:pt>
                      <c:pt idx="1339">
                        <c:v>42631</c:v>
                      </c:pt>
                      <c:pt idx="1340">
                        <c:v>42632</c:v>
                      </c:pt>
                      <c:pt idx="1341">
                        <c:v>42633</c:v>
                      </c:pt>
                      <c:pt idx="1342">
                        <c:v>42634</c:v>
                      </c:pt>
                      <c:pt idx="1343">
                        <c:v>42635</c:v>
                      </c:pt>
                      <c:pt idx="1344">
                        <c:v>42636</c:v>
                      </c:pt>
                      <c:pt idx="1345">
                        <c:v>42637</c:v>
                      </c:pt>
                      <c:pt idx="1346">
                        <c:v>42638</c:v>
                      </c:pt>
                      <c:pt idx="1347">
                        <c:v>42639</c:v>
                      </c:pt>
                      <c:pt idx="1348">
                        <c:v>42640</c:v>
                      </c:pt>
                      <c:pt idx="1349">
                        <c:v>42641</c:v>
                      </c:pt>
                      <c:pt idx="1350">
                        <c:v>42642</c:v>
                      </c:pt>
                      <c:pt idx="1351">
                        <c:v>42643</c:v>
                      </c:pt>
                      <c:pt idx="1352">
                        <c:v>42644</c:v>
                      </c:pt>
                      <c:pt idx="1353">
                        <c:v>42645</c:v>
                      </c:pt>
                      <c:pt idx="1354">
                        <c:v>42646</c:v>
                      </c:pt>
                      <c:pt idx="1355">
                        <c:v>42647</c:v>
                      </c:pt>
                      <c:pt idx="1356">
                        <c:v>42648</c:v>
                      </c:pt>
                      <c:pt idx="1357">
                        <c:v>42649</c:v>
                      </c:pt>
                      <c:pt idx="1358">
                        <c:v>42650</c:v>
                      </c:pt>
                      <c:pt idx="1359">
                        <c:v>42651</c:v>
                      </c:pt>
                      <c:pt idx="1360">
                        <c:v>42652</c:v>
                      </c:pt>
                      <c:pt idx="1361">
                        <c:v>42653</c:v>
                      </c:pt>
                      <c:pt idx="1362">
                        <c:v>42654</c:v>
                      </c:pt>
                      <c:pt idx="1363">
                        <c:v>42655</c:v>
                      </c:pt>
                      <c:pt idx="1364">
                        <c:v>42656</c:v>
                      </c:pt>
                      <c:pt idx="1365">
                        <c:v>42657</c:v>
                      </c:pt>
                      <c:pt idx="1366">
                        <c:v>42658</c:v>
                      </c:pt>
                      <c:pt idx="1367">
                        <c:v>42659</c:v>
                      </c:pt>
                      <c:pt idx="1368">
                        <c:v>42660</c:v>
                      </c:pt>
                      <c:pt idx="1369">
                        <c:v>42661</c:v>
                      </c:pt>
                      <c:pt idx="1370">
                        <c:v>42662</c:v>
                      </c:pt>
                      <c:pt idx="1371">
                        <c:v>42663</c:v>
                      </c:pt>
                      <c:pt idx="1372">
                        <c:v>42664</c:v>
                      </c:pt>
                      <c:pt idx="1373">
                        <c:v>42665</c:v>
                      </c:pt>
                      <c:pt idx="1374">
                        <c:v>42666</c:v>
                      </c:pt>
                      <c:pt idx="1375">
                        <c:v>42667</c:v>
                      </c:pt>
                      <c:pt idx="1376">
                        <c:v>42668</c:v>
                      </c:pt>
                      <c:pt idx="1377">
                        <c:v>42669</c:v>
                      </c:pt>
                      <c:pt idx="1378">
                        <c:v>42670</c:v>
                      </c:pt>
                      <c:pt idx="1379">
                        <c:v>42671</c:v>
                      </c:pt>
                      <c:pt idx="1380">
                        <c:v>42672</c:v>
                      </c:pt>
                      <c:pt idx="1381">
                        <c:v>42673</c:v>
                      </c:pt>
                      <c:pt idx="1382">
                        <c:v>42674</c:v>
                      </c:pt>
                      <c:pt idx="1383">
                        <c:v>42675</c:v>
                      </c:pt>
                      <c:pt idx="1384">
                        <c:v>42676</c:v>
                      </c:pt>
                      <c:pt idx="1385">
                        <c:v>42677</c:v>
                      </c:pt>
                      <c:pt idx="1386">
                        <c:v>42678</c:v>
                      </c:pt>
                      <c:pt idx="1387">
                        <c:v>42679</c:v>
                      </c:pt>
                      <c:pt idx="1388">
                        <c:v>42680</c:v>
                      </c:pt>
                      <c:pt idx="1389">
                        <c:v>42681</c:v>
                      </c:pt>
                      <c:pt idx="1390">
                        <c:v>42682</c:v>
                      </c:pt>
                      <c:pt idx="1391">
                        <c:v>42683</c:v>
                      </c:pt>
                      <c:pt idx="1392">
                        <c:v>42684</c:v>
                      </c:pt>
                      <c:pt idx="1393">
                        <c:v>42685</c:v>
                      </c:pt>
                      <c:pt idx="1394">
                        <c:v>42686</c:v>
                      </c:pt>
                      <c:pt idx="1395">
                        <c:v>42687</c:v>
                      </c:pt>
                      <c:pt idx="1396">
                        <c:v>42688</c:v>
                      </c:pt>
                      <c:pt idx="1397">
                        <c:v>42689</c:v>
                      </c:pt>
                      <c:pt idx="1398">
                        <c:v>42690</c:v>
                      </c:pt>
                      <c:pt idx="1399">
                        <c:v>42691</c:v>
                      </c:pt>
                      <c:pt idx="1400">
                        <c:v>42692</c:v>
                      </c:pt>
                      <c:pt idx="1401">
                        <c:v>42693</c:v>
                      </c:pt>
                      <c:pt idx="1402">
                        <c:v>42694</c:v>
                      </c:pt>
                      <c:pt idx="1403">
                        <c:v>42695</c:v>
                      </c:pt>
                      <c:pt idx="1404">
                        <c:v>42696</c:v>
                      </c:pt>
                      <c:pt idx="1405">
                        <c:v>42697</c:v>
                      </c:pt>
                      <c:pt idx="1406">
                        <c:v>42698</c:v>
                      </c:pt>
                      <c:pt idx="1407">
                        <c:v>42699</c:v>
                      </c:pt>
                      <c:pt idx="1408">
                        <c:v>42700</c:v>
                      </c:pt>
                      <c:pt idx="1409">
                        <c:v>42701</c:v>
                      </c:pt>
                      <c:pt idx="1410">
                        <c:v>42702</c:v>
                      </c:pt>
                      <c:pt idx="1411">
                        <c:v>42703</c:v>
                      </c:pt>
                      <c:pt idx="1412">
                        <c:v>42704</c:v>
                      </c:pt>
                      <c:pt idx="1413">
                        <c:v>42705</c:v>
                      </c:pt>
                      <c:pt idx="1414">
                        <c:v>42706</c:v>
                      </c:pt>
                      <c:pt idx="1415">
                        <c:v>42707</c:v>
                      </c:pt>
                      <c:pt idx="1416">
                        <c:v>42708</c:v>
                      </c:pt>
                      <c:pt idx="1417">
                        <c:v>42709</c:v>
                      </c:pt>
                      <c:pt idx="1418">
                        <c:v>42710</c:v>
                      </c:pt>
                      <c:pt idx="1419">
                        <c:v>42711</c:v>
                      </c:pt>
                      <c:pt idx="1420">
                        <c:v>42712</c:v>
                      </c:pt>
                      <c:pt idx="1421">
                        <c:v>42713</c:v>
                      </c:pt>
                      <c:pt idx="1422">
                        <c:v>42714</c:v>
                      </c:pt>
                      <c:pt idx="1423">
                        <c:v>42715</c:v>
                      </c:pt>
                      <c:pt idx="1424">
                        <c:v>42716</c:v>
                      </c:pt>
                      <c:pt idx="1425">
                        <c:v>42717</c:v>
                      </c:pt>
                      <c:pt idx="1426">
                        <c:v>42718</c:v>
                      </c:pt>
                      <c:pt idx="1427">
                        <c:v>42719</c:v>
                      </c:pt>
                      <c:pt idx="1428">
                        <c:v>42720</c:v>
                      </c:pt>
                      <c:pt idx="1429">
                        <c:v>42721</c:v>
                      </c:pt>
                      <c:pt idx="1430">
                        <c:v>42722</c:v>
                      </c:pt>
                      <c:pt idx="1431">
                        <c:v>42723</c:v>
                      </c:pt>
                      <c:pt idx="1432">
                        <c:v>42724</c:v>
                      </c:pt>
                      <c:pt idx="1433">
                        <c:v>42725</c:v>
                      </c:pt>
                      <c:pt idx="1434">
                        <c:v>42726</c:v>
                      </c:pt>
                      <c:pt idx="1435">
                        <c:v>42727</c:v>
                      </c:pt>
                      <c:pt idx="1436">
                        <c:v>42728</c:v>
                      </c:pt>
                      <c:pt idx="1437">
                        <c:v>42729</c:v>
                      </c:pt>
                      <c:pt idx="1438">
                        <c:v>42730</c:v>
                      </c:pt>
                      <c:pt idx="1439">
                        <c:v>42731</c:v>
                      </c:pt>
                      <c:pt idx="1440">
                        <c:v>42732</c:v>
                      </c:pt>
                      <c:pt idx="1441">
                        <c:v>42733</c:v>
                      </c:pt>
                      <c:pt idx="1442">
                        <c:v>42734</c:v>
                      </c:pt>
                      <c:pt idx="1443">
                        <c:v>42735</c:v>
                      </c:pt>
                      <c:pt idx="1444">
                        <c:v>42736</c:v>
                      </c:pt>
                      <c:pt idx="1445">
                        <c:v>42737</c:v>
                      </c:pt>
                      <c:pt idx="1446">
                        <c:v>42738</c:v>
                      </c:pt>
                      <c:pt idx="1447">
                        <c:v>42739</c:v>
                      </c:pt>
                      <c:pt idx="1448">
                        <c:v>42740</c:v>
                      </c:pt>
                      <c:pt idx="1449">
                        <c:v>42741</c:v>
                      </c:pt>
                      <c:pt idx="1450">
                        <c:v>42742</c:v>
                      </c:pt>
                      <c:pt idx="1451">
                        <c:v>42743</c:v>
                      </c:pt>
                      <c:pt idx="1452">
                        <c:v>42744</c:v>
                      </c:pt>
                      <c:pt idx="1453">
                        <c:v>42745</c:v>
                      </c:pt>
                      <c:pt idx="1454">
                        <c:v>42746</c:v>
                      </c:pt>
                      <c:pt idx="1455">
                        <c:v>42747</c:v>
                      </c:pt>
                      <c:pt idx="1456">
                        <c:v>42748</c:v>
                      </c:pt>
                      <c:pt idx="1457">
                        <c:v>42749</c:v>
                      </c:pt>
                      <c:pt idx="1458">
                        <c:v>42750</c:v>
                      </c:pt>
                      <c:pt idx="1459">
                        <c:v>42751</c:v>
                      </c:pt>
                      <c:pt idx="1460">
                        <c:v>42752</c:v>
                      </c:pt>
                      <c:pt idx="1461">
                        <c:v>42753</c:v>
                      </c:pt>
                      <c:pt idx="1462">
                        <c:v>42754</c:v>
                      </c:pt>
                      <c:pt idx="1463">
                        <c:v>42755</c:v>
                      </c:pt>
                      <c:pt idx="1464">
                        <c:v>42756</c:v>
                      </c:pt>
                      <c:pt idx="1465">
                        <c:v>42757</c:v>
                      </c:pt>
                      <c:pt idx="1466">
                        <c:v>42758</c:v>
                      </c:pt>
                      <c:pt idx="1467">
                        <c:v>42759</c:v>
                      </c:pt>
                      <c:pt idx="1468">
                        <c:v>42760</c:v>
                      </c:pt>
                      <c:pt idx="1469">
                        <c:v>42761</c:v>
                      </c:pt>
                      <c:pt idx="1470">
                        <c:v>42762</c:v>
                      </c:pt>
                      <c:pt idx="1471">
                        <c:v>42763</c:v>
                      </c:pt>
                      <c:pt idx="1472">
                        <c:v>42764</c:v>
                      </c:pt>
                      <c:pt idx="1473">
                        <c:v>42765</c:v>
                      </c:pt>
                      <c:pt idx="1474">
                        <c:v>42766</c:v>
                      </c:pt>
                      <c:pt idx="1475">
                        <c:v>42767</c:v>
                      </c:pt>
                      <c:pt idx="1476">
                        <c:v>42768</c:v>
                      </c:pt>
                      <c:pt idx="1477">
                        <c:v>42769</c:v>
                      </c:pt>
                      <c:pt idx="1478">
                        <c:v>42770</c:v>
                      </c:pt>
                      <c:pt idx="1479">
                        <c:v>42771</c:v>
                      </c:pt>
                      <c:pt idx="1480">
                        <c:v>42772</c:v>
                      </c:pt>
                      <c:pt idx="1481">
                        <c:v>42773</c:v>
                      </c:pt>
                      <c:pt idx="1482">
                        <c:v>42774</c:v>
                      </c:pt>
                      <c:pt idx="1483">
                        <c:v>42775</c:v>
                      </c:pt>
                      <c:pt idx="1484">
                        <c:v>42776</c:v>
                      </c:pt>
                      <c:pt idx="1485">
                        <c:v>42777</c:v>
                      </c:pt>
                      <c:pt idx="1486">
                        <c:v>42778</c:v>
                      </c:pt>
                      <c:pt idx="1487">
                        <c:v>42779</c:v>
                      </c:pt>
                      <c:pt idx="1488">
                        <c:v>42780</c:v>
                      </c:pt>
                      <c:pt idx="1489">
                        <c:v>42781</c:v>
                      </c:pt>
                      <c:pt idx="1490">
                        <c:v>42782</c:v>
                      </c:pt>
                      <c:pt idx="1491">
                        <c:v>42783</c:v>
                      </c:pt>
                      <c:pt idx="1492">
                        <c:v>42784</c:v>
                      </c:pt>
                      <c:pt idx="1493">
                        <c:v>42785</c:v>
                      </c:pt>
                      <c:pt idx="1494">
                        <c:v>42786</c:v>
                      </c:pt>
                      <c:pt idx="1495">
                        <c:v>42787</c:v>
                      </c:pt>
                      <c:pt idx="1496">
                        <c:v>42788</c:v>
                      </c:pt>
                      <c:pt idx="1497">
                        <c:v>42789</c:v>
                      </c:pt>
                      <c:pt idx="1498">
                        <c:v>42790</c:v>
                      </c:pt>
                      <c:pt idx="1499">
                        <c:v>42791</c:v>
                      </c:pt>
                      <c:pt idx="1500">
                        <c:v>42792</c:v>
                      </c:pt>
                      <c:pt idx="1501">
                        <c:v>42793</c:v>
                      </c:pt>
                      <c:pt idx="1502">
                        <c:v>42794</c:v>
                      </c:pt>
                      <c:pt idx="1503">
                        <c:v>42795</c:v>
                      </c:pt>
                      <c:pt idx="1504">
                        <c:v>42796</c:v>
                      </c:pt>
                      <c:pt idx="1505">
                        <c:v>42797</c:v>
                      </c:pt>
                      <c:pt idx="1506">
                        <c:v>42798</c:v>
                      </c:pt>
                      <c:pt idx="1507">
                        <c:v>42799</c:v>
                      </c:pt>
                      <c:pt idx="1508">
                        <c:v>42800</c:v>
                      </c:pt>
                      <c:pt idx="1509">
                        <c:v>42801</c:v>
                      </c:pt>
                      <c:pt idx="1510">
                        <c:v>42802</c:v>
                      </c:pt>
                      <c:pt idx="1511">
                        <c:v>42803</c:v>
                      </c:pt>
                      <c:pt idx="1512">
                        <c:v>42804</c:v>
                      </c:pt>
                      <c:pt idx="1513">
                        <c:v>42805</c:v>
                      </c:pt>
                      <c:pt idx="1514">
                        <c:v>42806</c:v>
                      </c:pt>
                      <c:pt idx="1515">
                        <c:v>42807</c:v>
                      </c:pt>
                      <c:pt idx="1516">
                        <c:v>42808</c:v>
                      </c:pt>
                      <c:pt idx="1517">
                        <c:v>42809</c:v>
                      </c:pt>
                      <c:pt idx="1518">
                        <c:v>42810</c:v>
                      </c:pt>
                      <c:pt idx="1519">
                        <c:v>42811</c:v>
                      </c:pt>
                      <c:pt idx="1520">
                        <c:v>42812</c:v>
                      </c:pt>
                      <c:pt idx="1521">
                        <c:v>42813</c:v>
                      </c:pt>
                      <c:pt idx="1522">
                        <c:v>42814</c:v>
                      </c:pt>
                      <c:pt idx="1523">
                        <c:v>42815</c:v>
                      </c:pt>
                      <c:pt idx="1524">
                        <c:v>42816</c:v>
                      </c:pt>
                      <c:pt idx="1525">
                        <c:v>42817</c:v>
                      </c:pt>
                      <c:pt idx="1526">
                        <c:v>42818</c:v>
                      </c:pt>
                      <c:pt idx="1527">
                        <c:v>42819</c:v>
                      </c:pt>
                      <c:pt idx="1528">
                        <c:v>42820</c:v>
                      </c:pt>
                      <c:pt idx="1529">
                        <c:v>42821</c:v>
                      </c:pt>
                      <c:pt idx="1530">
                        <c:v>42822</c:v>
                      </c:pt>
                      <c:pt idx="1531">
                        <c:v>42823</c:v>
                      </c:pt>
                      <c:pt idx="1532">
                        <c:v>42824</c:v>
                      </c:pt>
                      <c:pt idx="1533">
                        <c:v>42825</c:v>
                      </c:pt>
                      <c:pt idx="1534">
                        <c:v>42826</c:v>
                      </c:pt>
                      <c:pt idx="1535">
                        <c:v>42827</c:v>
                      </c:pt>
                      <c:pt idx="1536">
                        <c:v>42828</c:v>
                      </c:pt>
                      <c:pt idx="1537">
                        <c:v>42829</c:v>
                      </c:pt>
                      <c:pt idx="1538">
                        <c:v>42830</c:v>
                      </c:pt>
                      <c:pt idx="1539">
                        <c:v>42831</c:v>
                      </c:pt>
                      <c:pt idx="1540">
                        <c:v>42832</c:v>
                      </c:pt>
                      <c:pt idx="1541">
                        <c:v>42833</c:v>
                      </c:pt>
                      <c:pt idx="1542">
                        <c:v>42834</c:v>
                      </c:pt>
                      <c:pt idx="1543">
                        <c:v>42835</c:v>
                      </c:pt>
                      <c:pt idx="1544">
                        <c:v>42836</c:v>
                      </c:pt>
                      <c:pt idx="1545">
                        <c:v>42837</c:v>
                      </c:pt>
                      <c:pt idx="1546">
                        <c:v>42838</c:v>
                      </c:pt>
                      <c:pt idx="1547">
                        <c:v>42839</c:v>
                      </c:pt>
                      <c:pt idx="1548">
                        <c:v>42840</c:v>
                      </c:pt>
                      <c:pt idx="1549">
                        <c:v>42841</c:v>
                      </c:pt>
                      <c:pt idx="1550">
                        <c:v>42842</c:v>
                      </c:pt>
                      <c:pt idx="1551">
                        <c:v>42843</c:v>
                      </c:pt>
                      <c:pt idx="1552">
                        <c:v>42844</c:v>
                      </c:pt>
                      <c:pt idx="1553">
                        <c:v>42845</c:v>
                      </c:pt>
                      <c:pt idx="1554">
                        <c:v>42846</c:v>
                      </c:pt>
                      <c:pt idx="1555">
                        <c:v>42847</c:v>
                      </c:pt>
                      <c:pt idx="1556">
                        <c:v>42848</c:v>
                      </c:pt>
                      <c:pt idx="1557">
                        <c:v>42849</c:v>
                      </c:pt>
                      <c:pt idx="1558">
                        <c:v>42850</c:v>
                      </c:pt>
                      <c:pt idx="1559">
                        <c:v>42851</c:v>
                      </c:pt>
                      <c:pt idx="1560">
                        <c:v>42852</c:v>
                      </c:pt>
                      <c:pt idx="1561">
                        <c:v>42853</c:v>
                      </c:pt>
                      <c:pt idx="1562">
                        <c:v>42854</c:v>
                      </c:pt>
                      <c:pt idx="1563">
                        <c:v>42855</c:v>
                      </c:pt>
                      <c:pt idx="1564">
                        <c:v>42856</c:v>
                      </c:pt>
                      <c:pt idx="1565">
                        <c:v>42857</c:v>
                      </c:pt>
                      <c:pt idx="1566">
                        <c:v>42858</c:v>
                      </c:pt>
                      <c:pt idx="1567">
                        <c:v>42859</c:v>
                      </c:pt>
                      <c:pt idx="1568">
                        <c:v>42860</c:v>
                      </c:pt>
                      <c:pt idx="1569">
                        <c:v>42861</c:v>
                      </c:pt>
                      <c:pt idx="1570">
                        <c:v>42862</c:v>
                      </c:pt>
                      <c:pt idx="1571">
                        <c:v>42863</c:v>
                      </c:pt>
                      <c:pt idx="1572">
                        <c:v>42864</c:v>
                      </c:pt>
                      <c:pt idx="1573">
                        <c:v>42865</c:v>
                      </c:pt>
                      <c:pt idx="1574">
                        <c:v>42866</c:v>
                      </c:pt>
                      <c:pt idx="1575">
                        <c:v>42867</c:v>
                      </c:pt>
                      <c:pt idx="1576">
                        <c:v>42868</c:v>
                      </c:pt>
                      <c:pt idx="1577">
                        <c:v>42869</c:v>
                      </c:pt>
                      <c:pt idx="1578">
                        <c:v>42870</c:v>
                      </c:pt>
                      <c:pt idx="1579">
                        <c:v>42871</c:v>
                      </c:pt>
                      <c:pt idx="1580">
                        <c:v>42872</c:v>
                      </c:pt>
                      <c:pt idx="1581">
                        <c:v>42873</c:v>
                      </c:pt>
                      <c:pt idx="1582">
                        <c:v>42874</c:v>
                      </c:pt>
                      <c:pt idx="1583">
                        <c:v>42875</c:v>
                      </c:pt>
                      <c:pt idx="1584">
                        <c:v>42876</c:v>
                      </c:pt>
                      <c:pt idx="1585">
                        <c:v>42877</c:v>
                      </c:pt>
                      <c:pt idx="1586">
                        <c:v>42878</c:v>
                      </c:pt>
                      <c:pt idx="1587">
                        <c:v>42879</c:v>
                      </c:pt>
                      <c:pt idx="1588">
                        <c:v>42880</c:v>
                      </c:pt>
                      <c:pt idx="1589">
                        <c:v>42881</c:v>
                      </c:pt>
                      <c:pt idx="1590">
                        <c:v>42882</c:v>
                      </c:pt>
                      <c:pt idx="1591">
                        <c:v>42883</c:v>
                      </c:pt>
                      <c:pt idx="1592">
                        <c:v>42884</c:v>
                      </c:pt>
                      <c:pt idx="1593">
                        <c:v>42885</c:v>
                      </c:pt>
                      <c:pt idx="1594">
                        <c:v>42886</c:v>
                      </c:pt>
                      <c:pt idx="1595">
                        <c:v>42887</c:v>
                      </c:pt>
                      <c:pt idx="1596">
                        <c:v>42888</c:v>
                      </c:pt>
                      <c:pt idx="1597">
                        <c:v>42889</c:v>
                      </c:pt>
                      <c:pt idx="1598">
                        <c:v>42890</c:v>
                      </c:pt>
                      <c:pt idx="1599">
                        <c:v>42891</c:v>
                      </c:pt>
                      <c:pt idx="1600">
                        <c:v>42892</c:v>
                      </c:pt>
                      <c:pt idx="1601">
                        <c:v>42893</c:v>
                      </c:pt>
                      <c:pt idx="1602">
                        <c:v>42894</c:v>
                      </c:pt>
                      <c:pt idx="1603">
                        <c:v>42895</c:v>
                      </c:pt>
                      <c:pt idx="1604">
                        <c:v>42896</c:v>
                      </c:pt>
                      <c:pt idx="1605">
                        <c:v>42897</c:v>
                      </c:pt>
                      <c:pt idx="1606">
                        <c:v>42898</c:v>
                      </c:pt>
                      <c:pt idx="1607">
                        <c:v>42899</c:v>
                      </c:pt>
                      <c:pt idx="1608">
                        <c:v>42900</c:v>
                      </c:pt>
                      <c:pt idx="1609">
                        <c:v>42901</c:v>
                      </c:pt>
                      <c:pt idx="1610">
                        <c:v>42902</c:v>
                      </c:pt>
                      <c:pt idx="1611">
                        <c:v>42903</c:v>
                      </c:pt>
                      <c:pt idx="1612">
                        <c:v>42904</c:v>
                      </c:pt>
                      <c:pt idx="1613">
                        <c:v>42905</c:v>
                      </c:pt>
                      <c:pt idx="1614">
                        <c:v>42906</c:v>
                      </c:pt>
                      <c:pt idx="1615">
                        <c:v>42907</c:v>
                      </c:pt>
                      <c:pt idx="1616">
                        <c:v>42908</c:v>
                      </c:pt>
                      <c:pt idx="1617">
                        <c:v>42909</c:v>
                      </c:pt>
                      <c:pt idx="1618">
                        <c:v>42910</c:v>
                      </c:pt>
                      <c:pt idx="1619">
                        <c:v>42911</c:v>
                      </c:pt>
                      <c:pt idx="1620">
                        <c:v>42912</c:v>
                      </c:pt>
                      <c:pt idx="1621">
                        <c:v>42913</c:v>
                      </c:pt>
                      <c:pt idx="1622">
                        <c:v>42914</c:v>
                      </c:pt>
                      <c:pt idx="1623">
                        <c:v>42915</c:v>
                      </c:pt>
                      <c:pt idx="1624">
                        <c:v>42916</c:v>
                      </c:pt>
                      <c:pt idx="1625">
                        <c:v>42917</c:v>
                      </c:pt>
                      <c:pt idx="1626">
                        <c:v>42918</c:v>
                      </c:pt>
                      <c:pt idx="1627">
                        <c:v>42919</c:v>
                      </c:pt>
                      <c:pt idx="1628">
                        <c:v>42920</c:v>
                      </c:pt>
                      <c:pt idx="1629">
                        <c:v>42921</c:v>
                      </c:pt>
                      <c:pt idx="1630">
                        <c:v>42922</c:v>
                      </c:pt>
                      <c:pt idx="1631">
                        <c:v>42923</c:v>
                      </c:pt>
                      <c:pt idx="1632">
                        <c:v>42924</c:v>
                      </c:pt>
                      <c:pt idx="1633">
                        <c:v>42925</c:v>
                      </c:pt>
                      <c:pt idx="1634">
                        <c:v>42926</c:v>
                      </c:pt>
                      <c:pt idx="1635">
                        <c:v>42927</c:v>
                      </c:pt>
                      <c:pt idx="1636">
                        <c:v>42928</c:v>
                      </c:pt>
                      <c:pt idx="1637">
                        <c:v>42929</c:v>
                      </c:pt>
                      <c:pt idx="1638">
                        <c:v>42930</c:v>
                      </c:pt>
                      <c:pt idx="1639">
                        <c:v>42931</c:v>
                      </c:pt>
                      <c:pt idx="1640">
                        <c:v>42932</c:v>
                      </c:pt>
                      <c:pt idx="1641">
                        <c:v>42933</c:v>
                      </c:pt>
                      <c:pt idx="1642">
                        <c:v>42934</c:v>
                      </c:pt>
                      <c:pt idx="1643">
                        <c:v>42935</c:v>
                      </c:pt>
                      <c:pt idx="1644">
                        <c:v>42936</c:v>
                      </c:pt>
                      <c:pt idx="1645">
                        <c:v>42937</c:v>
                      </c:pt>
                      <c:pt idx="1646">
                        <c:v>42938</c:v>
                      </c:pt>
                      <c:pt idx="1647">
                        <c:v>42939</c:v>
                      </c:pt>
                      <c:pt idx="1648">
                        <c:v>42940</c:v>
                      </c:pt>
                      <c:pt idx="1649">
                        <c:v>42941</c:v>
                      </c:pt>
                      <c:pt idx="1650">
                        <c:v>42942</c:v>
                      </c:pt>
                      <c:pt idx="1651">
                        <c:v>42943</c:v>
                      </c:pt>
                      <c:pt idx="1652">
                        <c:v>42944</c:v>
                      </c:pt>
                      <c:pt idx="1653">
                        <c:v>42945</c:v>
                      </c:pt>
                      <c:pt idx="1654">
                        <c:v>42946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'[Example of Metrics on Community 2.xlsx]dict_02'!$F$2:$F$1656</c15:sqref>
                        </c15:formulaRef>
                      </c:ext>
                    </c:extLst>
                    <c:numCache>
                      <c:formatCode>General</c:formatCode>
                      <c:ptCount val="1655"/>
                      <c:pt idx="0">
                        <c:v>178.25665003501999</c:v>
                      </c:pt>
                      <c:pt idx="1">
                        <c:v>178.65250028032</c:v>
                      </c:pt>
                      <c:pt idx="2">
                        <c:v>179.04755094661999</c:v>
                      </c:pt>
                      <c:pt idx="3">
                        <c:v>179.44180224512002</c:v>
                      </c:pt>
                      <c:pt idx="4">
                        <c:v>179.83525438750002</c:v>
                      </c:pt>
                      <c:pt idx="5">
                        <c:v>180.22790758592001</c:v>
                      </c:pt>
                      <c:pt idx="6">
                        <c:v>180.61976205302</c:v>
                      </c:pt>
                      <c:pt idx="7">
                        <c:v>181.01081800192</c:v>
                      </c:pt>
                      <c:pt idx="8">
                        <c:v>181.40107564622002</c:v>
                      </c:pt>
                      <c:pt idx="9">
                        <c:v>181.79053520000002</c:v>
                      </c:pt>
                      <c:pt idx="10">
                        <c:v>182.17919687782</c:v>
                      </c:pt>
                      <c:pt idx="11">
                        <c:v>182.56706089471999</c:v>
                      </c:pt>
                      <c:pt idx="12">
                        <c:v>182.95412746622</c:v>
                      </c:pt>
                      <c:pt idx="13">
                        <c:v>183.34039680832001</c:v>
                      </c:pt>
                      <c:pt idx="14">
                        <c:v>183.72586913750001</c:v>
                      </c:pt>
                      <c:pt idx="15">
                        <c:v>184.11054467072</c:v>
                      </c:pt>
                      <c:pt idx="16">
                        <c:v>184.49442362541998</c:v>
                      </c:pt>
                      <c:pt idx="17">
                        <c:v>184.87750621952</c:v>
                      </c:pt>
                      <c:pt idx="18">
                        <c:v>185.25979267141997</c:v>
                      </c:pt>
                      <c:pt idx="19">
                        <c:v>185.6412832</c:v>
                      </c:pt>
                      <c:pt idx="20">
                        <c:v>186.02197802462001</c:v>
                      </c:pt>
                      <c:pt idx="21">
                        <c:v>186.40187736512001</c:v>
                      </c:pt>
                      <c:pt idx="22">
                        <c:v>186.78098144181999</c:v>
                      </c:pt>
                      <c:pt idx="23">
                        <c:v>187.15929047552001</c:v>
                      </c:pt>
                      <c:pt idx="24">
                        <c:v>187.53680468749999</c:v>
                      </c:pt>
                      <c:pt idx="25">
                        <c:v>187.91352429952002</c:v>
                      </c:pt>
                      <c:pt idx="26">
                        <c:v>188.28944953382</c:v>
                      </c:pt>
                      <c:pt idx="27">
                        <c:v>188.66458061311999</c:v>
                      </c:pt>
                      <c:pt idx="28">
                        <c:v>189.03891776062</c:v>
                      </c:pt>
                      <c:pt idx="29">
                        <c:v>189.4124612</c:v>
                      </c:pt>
                      <c:pt idx="30">
                        <c:v>189.78521115542</c:v>
                      </c:pt>
                      <c:pt idx="31">
                        <c:v>190.15716785152</c:v>
                      </c:pt>
                      <c:pt idx="32">
                        <c:v>190.52833151341997</c:v>
                      </c:pt>
                      <c:pt idx="33">
                        <c:v>190.89870236671999</c:v>
                      </c:pt>
                      <c:pt idx="34">
                        <c:v>191.2682806375</c:v>
                      </c:pt>
                      <c:pt idx="35">
                        <c:v>191.63706655231999</c:v>
                      </c:pt>
                      <c:pt idx="36">
                        <c:v>192.00506033822001</c:v>
                      </c:pt>
                      <c:pt idx="37">
                        <c:v>192.37226222272</c:v>
                      </c:pt>
                      <c:pt idx="38">
                        <c:v>192.73867243382</c:v>
                      </c:pt>
                      <c:pt idx="39">
                        <c:v>193.10429119999998</c:v>
                      </c:pt>
                      <c:pt idx="40">
                        <c:v>193.46911875021999</c:v>
                      </c:pt>
                      <c:pt idx="41">
                        <c:v>193.83315531392</c:v>
                      </c:pt>
                      <c:pt idx="42">
                        <c:v>194.19640112102002</c:v>
                      </c:pt>
                      <c:pt idx="43">
                        <c:v>194.55885640192002</c:v>
                      </c:pt>
                      <c:pt idx="44">
                        <c:v>194.9205213875</c:v>
                      </c:pt>
                      <c:pt idx="45">
                        <c:v>195.28139630912</c:v>
                      </c:pt>
                      <c:pt idx="46">
                        <c:v>195.64148139861999</c:v>
                      </c:pt>
                      <c:pt idx="47">
                        <c:v>196.00077688831999</c:v>
                      </c:pt>
                      <c:pt idx="48">
                        <c:v>196.35928301102001</c:v>
                      </c:pt>
                      <c:pt idx="49">
                        <c:v>196.71699999999998</c:v>
                      </c:pt>
                      <c:pt idx="50">
                        <c:v>197.07392808902</c:v>
                      </c:pt>
                      <c:pt idx="51">
                        <c:v>197.43006751232002</c:v>
                      </c:pt>
                      <c:pt idx="52">
                        <c:v>197.78541850462</c:v>
                      </c:pt>
                      <c:pt idx="53">
                        <c:v>198.13998130112</c:v>
                      </c:pt>
                      <c:pt idx="54">
                        <c:v>198.49375613749999</c:v>
                      </c:pt>
                      <c:pt idx="55">
                        <c:v>198.84674324992</c:v>
                      </c:pt>
                      <c:pt idx="56">
                        <c:v>199.19894287502001</c:v>
                      </c:pt>
                      <c:pt idx="57">
                        <c:v>199.55035524992002</c:v>
                      </c:pt>
                      <c:pt idx="58">
                        <c:v>199.90098061222</c:v>
                      </c:pt>
                      <c:pt idx="59">
                        <c:v>200.2508192</c:v>
                      </c:pt>
                      <c:pt idx="60">
                        <c:v>200.59987125181999</c:v>
                      </c:pt>
                      <c:pt idx="61">
                        <c:v>200.94813700672</c:v>
                      </c:pt>
                      <c:pt idx="62">
                        <c:v>201.29561670422001</c:v>
                      </c:pt>
                      <c:pt idx="63">
                        <c:v>201.64231058432</c:v>
                      </c:pt>
                      <c:pt idx="64">
                        <c:v>201.98821888750001</c:v>
                      </c:pt>
                      <c:pt idx="65">
                        <c:v>202.33334185472</c:v>
                      </c:pt>
                      <c:pt idx="66">
                        <c:v>202.67767972742001</c:v>
                      </c:pt>
                      <c:pt idx="67">
                        <c:v>203.02123274752</c:v>
                      </c:pt>
                      <c:pt idx="68">
                        <c:v>203.36400115742001</c:v>
                      </c:pt>
                      <c:pt idx="69">
                        <c:v>203.70598520000001</c:v>
                      </c:pt>
                      <c:pt idx="70">
                        <c:v>204.04718511862001</c:v>
                      </c:pt>
                      <c:pt idx="71">
                        <c:v>204.38760115712</c:v>
                      </c:pt>
                      <c:pt idx="72">
                        <c:v>204.72723355981998</c:v>
                      </c:pt>
                      <c:pt idx="73">
                        <c:v>205.06608257151998</c:v>
                      </c:pt>
                      <c:pt idx="74">
                        <c:v>205.4041484375</c:v>
                      </c:pt>
                      <c:pt idx="75">
                        <c:v>205.74143140352001</c:v>
                      </c:pt>
                      <c:pt idx="76">
                        <c:v>206.07793171582</c:v>
                      </c:pt>
                      <c:pt idx="77">
                        <c:v>206.41364962111999</c:v>
                      </c:pt>
                      <c:pt idx="78">
                        <c:v>206.74858536662001</c:v>
                      </c:pt>
                      <c:pt idx="79">
                        <c:v>207.08273919999999</c:v>
                      </c:pt>
                      <c:pt idx="80">
                        <c:v>207.41611136942001</c:v>
                      </c:pt>
                      <c:pt idx="81">
                        <c:v>207.74870212351999</c:v>
                      </c:pt>
                      <c:pt idx="82">
                        <c:v>208.08051171142</c:v>
                      </c:pt>
                      <c:pt idx="83">
                        <c:v>208.41154038271998</c:v>
                      </c:pt>
                      <c:pt idx="84">
                        <c:v>208.74178838749998</c:v>
                      </c:pt>
                      <c:pt idx="85">
                        <c:v>209.07125597632</c:v>
                      </c:pt>
                      <c:pt idx="86">
                        <c:v>209.39994340022002</c:v>
                      </c:pt>
                      <c:pt idx="87">
                        <c:v>209.72785091072001</c:v>
                      </c:pt>
                      <c:pt idx="88">
                        <c:v>210.05497875982002</c:v>
                      </c:pt>
                      <c:pt idx="89">
                        <c:v>210.38132720000002</c:v>
                      </c:pt>
                      <c:pt idx="90">
                        <c:v>210.70689648422001</c:v>
                      </c:pt>
                      <c:pt idx="91">
                        <c:v>211.03168686591999</c:v>
                      </c:pt>
                      <c:pt idx="92">
                        <c:v>211.35569859902</c:v>
                      </c:pt>
                      <c:pt idx="93">
                        <c:v>211.67893193792</c:v>
                      </c:pt>
                      <c:pt idx="94">
                        <c:v>212.00138713749999</c:v>
                      </c:pt>
                      <c:pt idx="95">
                        <c:v>212.32306445312003</c:v>
                      </c:pt>
                      <c:pt idx="96">
                        <c:v>212.64396414062003</c:v>
                      </c:pt>
                      <c:pt idx="97">
                        <c:v>212.96408645631999</c:v>
                      </c:pt>
                      <c:pt idx="98">
                        <c:v>213.28343165702</c:v>
                      </c:pt>
                      <c:pt idx="99">
                        <c:v>213.602</c:v>
                      </c:pt>
                      <c:pt idx="100">
                        <c:v>213.91979174302003</c:v>
                      </c:pt>
                      <c:pt idx="101">
                        <c:v>214.23680714431998</c:v>
                      </c:pt>
                      <c:pt idx="102">
                        <c:v>214.55304646261999</c:v>
                      </c:pt>
                      <c:pt idx="103">
                        <c:v>214.86850995712001</c:v>
                      </c:pt>
                      <c:pt idx="104">
                        <c:v>215.1831978875</c:v>
                      </c:pt>
                      <c:pt idx="105">
                        <c:v>215.49711051392001</c:v>
                      </c:pt>
                      <c:pt idx="106">
                        <c:v>215.81024809702001</c:v>
                      </c:pt>
                      <c:pt idx="107">
                        <c:v>216.12261089792</c:v>
                      </c:pt>
                      <c:pt idx="108">
                        <c:v>216.43419917822001</c:v>
                      </c:pt>
                      <c:pt idx="109">
                        <c:v>216.74501320000002</c:v>
                      </c:pt>
                      <c:pt idx="110">
                        <c:v>217.05505322582002</c:v>
                      </c:pt>
                      <c:pt idx="111">
                        <c:v>217.36431951871998</c:v>
                      </c:pt>
                      <c:pt idx="112">
                        <c:v>217.67281234222</c:v>
                      </c:pt>
                      <c:pt idx="113">
                        <c:v>217.98053196031998</c:v>
                      </c:pt>
                      <c:pt idx="114">
                        <c:v>218.28747863749999</c:v>
                      </c:pt>
                      <c:pt idx="115">
                        <c:v>218.59365263872002</c:v>
                      </c:pt>
                      <c:pt idx="116">
                        <c:v>218.89905422942002</c:v>
                      </c:pt>
                      <c:pt idx="117">
                        <c:v>219.20368367551998</c:v>
                      </c:pt>
                      <c:pt idx="118">
                        <c:v>219.50754124342001</c:v>
                      </c:pt>
                      <c:pt idx="119">
                        <c:v>219.8106272</c:v>
                      </c:pt>
                      <c:pt idx="120">
                        <c:v>220.11294181261999</c:v>
                      </c:pt>
                      <c:pt idx="121">
                        <c:v>220.41448534912001</c:v>
                      </c:pt>
                      <c:pt idx="122">
                        <c:v>220.71525807782001</c:v>
                      </c:pt>
                      <c:pt idx="123">
                        <c:v>221.01526026751998</c:v>
                      </c:pt>
                      <c:pt idx="124">
                        <c:v>221.31449218750001</c:v>
                      </c:pt>
                      <c:pt idx="125">
                        <c:v>221.61295410752001</c:v>
                      </c:pt>
                      <c:pt idx="126">
                        <c:v>221.91064629781999</c:v>
                      </c:pt>
                      <c:pt idx="127">
                        <c:v>222.20756902912001</c:v>
                      </c:pt>
                      <c:pt idx="128">
                        <c:v>222.50372257262001</c:v>
                      </c:pt>
                      <c:pt idx="129">
                        <c:v>222.79910720000001</c:v>
                      </c:pt>
                      <c:pt idx="130">
                        <c:v>223.09372318342002</c:v>
                      </c:pt>
                      <c:pt idx="131">
                        <c:v>223.38757079551999</c:v>
                      </c:pt>
                      <c:pt idx="132">
                        <c:v>223.68065030942</c:v>
                      </c:pt>
                      <c:pt idx="133">
                        <c:v>223.97296199872</c:v>
                      </c:pt>
                      <c:pt idx="134">
                        <c:v>224.26450613750001</c:v>
                      </c:pt>
                      <c:pt idx="135">
                        <c:v>224.55528300032</c:v>
                      </c:pt>
                      <c:pt idx="136">
                        <c:v>224.84529286221999</c:v>
                      </c:pt>
                      <c:pt idx="137">
                        <c:v>225.13453599872</c:v>
                      </c:pt>
                      <c:pt idx="138">
                        <c:v>225.42301268582</c:v>
                      </c:pt>
                      <c:pt idx="139">
                        <c:v>225.71072319999999</c:v>
                      </c:pt>
                      <c:pt idx="140">
                        <c:v>225.99766781822001</c:v>
                      </c:pt>
                      <c:pt idx="141">
                        <c:v>226.28384681791999</c:v>
                      </c:pt>
                      <c:pt idx="142">
                        <c:v>226.56926047702001</c:v>
                      </c:pt>
                      <c:pt idx="143">
                        <c:v>226.85390907392002</c:v>
                      </c:pt>
                      <c:pt idx="144">
                        <c:v>227.13779288749998</c:v>
                      </c:pt>
                      <c:pt idx="145">
                        <c:v>227.42091219712</c:v>
                      </c:pt>
                      <c:pt idx="146">
                        <c:v>227.70326728262</c:v>
                      </c:pt>
                      <c:pt idx="147">
                        <c:v>227.98485842432001</c:v>
                      </c:pt>
                      <c:pt idx="148">
                        <c:v>228.26568590302</c:v>
                      </c:pt>
                      <c:pt idx="149">
                        <c:v>228.54575</c:v>
                      </c:pt>
                      <c:pt idx="150">
                        <c:v>228.82505099702001</c:v>
                      </c:pt>
                      <c:pt idx="151">
                        <c:v>229.10358917631999</c:v>
                      </c:pt>
                      <c:pt idx="152">
                        <c:v>229.38136482061998</c:v>
                      </c:pt>
                      <c:pt idx="153">
                        <c:v>229.65837821311999</c:v>
                      </c:pt>
                      <c:pt idx="154">
                        <c:v>229.9346296375</c:v>
                      </c:pt>
                      <c:pt idx="155">
                        <c:v>230.21011937791999</c:v>
                      </c:pt>
                      <c:pt idx="156">
                        <c:v>230.48484771902</c:v>
                      </c:pt>
                      <c:pt idx="157">
                        <c:v>230.75881494591999</c:v>
                      </c:pt>
                      <c:pt idx="158">
                        <c:v>231.03202134422</c:v>
                      </c:pt>
                      <c:pt idx="159">
                        <c:v>231.30446720000003</c:v>
                      </c:pt>
                      <c:pt idx="160">
                        <c:v>231.57615279982002</c:v>
                      </c:pt>
                      <c:pt idx="161">
                        <c:v>231.84707843071999</c:v>
                      </c:pt>
                      <c:pt idx="162">
                        <c:v>232.11724438022</c:v>
                      </c:pt>
                      <c:pt idx="163">
                        <c:v>232.38665093632</c:v>
                      </c:pt>
                      <c:pt idx="164">
                        <c:v>232.65529838750001</c:v>
                      </c:pt>
                      <c:pt idx="165">
                        <c:v>232.92318702272001</c:v>
                      </c:pt>
                      <c:pt idx="166">
                        <c:v>233.19031713141999</c:v>
                      </c:pt>
                      <c:pt idx="167">
                        <c:v>233.45668900352001</c:v>
                      </c:pt>
                      <c:pt idx="168">
                        <c:v>233.72230292942001</c:v>
                      </c:pt>
                      <c:pt idx="169">
                        <c:v>233.98715920000001</c:v>
                      </c:pt>
                      <c:pt idx="170">
                        <c:v>234.25125810662001</c:v>
                      </c:pt>
                      <c:pt idx="171">
                        <c:v>234.51459994112</c:v>
                      </c:pt>
                      <c:pt idx="172">
                        <c:v>234.77718499581999</c:v>
                      </c:pt>
                      <c:pt idx="173">
                        <c:v>235.03901356352</c:v>
                      </c:pt>
                      <c:pt idx="174">
                        <c:v>235.3000859375</c:v>
                      </c:pt>
                      <c:pt idx="175">
                        <c:v>235.56040241152002</c:v>
                      </c:pt>
                      <c:pt idx="176">
                        <c:v>235.81996327982</c:v>
                      </c:pt>
                      <c:pt idx="177">
                        <c:v>236.07876883712001</c:v>
                      </c:pt>
                      <c:pt idx="178">
                        <c:v>236.33681937862002</c:v>
                      </c:pt>
                      <c:pt idx="179">
                        <c:v>236.5941152</c:v>
                      </c:pt>
                      <c:pt idx="180">
                        <c:v>236.85065659742</c:v>
                      </c:pt>
                      <c:pt idx="181">
                        <c:v>237.10644386752</c:v>
                      </c:pt>
                      <c:pt idx="182">
                        <c:v>237.36147730741999</c:v>
                      </c:pt>
                      <c:pt idx="183">
                        <c:v>237.61575721471999</c:v>
                      </c:pt>
                      <c:pt idx="184">
                        <c:v>237.86928388749999</c:v>
                      </c:pt>
                      <c:pt idx="185">
                        <c:v>238.12205762432001</c:v>
                      </c:pt>
                      <c:pt idx="186">
                        <c:v>238.37407872422</c:v>
                      </c:pt>
                      <c:pt idx="187">
                        <c:v>238.62534748671999</c:v>
                      </c:pt>
                      <c:pt idx="188">
                        <c:v>238.87586421181999</c:v>
                      </c:pt>
                      <c:pt idx="189">
                        <c:v>239.12562919999999</c:v>
                      </c:pt>
                      <c:pt idx="190">
                        <c:v>239.37464275221998</c:v>
                      </c:pt>
                      <c:pt idx="191">
                        <c:v>239.62290516991999</c:v>
                      </c:pt>
                      <c:pt idx="192">
                        <c:v>239.87041675502002</c:v>
                      </c:pt>
                      <c:pt idx="193">
                        <c:v>240.11717780992001</c:v>
                      </c:pt>
                      <c:pt idx="194">
                        <c:v>240.3631886375</c:v>
                      </c:pt>
                      <c:pt idx="195">
                        <c:v>240.60844954112</c:v>
                      </c:pt>
                      <c:pt idx="196">
                        <c:v>240.85296082462</c:v>
                      </c:pt>
                      <c:pt idx="197">
                        <c:v>241.09672279232001</c:v>
                      </c:pt>
                      <c:pt idx="198">
                        <c:v>241.33973574902001</c:v>
                      </c:pt>
                      <c:pt idx="199">
                        <c:v>241.58199999999999</c:v>
                      </c:pt>
                      <c:pt idx="200">
                        <c:v>241.82351585102001</c:v>
                      </c:pt>
                      <c:pt idx="201">
                        <c:v>242.06428360832001</c:v>
                      </c:pt>
                      <c:pt idx="202">
                        <c:v>242.30430357862002</c:v>
                      </c:pt>
                      <c:pt idx="203">
                        <c:v>242.54357606911998</c:v>
                      </c:pt>
                      <c:pt idx="204">
                        <c:v>242.78210138750001</c:v>
                      </c:pt>
                      <c:pt idx="205">
                        <c:v>243.01987984191999</c:v>
                      </c:pt>
                      <c:pt idx="206">
                        <c:v>243.25691174102002</c:v>
                      </c:pt>
                      <c:pt idx="207">
                        <c:v>243.49319739392001</c:v>
                      </c:pt>
                      <c:pt idx="208">
                        <c:v>243.72873711022001</c:v>
                      </c:pt>
                      <c:pt idx="209">
                        <c:v>243.96353120000001</c:v>
                      </c:pt>
                      <c:pt idx="210">
                        <c:v>244.19757997382001</c:v>
                      </c:pt>
                      <c:pt idx="211">
                        <c:v>244.43088374272</c:v>
                      </c:pt>
                      <c:pt idx="212">
                        <c:v>244.66344281822001</c:v>
                      </c:pt>
                      <c:pt idx="213">
                        <c:v>244.89525751232</c:v>
                      </c:pt>
                      <c:pt idx="214">
                        <c:v>245.1263281375</c:v>
                      </c:pt>
                      <c:pt idx="215">
                        <c:v>245.35665500672002</c:v>
                      </c:pt>
                      <c:pt idx="216">
                        <c:v>245.58623843341999</c:v>
                      </c:pt>
                      <c:pt idx="217">
                        <c:v>245.81507873152</c:v>
                      </c:pt>
                      <c:pt idx="218">
                        <c:v>246.04317621542</c:v>
                      </c:pt>
                      <c:pt idx="219">
                        <c:v>246.27053119999999</c:v>
                      </c:pt>
                      <c:pt idx="220">
                        <c:v>246.49714400062001</c:v>
                      </c:pt>
                      <c:pt idx="221">
                        <c:v>246.72301493312</c:v>
                      </c:pt>
                      <c:pt idx="222">
                        <c:v>246.94814431382002</c:v>
                      </c:pt>
                      <c:pt idx="223">
                        <c:v>247.17253245952</c:v>
                      </c:pt>
                      <c:pt idx="224">
                        <c:v>247.39617968749999</c:v>
                      </c:pt>
                      <c:pt idx="225">
                        <c:v>247.61908631552001</c:v>
                      </c:pt>
                      <c:pt idx="226">
                        <c:v>247.84125266182002</c:v>
                      </c:pt>
                      <c:pt idx="227">
                        <c:v>248.06267904511998</c:v>
                      </c:pt>
                      <c:pt idx="228">
                        <c:v>248.28336578462</c:v>
                      </c:pt>
                      <c:pt idx="229">
                        <c:v>248.50331320000001</c:v>
                      </c:pt>
                      <c:pt idx="230">
                        <c:v>248.72252161142001</c:v>
                      </c:pt>
                      <c:pt idx="231">
                        <c:v>248.94099133952</c:v>
                      </c:pt>
                      <c:pt idx="232">
                        <c:v>249.15872270542002</c:v>
                      </c:pt>
                      <c:pt idx="233">
                        <c:v>249.37571603072001</c:v>
                      </c:pt>
                      <c:pt idx="234">
                        <c:v>249.59197163750002</c:v>
                      </c:pt>
                      <c:pt idx="235">
                        <c:v>249.80748984832002</c:v>
                      </c:pt>
                      <c:pt idx="236">
                        <c:v>250.02227098622001</c:v>
                      </c:pt>
                      <c:pt idx="237">
                        <c:v>250.23631537471999</c:v>
                      </c:pt>
                      <c:pt idx="238">
                        <c:v>250.44962333782001</c:v>
                      </c:pt>
                      <c:pt idx="239">
                        <c:v>250.66219519999999</c:v>
                      </c:pt>
                      <c:pt idx="240">
                        <c:v>250.87403128622003</c:v>
                      </c:pt>
                      <c:pt idx="241">
                        <c:v>251.08513192191998</c:v>
                      </c:pt>
                      <c:pt idx="242">
                        <c:v>251.29549743301999</c:v>
                      </c:pt>
                      <c:pt idx="243">
                        <c:v>251.50512814592</c:v>
                      </c:pt>
                      <c:pt idx="244">
                        <c:v>251.71402438749999</c:v>
                      </c:pt>
                      <c:pt idx="245">
                        <c:v>251.92218648511999</c:v>
                      </c:pt>
                      <c:pt idx="246">
                        <c:v>252.12961476662002</c:v>
                      </c:pt>
                      <c:pt idx="247">
                        <c:v>252.33630956031999</c:v>
                      </c:pt>
                      <c:pt idx="248">
                        <c:v>252.54227119502002</c:v>
                      </c:pt>
                      <c:pt idx="249">
                        <c:v>252.7475</c:v>
                      </c:pt>
                      <c:pt idx="250">
                        <c:v>252.95199630502</c:v>
                      </c:pt>
                      <c:pt idx="251">
                        <c:v>253.15576044031999</c:v>
                      </c:pt>
                      <c:pt idx="252">
                        <c:v>253.35879273661999</c:v>
                      </c:pt>
                      <c:pt idx="253">
                        <c:v>253.56109352512001</c:v>
                      </c:pt>
                      <c:pt idx="254">
                        <c:v>253.7626631375</c:v>
                      </c:pt>
                      <c:pt idx="255">
                        <c:v>253.96350190592</c:v>
                      </c:pt>
                      <c:pt idx="256">
                        <c:v>254.16361016302</c:v>
                      </c:pt>
                      <c:pt idx="257">
                        <c:v>254.36298824191999</c:v>
                      </c:pt>
                      <c:pt idx="258">
                        <c:v>254.56163647622</c:v>
                      </c:pt>
                      <c:pt idx="259">
                        <c:v>254.75955520000002</c:v>
                      </c:pt>
                      <c:pt idx="260">
                        <c:v>254.95674474781998</c:v>
                      </c:pt>
                      <c:pt idx="261">
                        <c:v>255.15320545472002</c:v>
                      </c:pt>
                      <c:pt idx="262">
                        <c:v>255.34893765622002</c:v>
                      </c:pt>
                      <c:pt idx="263">
                        <c:v>255.54394168831999</c:v>
                      </c:pt>
                      <c:pt idx="264">
                        <c:v>255.73821788750001</c:v>
                      </c:pt>
                      <c:pt idx="265">
                        <c:v>255.93176659072003</c:v>
                      </c:pt>
                      <c:pt idx="266">
                        <c:v>256.12458813542003</c:v>
                      </c:pt>
                      <c:pt idx="267">
                        <c:v>256.31668285952003</c:v>
                      </c:pt>
                      <c:pt idx="268">
                        <c:v>256.50805110142005</c:v>
                      </c:pt>
                      <c:pt idx="269">
                        <c:v>256.69869319999998</c:v>
                      </c:pt>
                      <c:pt idx="270">
                        <c:v>256.88860949462003</c:v>
                      </c:pt>
                      <c:pt idx="271">
                        <c:v>257.07780032511999</c:v>
                      </c:pt>
                      <c:pt idx="272">
                        <c:v>257.26626603182001</c:v>
                      </c:pt>
                      <c:pt idx="273">
                        <c:v>257.45400695552001</c:v>
                      </c:pt>
                      <c:pt idx="274">
                        <c:v>257.64102343750005</c:v>
                      </c:pt>
                      <c:pt idx="275">
                        <c:v>257.82731581951998</c:v>
                      </c:pt>
                      <c:pt idx="276">
                        <c:v>258.01288444381998</c:v>
                      </c:pt>
                      <c:pt idx="277">
                        <c:v>258.19772965312001</c:v>
                      </c:pt>
                      <c:pt idx="278">
                        <c:v>258.38185179061998</c:v>
                      </c:pt>
                      <c:pt idx="279">
                        <c:v>258.56525120000003</c:v>
                      </c:pt>
                      <c:pt idx="280">
                        <c:v>258.74792822542003</c:v>
                      </c:pt>
                      <c:pt idx="281">
                        <c:v>258.92988321152001</c:v>
                      </c:pt>
                      <c:pt idx="282">
                        <c:v>259.11111650342002</c:v>
                      </c:pt>
                      <c:pt idx="283">
                        <c:v>259.29162844671998</c:v>
                      </c:pt>
                      <c:pt idx="284">
                        <c:v>259.47141938749996</c:v>
                      </c:pt>
                      <c:pt idx="285">
                        <c:v>259.65048967232002</c:v>
                      </c:pt>
                      <c:pt idx="286">
                        <c:v>259.82883964821997</c:v>
                      </c:pt>
                      <c:pt idx="287">
                        <c:v>260.00646966272001</c:v>
                      </c:pt>
                      <c:pt idx="288">
                        <c:v>260.18338006381998</c:v>
                      </c:pt>
                      <c:pt idx="289">
                        <c:v>260.3595712</c:v>
                      </c:pt>
                      <c:pt idx="290">
                        <c:v>260.53504342022001</c:v>
                      </c:pt>
                      <c:pt idx="291">
                        <c:v>260.70979707391996</c:v>
                      </c:pt>
                      <c:pt idx="292">
                        <c:v>260.88383251102005</c:v>
                      </c:pt>
                      <c:pt idx="293">
                        <c:v>261.05715008191999</c:v>
                      </c:pt>
                      <c:pt idx="294">
                        <c:v>261.22975013749999</c:v>
                      </c:pt>
                      <c:pt idx="295">
                        <c:v>261.40163302911998</c:v>
                      </c:pt>
                      <c:pt idx="296">
                        <c:v>261.57279910862002</c:v>
                      </c:pt>
                      <c:pt idx="297">
                        <c:v>261.74324872832</c:v>
                      </c:pt>
                      <c:pt idx="298">
                        <c:v>261.91298224102002</c:v>
                      </c:pt>
                      <c:pt idx="299">
                        <c:v>262.08199999999999</c:v>
                      </c:pt>
                      <c:pt idx="300">
                        <c:v>262.25030235902</c:v>
                      </c:pt>
                      <c:pt idx="301">
                        <c:v>262.41788967232003</c:v>
                      </c:pt>
                      <c:pt idx="302">
                        <c:v>262.58476229462002</c:v>
                      </c:pt>
                      <c:pt idx="303">
                        <c:v>262.75092058112</c:v>
                      </c:pt>
                      <c:pt idx="304">
                        <c:v>262.91636488749998</c:v>
                      </c:pt>
                      <c:pt idx="305">
                        <c:v>263.08109556991997</c:v>
                      </c:pt>
                      <c:pt idx="306">
                        <c:v>263.24511298502</c:v>
                      </c:pt>
                      <c:pt idx="307">
                        <c:v>263.40841748992</c:v>
                      </c:pt>
                      <c:pt idx="308">
                        <c:v>263.57100944221997</c:v>
                      </c:pt>
                      <c:pt idx="309">
                        <c:v>263.73288920000005</c:v>
                      </c:pt>
                      <c:pt idx="310">
                        <c:v>263.89405712182003</c:v>
                      </c:pt>
                      <c:pt idx="311">
                        <c:v>264.05451356672</c:v>
                      </c:pt>
                      <c:pt idx="312">
                        <c:v>264.21425889421999</c:v>
                      </c:pt>
                      <c:pt idx="313">
                        <c:v>264.37329346432</c:v>
                      </c:pt>
                      <c:pt idx="314">
                        <c:v>264.53161763750001</c:v>
                      </c:pt>
                      <c:pt idx="315">
                        <c:v>264.68923177472004</c:v>
                      </c:pt>
                      <c:pt idx="316">
                        <c:v>264.84613623742001</c:v>
                      </c:pt>
                      <c:pt idx="317">
                        <c:v>265.00233138752003</c:v>
                      </c:pt>
                      <c:pt idx="318">
                        <c:v>265.15781758742003</c:v>
                      </c:pt>
                      <c:pt idx="319">
                        <c:v>265.31259520000003</c:v>
                      </c:pt>
                      <c:pt idx="320">
                        <c:v>265.46666458862001</c:v>
                      </c:pt>
                      <c:pt idx="321">
                        <c:v>265.62002611712001</c:v>
                      </c:pt>
                      <c:pt idx="322">
                        <c:v>265.77268014982002</c:v>
                      </c:pt>
                      <c:pt idx="323">
                        <c:v>265.92462705152002</c:v>
                      </c:pt>
                      <c:pt idx="324">
                        <c:v>266.07586718749997</c:v>
                      </c:pt>
                      <c:pt idx="325">
                        <c:v>266.22640092352003</c:v>
                      </c:pt>
                      <c:pt idx="326">
                        <c:v>266.37622862582003</c:v>
                      </c:pt>
                      <c:pt idx="327">
                        <c:v>266.52535066112</c:v>
                      </c:pt>
                      <c:pt idx="328">
                        <c:v>266.67376739662001</c:v>
                      </c:pt>
                      <c:pt idx="329">
                        <c:v>266.8214792</c:v>
                      </c:pt>
                      <c:pt idx="330">
                        <c:v>266.96848643941996</c:v>
                      </c:pt>
                      <c:pt idx="331">
                        <c:v>267.11478948351998</c:v>
                      </c:pt>
                      <c:pt idx="332">
                        <c:v>267.26038870141997</c:v>
                      </c:pt>
                      <c:pt idx="333">
                        <c:v>267.40528446272003</c:v>
                      </c:pt>
                      <c:pt idx="334">
                        <c:v>267.54947713750005</c:v>
                      </c:pt>
                      <c:pt idx="335">
                        <c:v>267.69296709631999</c:v>
                      </c:pt>
                      <c:pt idx="336">
                        <c:v>267.83575471021999</c:v>
                      </c:pt>
                      <c:pt idx="337">
                        <c:v>267.97784035072004</c:v>
                      </c:pt>
                      <c:pt idx="338">
                        <c:v>268.11922438982003</c:v>
                      </c:pt>
                      <c:pt idx="339">
                        <c:v>268.25990720000004</c:v>
                      </c:pt>
                      <c:pt idx="340">
                        <c:v>268.39988915422003</c:v>
                      </c:pt>
                      <c:pt idx="341">
                        <c:v>268.53917062592001</c:v>
                      </c:pt>
                      <c:pt idx="342">
                        <c:v>268.67775198901995</c:v>
                      </c:pt>
                      <c:pt idx="343">
                        <c:v>268.81563361792001</c:v>
                      </c:pt>
                      <c:pt idx="344">
                        <c:v>268.95281588750004</c:v>
                      </c:pt>
                      <c:pt idx="345">
                        <c:v>269.08929917312003</c:v>
                      </c:pt>
                      <c:pt idx="346">
                        <c:v>269.22508385061997</c:v>
                      </c:pt>
                      <c:pt idx="347">
                        <c:v>269.36017029632001</c:v>
                      </c:pt>
                      <c:pt idx="348">
                        <c:v>269.49455888702005</c:v>
                      </c:pt>
                      <c:pt idx="349">
                        <c:v>269.62824999999998</c:v>
                      </c:pt>
                      <c:pt idx="350">
                        <c:v>269.76124401302002</c:v>
                      </c:pt>
                      <c:pt idx="351">
                        <c:v>269.89354130432002</c:v>
                      </c:pt>
                      <c:pt idx="352">
                        <c:v>270.02514225261996</c:v>
                      </c:pt>
                      <c:pt idx="353">
                        <c:v>270.15604723711999</c:v>
                      </c:pt>
                      <c:pt idx="354">
                        <c:v>270.2862566375</c:v>
                      </c:pt>
                      <c:pt idx="355">
                        <c:v>270.41577083392002</c:v>
                      </c:pt>
                      <c:pt idx="356">
                        <c:v>270.54459020701995</c:v>
                      </c:pt>
                      <c:pt idx="357">
                        <c:v>270.67271513792002</c:v>
                      </c:pt>
                      <c:pt idx="358">
                        <c:v>270.80014600822005</c:v>
                      </c:pt>
                      <c:pt idx="359">
                        <c:v>270.92688320000002</c:v>
                      </c:pt>
                      <c:pt idx="360">
                        <c:v>271.05292709582</c:v>
                      </c:pt>
                      <c:pt idx="361">
                        <c:v>271.17827807872004</c:v>
                      </c:pt>
                      <c:pt idx="362">
                        <c:v>271.30293653221997</c:v>
                      </c:pt>
                      <c:pt idx="363">
                        <c:v>271.42690284032005</c:v>
                      </c:pt>
                      <c:pt idx="364">
                        <c:v>271.55017738750001</c:v>
                      </c:pt>
                      <c:pt idx="365">
                        <c:v>271.67276055872003</c:v>
                      </c:pt>
                      <c:pt idx="366">
                        <c:v>271.79465273942003</c:v>
                      </c:pt>
                      <c:pt idx="367">
                        <c:v>271.91585431551999</c:v>
                      </c:pt>
                      <c:pt idx="368">
                        <c:v>272.03636567341999</c:v>
                      </c:pt>
                      <c:pt idx="369">
                        <c:v>272.15618719999998</c:v>
                      </c:pt>
                      <c:pt idx="370">
                        <c:v>272.27531928261999</c:v>
                      </c:pt>
                      <c:pt idx="371">
                        <c:v>272.39376230912001</c:v>
                      </c:pt>
                      <c:pt idx="372">
                        <c:v>272.51151666781999</c:v>
                      </c:pt>
                      <c:pt idx="373">
                        <c:v>272.62858274752</c:v>
                      </c:pt>
                      <c:pt idx="374">
                        <c:v>272.74496093749997</c:v>
                      </c:pt>
                      <c:pt idx="375">
                        <c:v>272.86065162751999</c:v>
                      </c:pt>
                      <c:pt idx="376">
                        <c:v>272.97565520782001</c:v>
                      </c:pt>
                      <c:pt idx="377">
                        <c:v>273.08997206911999</c:v>
                      </c:pt>
                      <c:pt idx="378">
                        <c:v>273.20360260261998</c:v>
                      </c:pt>
                      <c:pt idx="379">
                        <c:v>273.3165472</c:v>
                      </c:pt>
                      <c:pt idx="380">
                        <c:v>273.42880625342002</c:v>
                      </c:pt>
                      <c:pt idx="381">
                        <c:v>273.54038015551998</c:v>
                      </c:pt>
                      <c:pt idx="382">
                        <c:v>273.65126929942005</c:v>
                      </c:pt>
                      <c:pt idx="383">
                        <c:v>273.76147407871997</c:v>
                      </c:pt>
                      <c:pt idx="384">
                        <c:v>273.87099488750005</c:v>
                      </c:pt>
                      <c:pt idx="385">
                        <c:v>273.97983212032</c:v>
                      </c:pt>
                      <c:pt idx="386">
                        <c:v>274.08798617221998</c:v>
                      </c:pt>
                      <c:pt idx="387">
                        <c:v>274.19545743872004</c:v>
                      </c:pt>
                      <c:pt idx="388">
                        <c:v>274.30224631582001</c:v>
                      </c:pt>
                      <c:pt idx="389">
                        <c:v>274.40835319999996</c:v>
                      </c:pt>
                      <c:pt idx="390">
                        <c:v>274.51377848822005</c:v>
                      </c:pt>
                      <c:pt idx="391">
                        <c:v>274.61852257791998</c:v>
                      </c:pt>
                      <c:pt idx="392">
                        <c:v>274.72258586702003</c:v>
                      </c:pt>
                      <c:pt idx="393">
                        <c:v>274.82596875392005</c:v>
                      </c:pt>
                      <c:pt idx="394">
                        <c:v>274.92867163749997</c:v>
                      </c:pt>
                      <c:pt idx="395">
                        <c:v>275.03069491712006</c:v>
                      </c:pt>
                      <c:pt idx="396">
                        <c:v>275.13203899261998</c:v>
                      </c:pt>
                      <c:pt idx="397">
                        <c:v>275.23270426431998</c:v>
                      </c:pt>
                      <c:pt idx="398">
                        <c:v>275.33269113302003</c:v>
                      </c:pt>
                      <c:pt idx="399">
                        <c:v>275.43200000000002</c:v>
                      </c:pt>
                      <c:pt idx="400">
                        <c:v>275.53063126702</c:v>
                      </c:pt>
                      <c:pt idx="401">
                        <c:v>275.62858533632004</c:v>
                      </c:pt>
                      <c:pt idx="402">
                        <c:v>275.72586261062003</c:v>
                      </c:pt>
                      <c:pt idx="403">
                        <c:v>275.82246349312004</c:v>
                      </c:pt>
                      <c:pt idx="404">
                        <c:v>275.91838838749999</c:v>
                      </c:pt>
                      <c:pt idx="405">
                        <c:v>276.01363769791999</c:v>
                      </c:pt>
                      <c:pt idx="406">
                        <c:v>276.10821182901998</c:v>
                      </c:pt>
                      <c:pt idx="407">
                        <c:v>276.20211118591999</c:v>
                      </c:pt>
                      <c:pt idx="408">
                        <c:v>276.29533617422004</c:v>
                      </c:pt>
                      <c:pt idx="409">
                        <c:v>276.38788720000002</c:v>
                      </c:pt>
                      <c:pt idx="410">
                        <c:v>276.47976466982004</c:v>
                      </c:pt>
                      <c:pt idx="411">
                        <c:v>276.57096899072002</c:v>
                      </c:pt>
                      <c:pt idx="412">
                        <c:v>276.66150057022003</c:v>
                      </c:pt>
                      <c:pt idx="413">
                        <c:v>276.75135981632002</c:v>
                      </c:pt>
                      <c:pt idx="414">
                        <c:v>276.84054713750004</c:v>
                      </c:pt>
                      <c:pt idx="415">
                        <c:v>276.92906294271995</c:v>
                      </c:pt>
                      <c:pt idx="416">
                        <c:v>277.01690764142</c:v>
                      </c:pt>
                      <c:pt idx="417">
                        <c:v>277.10408164352003</c:v>
                      </c:pt>
                      <c:pt idx="418">
                        <c:v>277.19058535942003</c:v>
                      </c:pt>
                      <c:pt idx="419">
                        <c:v>277.27641920000002</c:v>
                      </c:pt>
                      <c:pt idx="420">
                        <c:v>277.36158357661998</c:v>
                      </c:pt>
                      <c:pt idx="421">
                        <c:v>277.44607890112002</c:v>
                      </c:pt>
                      <c:pt idx="422">
                        <c:v>277.52990558582002</c:v>
                      </c:pt>
                      <c:pt idx="423">
                        <c:v>277.61306404352001</c:v>
                      </c:pt>
                      <c:pt idx="424">
                        <c:v>277.69555468750002</c:v>
                      </c:pt>
                      <c:pt idx="425">
                        <c:v>277.77737793151999</c:v>
                      </c:pt>
                      <c:pt idx="426">
                        <c:v>277.85853418982003</c:v>
                      </c:pt>
                      <c:pt idx="427">
                        <c:v>277.93902387712001</c:v>
                      </c:pt>
                      <c:pt idx="428">
                        <c:v>278.01884740861999</c:v>
                      </c:pt>
                      <c:pt idx="429">
                        <c:v>278.09800519999999</c:v>
                      </c:pt>
                      <c:pt idx="430">
                        <c:v>278.17649766741999</c:v>
                      </c:pt>
                      <c:pt idx="431">
                        <c:v>278.25432522751998</c:v>
                      </c:pt>
                      <c:pt idx="432">
                        <c:v>278.33148829742004</c:v>
                      </c:pt>
                      <c:pt idx="433">
                        <c:v>278.40798729471999</c:v>
                      </c:pt>
                      <c:pt idx="434">
                        <c:v>278.4838226375</c:v>
                      </c:pt>
                      <c:pt idx="435">
                        <c:v>278.55899474431999</c:v>
                      </c:pt>
                      <c:pt idx="436">
                        <c:v>278.63350403421998</c:v>
                      </c:pt>
                      <c:pt idx="437">
                        <c:v>278.70735092671998</c:v>
                      </c:pt>
                      <c:pt idx="438">
                        <c:v>278.78053584181998</c:v>
                      </c:pt>
                      <c:pt idx="439">
                        <c:v>278.85305919999996</c:v>
                      </c:pt>
                      <c:pt idx="440">
                        <c:v>278.92492142222</c:v>
                      </c:pt>
                      <c:pt idx="441">
                        <c:v>278.99612292992003</c:v>
                      </c:pt>
                      <c:pt idx="442">
                        <c:v>279.06666414502001</c:v>
                      </c:pt>
                      <c:pt idx="443">
                        <c:v>279.13654548992002</c:v>
                      </c:pt>
                      <c:pt idx="444">
                        <c:v>279.20576738750003</c:v>
                      </c:pt>
                      <c:pt idx="445">
                        <c:v>279.27433026111999</c:v>
                      </c:pt>
                      <c:pt idx="446">
                        <c:v>279.34223453461999</c:v>
                      </c:pt>
                      <c:pt idx="447">
                        <c:v>279.40948063231997</c:v>
                      </c:pt>
                      <c:pt idx="448">
                        <c:v>279.47606897902</c:v>
                      </c:pt>
                      <c:pt idx="449">
                        <c:v>279.54200000000003</c:v>
                      </c:pt>
                      <c:pt idx="450">
                        <c:v>279.60727412102005</c:v>
                      </c:pt>
                      <c:pt idx="451">
                        <c:v>279.67189176831999</c:v>
                      </c:pt>
                      <c:pt idx="452">
                        <c:v>279.73585336862004</c:v>
                      </c:pt>
                      <c:pt idx="453">
                        <c:v>279.79915934912003</c:v>
                      </c:pt>
                      <c:pt idx="454">
                        <c:v>279.86181013750002</c:v>
                      </c:pt>
                      <c:pt idx="455">
                        <c:v>279.92380616191997</c:v>
                      </c:pt>
                      <c:pt idx="456">
                        <c:v>279.98514785102003</c:v>
                      </c:pt>
                      <c:pt idx="457">
                        <c:v>280.04583563391998</c:v>
                      </c:pt>
                      <c:pt idx="458">
                        <c:v>280.10586994022003</c:v>
                      </c:pt>
                      <c:pt idx="459">
                        <c:v>280.16525120000006</c:v>
                      </c:pt>
                      <c:pt idx="460">
                        <c:v>280.22397984382002</c:v>
                      </c:pt>
                      <c:pt idx="461">
                        <c:v>280.28205630271998</c:v>
                      </c:pt>
                      <c:pt idx="462">
                        <c:v>280.33948100821999</c:v>
                      </c:pt>
                      <c:pt idx="463">
                        <c:v>280.39625439232003</c:v>
                      </c:pt>
                      <c:pt idx="464">
                        <c:v>280.45237688750001</c:v>
                      </c:pt>
                      <c:pt idx="465">
                        <c:v>280.50784892672004</c:v>
                      </c:pt>
                      <c:pt idx="466">
                        <c:v>280.56267094342002</c:v>
                      </c:pt>
                      <c:pt idx="467">
                        <c:v>280.61684337152002</c:v>
                      </c:pt>
                      <c:pt idx="468">
                        <c:v>280.67036664542002</c:v>
                      </c:pt>
                      <c:pt idx="469">
                        <c:v>280.72324119999996</c:v>
                      </c:pt>
                      <c:pt idx="470">
                        <c:v>280.77546747062001</c:v>
                      </c:pt>
                      <c:pt idx="471">
                        <c:v>280.82704589312004</c:v>
                      </c:pt>
                      <c:pt idx="472">
                        <c:v>280.87797690382001</c:v>
                      </c:pt>
                      <c:pt idx="473">
                        <c:v>280.92826093951999</c:v>
                      </c:pt>
                      <c:pt idx="474">
                        <c:v>280.97789843750002</c:v>
                      </c:pt>
                      <c:pt idx="475">
                        <c:v>281.02688983552002</c:v>
                      </c:pt>
                      <c:pt idx="476">
                        <c:v>281.07523557182003</c:v>
                      </c:pt>
                      <c:pt idx="477">
                        <c:v>281.12293608512005</c:v>
                      </c:pt>
                      <c:pt idx="478">
                        <c:v>281.16999181462</c:v>
                      </c:pt>
                      <c:pt idx="479">
                        <c:v>281.2164032</c:v>
                      </c:pt>
                      <c:pt idx="480">
                        <c:v>281.26217068142</c:v>
                      </c:pt>
                      <c:pt idx="481">
                        <c:v>281.30729469952001</c:v>
                      </c:pt>
                      <c:pt idx="482">
                        <c:v>281.35177569541997</c:v>
                      </c:pt>
                      <c:pt idx="483">
                        <c:v>281.39561411071998</c:v>
                      </c:pt>
                      <c:pt idx="484">
                        <c:v>281.43881038749998</c:v>
                      </c:pt>
                      <c:pt idx="485">
                        <c:v>281.48136496832001</c:v>
                      </c:pt>
                      <c:pt idx="486">
                        <c:v>281.52327829622004</c:v>
                      </c:pt>
                      <c:pt idx="487">
                        <c:v>281.56455081472001</c:v>
                      </c:pt>
                      <c:pt idx="488">
                        <c:v>281.60518296782004</c:v>
                      </c:pt>
                      <c:pt idx="489">
                        <c:v>281.64517520000004</c:v>
                      </c:pt>
                      <c:pt idx="490">
                        <c:v>281.68452795621999</c:v>
                      </c:pt>
                      <c:pt idx="491">
                        <c:v>281.72324168192006</c:v>
                      </c:pt>
                      <c:pt idx="492">
                        <c:v>281.76131682302002</c:v>
                      </c:pt>
                      <c:pt idx="493">
                        <c:v>281.79875382592002</c:v>
                      </c:pt>
                      <c:pt idx="494">
                        <c:v>281.83555313750003</c:v>
                      </c:pt>
                      <c:pt idx="495">
                        <c:v>281.87171520512004</c:v>
                      </c:pt>
                      <c:pt idx="496">
                        <c:v>281.90724047662002</c:v>
                      </c:pt>
                      <c:pt idx="497">
                        <c:v>281.94212940032003</c:v>
                      </c:pt>
                      <c:pt idx="498">
                        <c:v>281.97638242502001</c:v>
                      </c:pt>
                      <c:pt idx="499">
                        <c:v>282.01</c:v>
                      </c:pt>
                      <c:pt idx="500">
                        <c:v>282.04298257502001</c:v>
                      </c:pt>
                      <c:pt idx="501">
                        <c:v>282.07533060032006</c:v>
                      </c:pt>
                      <c:pt idx="502">
                        <c:v>282.10704452662003</c:v>
                      </c:pt>
                      <c:pt idx="503">
                        <c:v>282.13812480512001</c:v>
                      </c:pt>
                      <c:pt idx="504">
                        <c:v>282.16857188749998</c:v>
                      </c:pt>
                      <c:pt idx="505">
                        <c:v>282.19838622591999</c:v>
                      </c:pt>
                      <c:pt idx="506">
                        <c:v>282.22756827301998</c:v>
                      </c:pt>
                      <c:pt idx="507">
                        <c:v>282.25611848192</c:v>
                      </c:pt>
                      <c:pt idx="508">
                        <c:v>282.28403730622</c:v>
                      </c:pt>
                      <c:pt idx="509">
                        <c:v>282.31132520000006</c:v>
                      </c:pt>
                      <c:pt idx="510">
                        <c:v>282.33798261781999</c:v>
                      </c:pt>
                      <c:pt idx="511">
                        <c:v>282.36401001472001</c:v>
                      </c:pt>
                      <c:pt idx="512">
                        <c:v>282.38940784622002</c:v>
                      </c:pt>
                      <c:pt idx="513">
                        <c:v>282.41417656831999</c:v>
                      </c:pt>
                      <c:pt idx="514">
                        <c:v>282.43831663750007</c:v>
                      </c:pt>
                      <c:pt idx="515">
                        <c:v>282.46182851072001</c:v>
                      </c:pt>
                      <c:pt idx="516">
                        <c:v>282.48471264542002</c:v>
                      </c:pt>
                      <c:pt idx="517">
                        <c:v>282.50696949951998</c:v>
                      </c:pt>
                      <c:pt idx="518">
                        <c:v>282.52859953142001</c:v>
                      </c:pt>
                      <c:pt idx="519">
                        <c:v>282.54960320000004</c:v>
                      </c:pt>
                      <c:pt idx="520">
                        <c:v>282.56998096461996</c:v>
                      </c:pt>
                      <c:pt idx="521">
                        <c:v>282.58973328512002</c:v>
                      </c:pt>
                      <c:pt idx="522">
                        <c:v>282.60886062181999</c:v>
                      </c:pt>
                      <c:pt idx="523">
                        <c:v>282.62736343552001</c:v>
                      </c:pt>
                      <c:pt idx="524">
                        <c:v>282.6452421875</c:v>
                      </c:pt>
                      <c:pt idx="525">
                        <c:v>282.66249733951997</c:v>
                      </c:pt>
                      <c:pt idx="526">
                        <c:v>282.67912935382003</c:v>
                      </c:pt>
                      <c:pt idx="527">
                        <c:v>282.69513869312004</c:v>
                      </c:pt>
                      <c:pt idx="528">
                        <c:v>282.71052582062003</c:v>
                      </c:pt>
                      <c:pt idx="529">
                        <c:v>282.72529120000002</c:v>
                      </c:pt>
                      <c:pt idx="530">
                        <c:v>282.73943529541998</c:v>
                      </c:pt>
                      <c:pt idx="531">
                        <c:v>282.75295857152003</c:v>
                      </c:pt>
                      <c:pt idx="532">
                        <c:v>282.76586149342</c:v>
                      </c:pt>
                      <c:pt idx="533">
                        <c:v>282.77814452671998</c:v>
                      </c:pt>
                      <c:pt idx="534">
                        <c:v>282.78980813750002</c:v>
                      </c:pt>
                      <c:pt idx="535">
                        <c:v>282.80085279231997</c:v>
                      </c:pt>
                      <c:pt idx="536">
                        <c:v>282.81127895821999</c:v>
                      </c:pt>
                      <c:pt idx="537">
                        <c:v>282.82108710272001</c:v>
                      </c:pt>
                      <c:pt idx="538">
                        <c:v>282.83027769381999</c:v>
                      </c:pt>
                      <c:pt idx="539">
                        <c:v>282.83885120000002</c:v>
                      </c:pt>
                      <c:pt idx="540">
                        <c:v>282.84680809022001</c:v>
                      </c:pt>
                      <c:pt idx="541">
                        <c:v>282.85414883391996</c:v>
                      </c:pt>
                      <c:pt idx="542">
                        <c:v>282.86087390102</c:v>
                      </c:pt>
                      <c:pt idx="543">
                        <c:v>282.86698376191998</c:v>
                      </c:pt>
                      <c:pt idx="544">
                        <c:v>282.87247888749999</c:v>
                      </c:pt>
                      <c:pt idx="545">
                        <c:v>282.87735974912005</c:v>
                      </c:pt>
                      <c:pt idx="546">
                        <c:v>282.88162681862002</c:v>
                      </c:pt>
                      <c:pt idx="547">
                        <c:v>282.88528056832001</c:v>
                      </c:pt>
                      <c:pt idx="548">
                        <c:v>282.88832147102005</c:v>
                      </c:pt>
                      <c:pt idx="549">
                        <c:v>282.89075000000003</c:v>
                      </c:pt>
                      <c:pt idx="550">
                        <c:v>282.89256662902</c:v>
                      </c:pt>
                      <c:pt idx="551">
                        <c:v>282.89377183232006</c:v>
                      </c:pt>
                      <c:pt idx="552">
                        <c:v>282.89436608462006</c:v>
                      </c:pt>
                      <c:pt idx="553">
                        <c:v>282.89434986112002</c:v>
                      </c:pt>
                      <c:pt idx="554">
                        <c:v>282.89372363749999</c:v>
                      </c:pt>
                      <c:pt idx="555">
                        <c:v>282.89248788992001</c:v>
                      </c:pt>
                      <c:pt idx="556">
                        <c:v>282.89064309502004</c:v>
                      </c:pt>
                      <c:pt idx="557">
                        <c:v>282.88818972991999</c:v>
                      </c:pt>
                      <c:pt idx="558">
                        <c:v>282.88512827221996</c:v>
                      </c:pt>
                      <c:pt idx="559">
                        <c:v>282.88145919999999</c:v>
                      </c:pt>
                      <c:pt idx="560">
                        <c:v>282.87718299182006</c:v>
                      </c:pt>
                      <c:pt idx="561">
                        <c:v>282.87230012672001</c:v>
                      </c:pt>
                      <c:pt idx="562">
                        <c:v>282.86681108422005</c:v>
                      </c:pt>
                      <c:pt idx="563">
                        <c:v>282.86071634432</c:v>
                      </c:pt>
                      <c:pt idx="564">
                        <c:v>282.8540163875</c:v>
                      </c:pt>
                      <c:pt idx="565">
                        <c:v>282.84671169472</c:v>
                      </c:pt>
                      <c:pt idx="566">
                        <c:v>282.83880274742</c:v>
                      </c:pt>
                      <c:pt idx="567">
                        <c:v>282.83029002751999</c:v>
                      </c:pt>
                      <c:pt idx="568">
                        <c:v>282.82117401741999</c:v>
                      </c:pt>
                      <c:pt idx="569">
                        <c:v>282.81145520000001</c:v>
                      </c:pt>
                      <c:pt idx="570">
                        <c:v>282.80113405862005</c:v>
                      </c:pt>
                      <c:pt idx="571">
                        <c:v>282.79021107712003</c:v>
                      </c:pt>
                      <c:pt idx="572">
                        <c:v>282.77868673982005</c:v>
                      </c:pt>
                      <c:pt idx="573">
                        <c:v>282.76656153151998</c:v>
                      </c:pt>
                      <c:pt idx="574">
                        <c:v>282.75383593750001</c:v>
                      </c:pt>
                      <c:pt idx="575">
                        <c:v>282.74051044352001</c:v>
                      </c:pt>
                      <c:pt idx="576">
                        <c:v>282.72658553582005</c:v>
                      </c:pt>
                      <c:pt idx="577">
                        <c:v>282.71206170112004</c:v>
                      </c:pt>
                      <c:pt idx="578">
                        <c:v>282.69693942662002</c:v>
                      </c:pt>
                      <c:pt idx="579">
                        <c:v>282.68121919999999</c:v>
                      </c:pt>
                      <c:pt idx="580">
                        <c:v>282.66490150942002</c:v>
                      </c:pt>
                      <c:pt idx="581">
                        <c:v>282.64798684352002</c:v>
                      </c:pt>
                      <c:pt idx="582">
                        <c:v>282.63047569141997</c:v>
                      </c:pt>
                      <c:pt idx="583">
                        <c:v>282.61236854271999</c:v>
                      </c:pt>
                      <c:pt idx="584">
                        <c:v>282.59366588750004</c:v>
                      </c:pt>
                      <c:pt idx="585">
                        <c:v>282.57436821632001</c:v>
                      </c:pt>
                      <c:pt idx="586">
                        <c:v>282.55447602022002</c:v>
                      </c:pt>
                      <c:pt idx="587">
                        <c:v>282.53398979072006</c:v>
                      </c:pt>
                      <c:pt idx="588">
                        <c:v>282.51291001982003</c:v>
                      </c:pt>
                      <c:pt idx="589">
                        <c:v>282.4912372</c:v>
                      </c:pt>
                      <c:pt idx="590">
                        <c:v>282.46897182421998</c:v>
                      </c:pt>
                      <c:pt idx="591">
                        <c:v>282.44611438592005</c:v>
                      </c:pt>
                      <c:pt idx="592">
                        <c:v>282.42266537902003</c:v>
                      </c:pt>
                      <c:pt idx="593">
                        <c:v>282.39862529792003</c:v>
                      </c:pt>
                      <c:pt idx="594">
                        <c:v>282.3739946375</c:v>
                      </c:pt>
                      <c:pt idx="595">
                        <c:v>282.34877389312004</c:v>
                      </c:pt>
                      <c:pt idx="596">
                        <c:v>282.32296356062</c:v>
                      </c:pt>
                      <c:pt idx="597">
                        <c:v>282.29656413632006</c:v>
                      </c:pt>
                      <c:pt idx="598">
                        <c:v>282.26957611702005</c:v>
                      </c:pt>
                      <c:pt idx="599">
                        <c:v>282.24200000000002</c:v>
                      </c:pt>
                      <c:pt idx="600">
                        <c:v>282.21383628302004</c:v>
                      </c:pt>
                      <c:pt idx="601">
                        <c:v>282.18508546431997</c:v>
                      </c:pt>
                      <c:pt idx="602">
                        <c:v>282.15574804262002</c:v>
                      </c:pt>
                      <c:pt idx="603">
                        <c:v>282.12582451712001</c:v>
                      </c:pt>
                      <c:pt idx="604">
                        <c:v>282.09531538750002</c:v>
                      </c:pt>
                      <c:pt idx="605">
                        <c:v>282.06422115392002</c:v>
                      </c:pt>
                      <c:pt idx="606">
                        <c:v>282.03254231701999</c:v>
                      </c:pt>
                      <c:pt idx="607">
                        <c:v>282.00027937792004</c:v>
                      </c:pt>
                      <c:pt idx="608">
                        <c:v>281.96743283822002</c:v>
                      </c:pt>
                      <c:pt idx="609">
                        <c:v>281.93400320000001</c:v>
                      </c:pt>
                      <c:pt idx="610">
                        <c:v>281.89999096582</c:v>
                      </c:pt>
                      <c:pt idx="611">
                        <c:v>281.86539663871997</c:v>
                      </c:pt>
                      <c:pt idx="612">
                        <c:v>281.83022072222002</c:v>
                      </c:pt>
                      <c:pt idx="613">
                        <c:v>281.79446372031998</c:v>
                      </c:pt>
                      <c:pt idx="614">
                        <c:v>281.75812613750003</c:v>
                      </c:pt>
                      <c:pt idx="615">
                        <c:v>281.72120847872003</c:v>
                      </c:pt>
                      <c:pt idx="616">
                        <c:v>281.68371124942001</c:v>
                      </c:pt>
                      <c:pt idx="617">
                        <c:v>281.64563495551999</c:v>
                      </c:pt>
                      <c:pt idx="618">
                        <c:v>281.60698010342003</c:v>
                      </c:pt>
                      <c:pt idx="619">
                        <c:v>281.56774720000004</c:v>
                      </c:pt>
                      <c:pt idx="620">
                        <c:v>281.52793675262001</c:v>
                      </c:pt>
                      <c:pt idx="621">
                        <c:v>281.48754926912</c:v>
                      </c:pt>
                      <c:pt idx="622">
                        <c:v>281.44658525782006</c:v>
                      </c:pt>
                      <c:pt idx="623">
                        <c:v>281.40504522752002</c:v>
                      </c:pt>
                      <c:pt idx="624">
                        <c:v>281.36292968750001</c:v>
                      </c:pt>
                      <c:pt idx="625">
                        <c:v>281.32023914752006</c:v>
                      </c:pt>
                      <c:pt idx="626">
                        <c:v>281.27697411782003</c:v>
                      </c:pt>
                      <c:pt idx="627">
                        <c:v>281.23313510911998</c:v>
                      </c:pt>
                      <c:pt idx="628">
                        <c:v>281.18872263262006</c:v>
                      </c:pt>
                      <c:pt idx="629">
                        <c:v>281.14373719999998</c:v>
                      </c:pt>
                      <c:pt idx="630">
                        <c:v>281.09817932342003</c:v>
                      </c:pt>
                      <c:pt idx="631">
                        <c:v>281.05204951552003</c:v>
                      </c:pt>
                      <c:pt idx="632">
                        <c:v>281.00534828942</c:v>
                      </c:pt>
                      <c:pt idx="633">
                        <c:v>280.95807615872002</c:v>
                      </c:pt>
                      <c:pt idx="634">
                        <c:v>280.91023363750003</c:v>
                      </c:pt>
                      <c:pt idx="635">
                        <c:v>280.86182124032001</c:v>
                      </c:pt>
                      <c:pt idx="636">
                        <c:v>280.81283948222006</c:v>
                      </c:pt>
                      <c:pt idx="637">
                        <c:v>280.76328887872</c:v>
                      </c:pt>
                      <c:pt idx="638">
                        <c:v>280.71316994582003</c:v>
                      </c:pt>
                      <c:pt idx="639">
                        <c:v>280.6624832</c:v>
                      </c:pt>
                      <c:pt idx="640">
                        <c:v>280.61122915822</c:v>
                      </c:pt>
                      <c:pt idx="641">
                        <c:v>280.55940833791999</c:v>
                      </c:pt>
                      <c:pt idx="642">
                        <c:v>280.50702125702003</c:v>
                      </c:pt>
                      <c:pt idx="643">
                        <c:v>280.45406843392004</c:v>
                      </c:pt>
                      <c:pt idx="644">
                        <c:v>280.4005503875</c:v>
                      </c:pt>
                      <c:pt idx="645">
                        <c:v>280.34646763712004</c:v>
                      </c:pt>
                      <c:pt idx="646">
                        <c:v>280.29182070262004</c:v>
                      </c:pt>
                      <c:pt idx="647">
                        <c:v>280.23661010431999</c:v>
                      </c:pt>
                      <c:pt idx="648">
                        <c:v>280.18083636302003</c:v>
                      </c:pt>
                      <c:pt idx="649">
                        <c:v>280.12450000000001</c:v>
                      </c:pt>
                      <c:pt idx="650">
                        <c:v>280.06760153702004</c:v>
                      </c:pt>
                      <c:pt idx="651">
                        <c:v>280.01014149631999</c:v>
                      </c:pt>
                      <c:pt idx="652">
                        <c:v>279.95212040062</c:v>
                      </c:pt>
                      <c:pt idx="653">
                        <c:v>279.89353877312004</c:v>
                      </c:pt>
                      <c:pt idx="654">
                        <c:v>279.83439713750005</c:v>
                      </c:pt>
                      <c:pt idx="655">
                        <c:v>279.77469601792001</c:v>
                      </c:pt>
                      <c:pt idx="656">
                        <c:v>279.71443593902001</c:v>
                      </c:pt>
                      <c:pt idx="657">
                        <c:v>279.65361742592</c:v>
                      </c:pt>
                      <c:pt idx="658">
                        <c:v>279.59224100422</c:v>
                      </c:pt>
                      <c:pt idx="659">
                        <c:v>279.53030720000004</c:v>
                      </c:pt>
                      <c:pt idx="660">
                        <c:v>279.46781653982003</c:v>
                      </c:pt>
                      <c:pt idx="661">
                        <c:v>279.40476955072006</c:v>
                      </c:pt>
                      <c:pt idx="662">
                        <c:v>279.34116676022001</c:v>
                      </c:pt>
                      <c:pt idx="663">
                        <c:v>279.27700869631997</c:v>
                      </c:pt>
                      <c:pt idx="664">
                        <c:v>279.21229588750003</c:v>
                      </c:pt>
                      <c:pt idx="665">
                        <c:v>279.14702886271999</c:v>
                      </c:pt>
                      <c:pt idx="666">
                        <c:v>279.08120815142001</c:v>
                      </c:pt>
                      <c:pt idx="667">
                        <c:v>279.01483428352003</c:v>
                      </c:pt>
                      <c:pt idx="668">
                        <c:v>278.94790778942001</c:v>
                      </c:pt>
                      <c:pt idx="669">
                        <c:v>278.88042919999998</c:v>
                      </c:pt>
                      <c:pt idx="670">
                        <c:v>278.81239904662004</c:v>
                      </c:pt>
                      <c:pt idx="671">
                        <c:v>278.74381786111996</c:v>
                      </c:pt>
                      <c:pt idx="672">
                        <c:v>278.67468617582006</c:v>
                      </c:pt>
                      <c:pt idx="673">
                        <c:v>278.60500452352005</c:v>
                      </c:pt>
                      <c:pt idx="674">
                        <c:v>278.53477343750001</c:v>
                      </c:pt>
                      <c:pt idx="675">
                        <c:v>278.46399345152003</c:v>
                      </c:pt>
                      <c:pt idx="676">
                        <c:v>278.39266509981996</c:v>
                      </c:pt>
                      <c:pt idx="677">
                        <c:v>278.32078891712001</c:v>
                      </c:pt>
                      <c:pt idx="678">
                        <c:v>278.24836543862006</c:v>
                      </c:pt>
                      <c:pt idx="679">
                        <c:v>278.17539520000003</c:v>
                      </c:pt>
                      <c:pt idx="680">
                        <c:v>278.10187873742001</c:v>
                      </c:pt>
                      <c:pt idx="681">
                        <c:v>278.02781658752008</c:v>
                      </c:pt>
                      <c:pt idx="682">
                        <c:v>277.95320928742001</c:v>
                      </c:pt>
                      <c:pt idx="683">
                        <c:v>277.87805737472002</c:v>
                      </c:pt>
                      <c:pt idx="684">
                        <c:v>277.80236138750001</c:v>
                      </c:pt>
                      <c:pt idx="685">
                        <c:v>277.72612186432002</c:v>
                      </c:pt>
                      <c:pt idx="686">
                        <c:v>277.64933934422004</c:v>
                      </c:pt>
                      <c:pt idx="687">
                        <c:v>277.57201436672</c:v>
                      </c:pt>
                      <c:pt idx="688">
                        <c:v>277.49414747182004</c:v>
                      </c:pt>
                      <c:pt idx="689">
                        <c:v>277.41573920000002</c:v>
                      </c:pt>
                      <c:pt idx="690">
                        <c:v>277.33679009221999</c:v>
                      </c:pt>
                      <c:pt idx="691">
                        <c:v>277.25730068992004</c:v>
                      </c:pt>
                      <c:pt idx="692">
                        <c:v>277.17727153502005</c:v>
                      </c:pt>
                      <c:pt idx="693">
                        <c:v>277.09670316992003</c:v>
                      </c:pt>
                      <c:pt idx="694">
                        <c:v>277.01559613749998</c:v>
                      </c:pt>
                      <c:pt idx="695">
                        <c:v>276.93395098112006</c:v>
                      </c:pt>
                      <c:pt idx="696">
                        <c:v>276.85176824462002</c:v>
                      </c:pt>
                      <c:pt idx="697">
                        <c:v>276.76904847232004</c:v>
                      </c:pt>
                      <c:pt idx="698">
                        <c:v>276.68579220902001</c:v>
                      </c:pt>
                      <c:pt idx="699">
                        <c:v>276.60200000000003</c:v>
                      </c:pt>
                      <c:pt idx="700">
                        <c:v>276.51767239102003</c:v>
                      </c:pt>
                      <c:pt idx="701">
                        <c:v>276.43280992832001</c:v>
                      </c:pt>
                      <c:pt idx="702">
                        <c:v>276.34741315861999</c:v>
                      </c:pt>
                      <c:pt idx="703">
                        <c:v>276.26148262912</c:v>
                      </c:pt>
                      <c:pt idx="704">
                        <c:v>276.17501888749996</c:v>
                      </c:pt>
                      <c:pt idx="705">
                        <c:v>276.08802248192001</c:v>
                      </c:pt>
                      <c:pt idx="706">
                        <c:v>276.00049396102008</c:v>
                      </c:pt>
                      <c:pt idx="707">
                        <c:v>275.91243387392001</c:v>
                      </c:pt>
                      <c:pt idx="708">
                        <c:v>275.82384277022004</c:v>
                      </c:pt>
                      <c:pt idx="709">
                        <c:v>275.73472120000002</c:v>
                      </c:pt>
                      <c:pt idx="710">
                        <c:v>275.64506971382002</c:v>
                      </c:pt>
                      <c:pt idx="711">
                        <c:v>275.55488886272002</c:v>
                      </c:pt>
                      <c:pt idx="712">
                        <c:v>275.46417919821999</c:v>
                      </c:pt>
                      <c:pt idx="713">
                        <c:v>275.37294127232002</c:v>
                      </c:pt>
                      <c:pt idx="714">
                        <c:v>275.28117563750004</c:v>
                      </c:pt>
                      <c:pt idx="715">
                        <c:v>275.18888284671999</c:v>
                      </c:pt>
                      <c:pt idx="716">
                        <c:v>275.09606345342002</c:v>
                      </c:pt>
                      <c:pt idx="717">
                        <c:v>275.00271801152002</c:v>
                      </c:pt>
                      <c:pt idx="718">
                        <c:v>274.90884707542</c:v>
                      </c:pt>
                      <c:pt idx="719">
                        <c:v>274.81445120000006</c:v>
                      </c:pt>
                      <c:pt idx="720">
                        <c:v>274.71953094062002</c:v>
                      </c:pt>
                      <c:pt idx="721">
                        <c:v>274.62408685311999</c:v>
                      </c:pt>
                      <c:pt idx="722">
                        <c:v>274.52811949382004</c:v>
                      </c:pt>
                      <c:pt idx="723">
                        <c:v>274.43162941951999</c:v>
                      </c:pt>
                      <c:pt idx="724">
                        <c:v>274.33461718749999</c:v>
                      </c:pt>
                      <c:pt idx="725">
                        <c:v>274.23708335552004</c:v>
                      </c:pt>
                      <c:pt idx="726">
                        <c:v>274.13902848181999</c:v>
                      </c:pt>
                      <c:pt idx="727">
                        <c:v>274.04045312512</c:v>
                      </c:pt>
                      <c:pt idx="728">
                        <c:v>273.94135784462003</c:v>
                      </c:pt>
                      <c:pt idx="729">
                        <c:v>273.8417432</c:v>
                      </c:pt>
                      <c:pt idx="730">
                        <c:v>273.74160975142007</c:v>
                      </c:pt>
                      <c:pt idx="731">
                        <c:v>273.64095805952002</c:v>
                      </c:pt>
                      <c:pt idx="732">
                        <c:v>273.53978868542004</c:v>
                      </c:pt>
                      <c:pt idx="733">
                        <c:v>273.43810219072003</c:v>
                      </c:pt>
                      <c:pt idx="734">
                        <c:v>273.33589913750001</c:v>
                      </c:pt>
                      <c:pt idx="735">
                        <c:v>273.23318008832001</c:v>
                      </c:pt>
                      <c:pt idx="736">
                        <c:v>273.12994560622002</c:v>
                      </c:pt>
                      <c:pt idx="737">
                        <c:v>273.02619625472005</c:v>
                      </c:pt>
                      <c:pt idx="738">
                        <c:v>272.92193259781999</c:v>
                      </c:pt>
                      <c:pt idx="739">
                        <c:v>272.81715520000006</c:v>
                      </c:pt>
                      <c:pt idx="740">
                        <c:v>272.71186462622001</c:v>
                      </c:pt>
                      <c:pt idx="741">
                        <c:v>272.60606144192002</c:v>
                      </c:pt>
                      <c:pt idx="742">
                        <c:v>272.49974621302005</c:v>
                      </c:pt>
                      <c:pt idx="743">
                        <c:v>272.39291950592002</c:v>
                      </c:pt>
                      <c:pt idx="744">
                        <c:v>272.28558188750003</c:v>
                      </c:pt>
                      <c:pt idx="745">
                        <c:v>272.17773392512004</c:v>
                      </c:pt>
                      <c:pt idx="746">
                        <c:v>272.06937618661999</c:v>
                      </c:pt>
                      <c:pt idx="747">
                        <c:v>271.96050924032005</c:v>
                      </c:pt>
                      <c:pt idx="748">
                        <c:v>271.85113365502002</c:v>
                      </c:pt>
                      <c:pt idx="749">
                        <c:v>271.74125000000004</c:v>
                      </c:pt>
                      <c:pt idx="750">
                        <c:v>271.63085884502004</c:v>
                      </c:pt>
                      <c:pt idx="751">
                        <c:v>271.51996076032003</c:v>
                      </c:pt>
                      <c:pt idx="752">
                        <c:v>271.40855631661998</c:v>
                      </c:pt>
                      <c:pt idx="753">
                        <c:v>271.29664608512002</c:v>
                      </c:pt>
                      <c:pt idx="754">
                        <c:v>271.18423063750004</c:v>
                      </c:pt>
                      <c:pt idx="755">
                        <c:v>271.07131054592003</c:v>
                      </c:pt>
                      <c:pt idx="756">
                        <c:v>270.95788638302002</c:v>
                      </c:pt>
                      <c:pt idx="757">
                        <c:v>270.84395872192005</c:v>
                      </c:pt>
                      <c:pt idx="758">
                        <c:v>270.72952813621998</c:v>
                      </c:pt>
                      <c:pt idx="759">
                        <c:v>270.6145952</c:v>
                      </c:pt>
                      <c:pt idx="760">
                        <c:v>270.49916048782006</c:v>
                      </c:pt>
                      <c:pt idx="761">
                        <c:v>270.38322457472003</c:v>
                      </c:pt>
                      <c:pt idx="762">
                        <c:v>270.26678803622002</c:v>
                      </c:pt>
                      <c:pt idx="763">
                        <c:v>270.14985144832002</c:v>
                      </c:pt>
                      <c:pt idx="764">
                        <c:v>270.03241538750001</c:v>
                      </c:pt>
                      <c:pt idx="765">
                        <c:v>269.91448043072</c:v>
                      </c:pt>
                      <c:pt idx="766">
                        <c:v>269.79604715542007</c:v>
                      </c:pt>
                      <c:pt idx="767">
                        <c:v>269.67711613952002</c:v>
                      </c:pt>
                      <c:pt idx="768">
                        <c:v>269.55768796142002</c:v>
                      </c:pt>
                      <c:pt idx="769">
                        <c:v>269.43776320000001</c:v>
                      </c:pt>
                      <c:pt idx="770">
                        <c:v>269.31734243462006</c:v>
                      </c:pt>
                      <c:pt idx="771">
                        <c:v>269.19642624511999</c:v>
                      </c:pt>
                      <c:pt idx="772">
                        <c:v>269.07501521182002</c:v>
                      </c:pt>
                      <c:pt idx="773">
                        <c:v>268.95310991552003</c:v>
                      </c:pt>
                      <c:pt idx="774">
                        <c:v>268.83071093750004</c:v>
                      </c:pt>
                      <c:pt idx="775">
                        <c:v>268.70781885952005</c:v>
                      </c:pt>
                      <c:pt idx="776">
                        <c:v>268.58443426382001</c:v>
                      </c:pt>
                      <c:pt idx="777">
                        <c:v>268.46055773312003</c:v>
                      </c:pt>
                      <c:pt idx="778">
                        <c:v>268.33618985062009</c:v>
                      </c:pt>
                      <c:pt idx="779">
                        <c:v>268.21133120000002</c:v>
                      </c:pt>
                      <c:pt idx="780">
                        <c:v>268.08598236542002</c:v>
                      </c:pt>
                      <c:pt idx="781">
                        <c:v>267.96014393152001</c:v>
                      </c:pt>
                      <c:pt idx="782">
                        <c:v>267.83381648342004</c:v>
                      </c:pt>
                      <c:pt idx="783">
                        <c:v>267.70700060672004</c:v>
                      </c:pt>
                      <c:pt idx="784">
                        <c:v>267.57969688750001</c:v>
                      </c:pt>
                      <c:pt idx="785">
                        <c:v>267.45190591232</c:v>
                      </c:pt>
                      <c:pt idx="786">
                        <c:v>267.32362826822003</c:v>
                      </c:pt>
                      <c:pt idx="787">
                        <c:v>267.19486454272004</c:v>
                      </c:pt>
                      <c:pt idx="788">
                        <c:v>267.06561532382005</c:v>
                      </c:pt>
                      <c:pt idx="789">
                        <c:v>266.93588120000004</c:v>
                      </c:pt>
                      <c:pt idx="790">
                        <c:v>266.80566276022</c:v>
                      </c:pt>
                      <c:pt idx="791">
                        <c:v>266.67496059391999</c:v>
                      </c:pt>
                      <c:pt idx="792">
                        <c:v>266.54377529101998</c:v>
                      </c:pt>
                      <c:pt idx="793">
                        <c:v>266.41210744192006</c:v>
                      </c:pt>
                      <c:pt idx="794">
                        <c:v>266.27995763750005</c:v>
                      </c:pt>
                      <c:pt idx="795">
                        <c:v>266.14732646912006</c:v>
                      </c:pt>
                      <c:pt idx="796">
                        <c:v>266.01421452862002</c:v>
                      </c:pt>
                      <c:pt idx="797">
                        <c:v>265.88062240832005</c:v>
                      </c:pt>
                      <c:pt idx="798">
                        <c:v>265.74655070102</c:v>
                      </c:pt>
                      <c:pt idx="799">
                        <c:v>265.61200000000002</c:v>
                      </c:pt>
                      <c:pt idx="800">
                        <c:v>265.47697089902005</c:v>
                      </c:pt>
                      <c:pt idx="801">
                        <c:v>265.34146399232003</c:v>
                      </c:pt>
                      <c:pt idx="802">
                        <c:v>265.20547987462004</c:v>
                      </c:pt>
                      <c:pt idx="803">
                        <c:v>265.06901914112001</c:v>
                      </c:pt>
                      <c:pt idx="804">
                        <c:v>264.93208238750003</c:v>
                      </c:pt>
                      <c:pt idx="805">
                        <c:v>264.79467020992001</c:v>
                      </c:pt>
                      <c:pt idx="806">
                        <c:v>264.65678320502002</c:v>
                      </c:pt>
                      <c:pt idx="807">
                        <c:v>264.51842196991998</c:v>
                      </c:pt>
                      <c:pt idx="808">
                        <c:v>264.37958710222006</c:v>
                      </c:pt>
                      <c:pt idx="809">
                        <c:v>264.24027920000003</c:v>
                      </c:pt>
                      <c:pt idx="810">
                        <c:v>264.10049886182003</c:v>
                      </c:pt>
                      <c:pt idx="811">
                        <c:v>263.96024668672004</c:v>
                      </c:pt>
                      <c:pt idx="812">
                        <c:v>263.81952327422005</c:v>
                      </c:pt>
                      <c:pt idx="813">
                        <c:v>263.67832922432001</c:v>
                      </c:pt>
                      <c:pt idx="814">
                        <c:v>263.53666513750005</c:v>
                      </c:pt>
                      <c:pt idx="815">
                        <c:v>263.39453161471999</c:v>
                      </c:pt>
                      <c:pt idx="816">
                        <c:v>263.25192925742004</c:v>
                      </c:pt>
                      <c:pt idx="817">
                        <c:v>263.10885866752</c:v>
                      </c:pt>
                      <c:pt idx="818">
                        <c:v>262.96532044742003</c:v>
                      </c:pt>
                      <c:pt idx="819">
                        <c:v>262.82131520000002</c:v>
                      </c:pt>
                      <c:pt idx="820">
                        <c:v>262.67684352862</c:v>
                      </c:pt>
                      <c:pt idx="821">
                        <c:v>262.53190603712</c:v>
                      </c:pt>
                      <c:pt idx="822">
                        <c:v>262.38650332982007</c:v>
                      </c:pt>
                      <c:pt idx="823">
                        <c:v>262.24063601152005</c:v>
                      </c:pt>
                      <c:pt idx="824">
                        <c:v>262.09430468750003</c:v>
                      </c:pt>
                      <c:pt idx="825">
                        <c:v>261.94750996352002</c:v>
                      </c:pt>
                      <c:pt idx="826">
                        <c:v>261.80025244581998</c:v>
                      </c:pt>
                      <c:pt idx="827">
                        <c:v>261.65253274112001</c:v>
                      </c:pt>
                      <c:pt idx="828">
                        <c:v>261.50435145662004</c:v>
                      </c:pt>
                      <c:pt idx="829">
                        <c:v>261.35570920000004</c:v>
                      </c:pt>
                      <c:pt idx="830">
                        <c:v>261.20660657942005</c:v>
                      </c:pt>
                      <c:pt idx="831">
                        <c:v>261.05704420352004</c:v>
                      </c:pt>
                      <c:pt idx="832">
                        <c:v>260.90702268142002</c:v>
                      </c:pt>
                      <c:pt idx="833">
                        <c:v>260.75654262272002</c:v>
                      </c:pt>
                      <c:pt idx="834">
                        <c:v>260.60560463749999</c:v>
                      </c:pt>
                      <c:pt idx="835">
                        <c:v>260.45420933632005</c:v>
                      </c:pt>
                      <c:pt idx="836">
                        <c:v>260.30235733022005</c:v>
                      </c:pt>
                      <c:pt idx="837">
                        <c:v>260.15004923072001</c:v>
                      </c:pt>
                      <c:pt idx="838">
                        <c:v>259.99728564982001</c:v>
                      </c:pt>
                      <c:pt idx="839">
                        <c:v>259.84406720000004</c:v>
                      </c:pt>
                      <c:pt idx="840">
                        <c:v>259.69039449422002</c:v>
                      </c:pt>
                      <c:pt idx="841">
                        <c:v>259.53626814592002</c:v>
                      </c:pt>
                      <c:pt idx="842">
                        <c:v>259.38168876902006</c:v>
                      </c:pt>
                      <c:pt idx="843">
                        <c:v>259.22665697792002</c:v>
                      </c:pt>
                      <c:pt idx="844">
                        <c:v>259.07117338750004</c:v>
                      </c:pt>
                      <c:pt idx="845">
                        <c:v>258.91523861312004</c:v>
                      </c:pt>
                      <c:pt idx="846">
                        <c:v>258.75885327062008</c:v>
                      </c:pt>
                      <c:pt idx="847">
                        <c:v>258.60201797632004</c:v>
                      </c:pt>
                      <c:pt idx="848">
                        <c:v>258.44473334702002</c:v>
                      </c:pt>
                      <c:pt idx="849">
                        <c:v>258.28700000000003</c:v>
                      </c:pt>
                      <c:pt idx="850">
                        <c:v>258.12881855302004</c:v>
                      </c:pt>
                      <c:pt idx="851">
                        <c:v>257.97018962432003</c:v>
                      </c:pt>
                      <c:pt idx="852">
                        <c:v>257.81111383262004</c:v>
                      </c:pt>
                      <c:pt idx="853">
                        <c:v>257.65159179711998</c:v>
                      </c:pt>
                      <c:pt idx="854">
                        <c:v>257.49162413750003</c:v>
                      </c:pt>
                      <c:pt idx="855">
                        <c:v>257.33121147392001</c:v>
                      </c:pt>
                      <c:pt idx="856">
                        <c:v>257.17035442702002</c:v>
                      </c:pt>
                      <c:pt idx="857">
                        <c:v>257.00905361792007</c:v>
                      </c:pt>
                      <c:pt idx="858">
                        <c:v>256.84730966822002</c:v>
                      </c:pt>
                      <c:pt idx="859">
                        <c:v>256.68512320000002</c:v>
                      </c:pt>
                      <c:pt idx="860">
                        <c:v>256.52249483582005</c:v>
                      </c:pt>
                      <c:pt idx="861">
                        <c:v>256.35942519872003</c:v>
                      </c:pt>
                      <c:pt idx="862">
                        <c:v>256.19591491222002</c:v>
                      </c:pt>
                      <c:pt idx="863">
                        <c:v>256.03196460032001</c:v>
                      </c:pt>
                      <c:pt idx="864">
                        <c:v>255.86757488750004</c:v>
                      </c:pt>
                      <c:pt idx="865">
                        <c:v>255.70274639872002</c:v>
                      </c:pt>
                      <c:pt idx="866">
                        <c:v>255.53747975942008</c:v>
                      </c:pt>
                      <c:pt idx="867">
                        <c:v>255.37177559551998</c:v>
                      </c:pt>
                      <c:pt idx="868">
                        <c:v>255.20563453342004</c:v>
                      </c:pt>
                      <c:pt idx="869">
                        <c:v>255.0390572</c:v>
                      </c:pt>
                      <c:pt idx="870">
                        <c:v>254.87204422262005</c:v>
                      </c:pt>
                      <c:pt idx="871">
                        <c:v>254.70459622912006</c:v>
                      </c:pt>
                      <c:pt idx="872">
                        <c:v>254.53671384782007</c:v>
                      </c:pt>
                      <c:pt idx="873">
                        <c:v>254.36839770752005</c:v>
                      </c:pt>
                      <c:pt idx="874">
                        <c:v>254.19964843750006</c:v>
                      </c:pt>
                      <c:pt idx="875">
                        <c:v>254.03046666751999</c:v>
                      </c:pt>
                      <c:pt idx="876">
                        <c:v>253.86085302782004</c:v>
                      </c:pt>
                      <c:pt idx="877">
                        <c:v>253.69080814912002</c:v>
                      </c:pt>
                      <c:pt idx="878">
                        <c:v>253.52033266262004</c:v>
                      </c:pt>
                      <c:pt idx="879">
                        <c:v>253.34942720000004</c:v>
                      </c:pt>
                      <c:pt idx="880">
                        <c:v>253.17809239342006</c:v>
                      </c:pt>
                      <c:pt idx="881">
                        <c:v>253.00632887552001</c:v>
                      </c:pt>
                      <c:pt idx="882">
                        <c:v>252.83413727942008</c:v>
                      </c:pt>
                      <c:pt idx="883">
                        <c:v>252.66151823872008</c:v>
                      </c:pt>
                      <c:pt idx="884">
                        <c:v>252.4884723875</c:v>
                      </c:pt>
                      <c:pt idx="885">
                        <c:v>252.31500036032003</c:v>
                      </c:pt>
                      <c:pt idx="886">
                        <c:v>252.14110279222001</c:v>
                      </c:pt>
                      <c:pt idx="887">
                        <c:v>251.96678031872005</c:v>
                      </c:pt>
                      <c:pt idx="888">
                        <c:v>251.79203357582003</c:v>
                      </c:pt>
                      <c:pt idx="889">
                        <c:v>251.61686320000001</c:v>
                      </c:pt>
                      <c:pt idx="890">
                        <c:v>251.44126982822002</c:v>
                      </c:pt>
                      <c:pt idx="891">
                        <c:v>251.26525409792004</c:v>
                      </c:pt>
                      <c:pt idx="892">
                        <c:v>251.08881664702005</c:v>
                      </c:pt>
                      <c:pt idx="893">
                        <c:v>250.91195811392004</c:v>
                      </c:pt>
                      <c:pt idx="894">
                        <c:v>250.73467913750005</c:v>
                      </c:pt>
                      <c:pt idx="895">
                        <c:v>250.55698035711998</c:v>
                      </c:pt>
                      <c:pt idx="896">
                        <c:v>250.37886241262004</c:v>
                      </c:pt>
                      <c:pt idx="897">
                        <c:v>250.20032594432007</c:v>
                      </c:pt>
                      <c:pt idx="898">
                        <c:v>250.02137159302004</c:v>
                      </c:pt>
                      <c:pt idx="899">
                        <c:v>249.84200000000004</c:v>
                      </c:pt>
                      <c:pt idx="900">
                        <c:v>249.66221180702001</c:v>
                      </c:pt>
                      <c:pt idx="901">
                        <c:v>249.48200765632004</c:v>
                      </c:pt>
                      <c:pt idx="902">
                        <c:v>249.30138819062006</c:v>
                      </c:pt>
                      <c:pt idx="903">
                        <c:v>249.12035405311997</c:v>
                      </c:pt>
                      <c:pt idx="904">
                        <c:v>248.93890588750003</c:v>
                      </c:pt>
                      <c:pt idx="905">
                        <c:v>248.75704433792004</c:v>
                      </c:pt>
                      <c:pt idx="906">
                        <c:v>248.57477004902</c:v>
                      </c:pt>
                      <c:pt idx="907">
                        <c:v>248.39208366592004</c:v>
                      </c:pt>
                      <c:pt idx="908">
                        <c:v>248.20898583422007</c:v>
                      </c:pt>
                      <c:pt idx="909">
                        <c:v>248.02547720000001</c:v>
                      </c:pt>
                      <c:pt idx="910">
                        <c:v>247.84155840982004</c:v>
                      </c:pt>
                      <c:pt idx="911">
                        <c:v>247.65723011071998</c:v>
                      </c:pt>
                      <c:pt idx="912">
                        <c:v>247.47249295022004</c:v>
                      </c:pt>
                      <c:pt idx="913">
                        <c:v>247.28734757632003</c:v>
                      </c:pt>
                      <c:pt idx="914">
                        <c:v>247.10179463750001</c:v>
                      </c:pt>
                      <c:pt idx="915">
                        <c:v>246.91583478272003</c:v>
                      </c:pt>
                      <c:pt idx="916">
                        <c:v>246.72946866142007</c:v>
                      </c:pt>
                      <c:pt idx="917">
                        <c:v>246.54269692352</c:v>
                      </c:pt>
                      <c:pt idx="918">
                        <c:v>246.35552021942004</c:v>
                      </c:pt>
                      <c:pt idx="919">
                        <c:v>246.16793920000003</c:v>
                      </c:pt>
                      <c:pt idx="920">
                        <c:v>245.97995451662001</c:v>
                      </c:pt>
                      <c:pt idx="921">
                        <c:v>245.79156682112006</c:v>
                      </c:pt>
                      <c:pt idx="922">
                        <c:v>245.60277676582001</c:v>
                      </c:pt>
                      <c:pt idx="923">
                        <c:v>245.41358500351998</c:v>
                      </c:pt>
                      <c:pt idx="924">
                        <c:v>245.22399218750002</c:v>
                      </c:pt>
                      <c:pt idx="925">
                        <c:v>245.03399897151996</c:v>
                      </c:pt>
                      <c:pt idx="926">
                        <c:v>244.84360600982001</c:v>
                      </c:pt>
                      <c:pt idx="927">
                        <c:v>244.65281395712003</c:v>
                      </c:pt>
                      <c:pt idx="928">
                        <c:v>244.46162346862002</c:v>
                      </c:pt>
                      <c:pt idx="929">
                        <c:v>244.27003520000005</c:v>
                      </c:pt>
                      <c:pt idx="930">
                        <c:v>244.07804980741997</c:v>
                      </c:pt>
                      <c:pt idx="931">
                        <c:v>243.88566794752001</c:v>
                      </c:pt>
                      <c:pt idx="932">
                        <c:v>243.69289027742008</c:v>
                      </c:pt>
                      <c:pt idx="933">
                        <c:v>243.49971745472004</c:v>
                      </c:pt>
                      <c:pt idx="934">
                        <c:v>243.30615013749997</c:v>
                      </c:pt>
                      <c:pt idx="935">
                        <c:v>243.11218898432003</c:v>
                      </c:pt>
                      <c:pt idx="936">
                        <c:v>242.91783465422003</c:v>
                      </c:pt>
                      <c:pt idx="937">
                        <c:v>242.72308780672006</c:v>
                      </c:pt>
                      <c:pt idx="938">
                        <c:v>242.52794910182001</c:v>
                      </c:pt>
                      <c:pt idx="939">
                        <c:v>242.3324192</c:v>
                      </c:pt>
                      <c:pt idx="940">
                        <c:v>242.13649876222001</c:v>
                      </c:pt>
                      <c:pt idx="941">
                        <c:v>241.94018844992007</c:v>
                      </c:pt>
                      <c:pt idx="942">
                        <c:v>241.74348892502002</c:v>
                      </c:pt>
                      <c:pt idx="943">
                        <c:v>241.54640084992002</c:v>
                      </c:pt>
                      <c:pt idx="944">
                        <c:v>241.34892488750006</c:v>
                      </c:pt>
                      <c:pt idx="945">
                        <c:v>241.15106170112006</c:v>
                      </c:pt>
                      <c:pt idx="946">
                        <c:v>240.95281195462002</c:v>
                      </c:pt>
                      <c:pt idx="947">
                        <c:v>240.75417631232</c:v>
                      </c:pt>
                      <c:pt idx="948">
                        <c:v>240.55515543902004</c:v>
                      </c:pt>
                      <c:pt idx="949">
                        <c:v>240.35575</c:v>
                      </c:pt>
                      <c:pt idx="950">
                        <c:v>240.15596066102</c:v>
                      </c:pt>
                      <c:pt idx="951">
                        <c:v>239.95578808832005</c:v>
                      </c:pt>
                      <c:pt idx="952">
                        <c:v>239.75523294862001</c:v>
                      </c:pt>
                      <c:pt idx="953">
                        <c:v>239.55429590912001</c:v>
                      </c:pt>
                      <c:pt idx="954">
                        <c:v>239.35297763750003</c:v>
                      </c:pt>
                      <c:pt idx="955">
                        <c:v>239.15127880192006</c:v>
                      </c:pt>
                      <c:pt idx="956">
                        <c:v>238.94920007102007</c:v>
                      </c:pt>
                      <c:pt idx="957">
                        <c:v>238.74674211392005</c:v>
                      </c:pt>
                      <c:pt idx="958">
                        <c:v>238.54390560022</c:v>
                      </c:pt>
                      <c:pt idx="959">
                        <c:v>238.34069120000004</c:v>
                      </c:pt>
                      <c:pt idx="960">
                        <c:v>238.13709958382003</c:v>
                      </c:pt>
                      <c:pt idx="961">
                        <c:v>237.93313142272001</c:v>
                      </c:pt>
                      <c:pt idx="962">
                        <c:v>237.72878738821998</c:v>
                      </c:pt>
                      <c:pt idx="963">
                        <c:v>237.52406815232007</c:v>
                      </c:pt>
                      <c:pt idx="964">
                        <c:v>237.31897438750008</c:v>
                      </c:pt>
                      <c:pt idx="965">
                        <c:v>237.11350676672004</c:v>
                      </c:pt>
                      <c:pt idx="966">
                        <c:v>236.90766596342007</c:v>
                      </c:pt>
                      <c:pt idx="967">
                        <c:v>236.70145265152001</c:v>
                      </c:pt>
                      <c:pt idx="968">
                        <c:v>236.49486750542007</c:v>
                      </c:pt>
                      <c:pt idx="969">
                        <c:v>236.28791120000005</c:v>
                      </c:pt>
                      <c:pt idx="970">
                        <c:v>236.08058441062002</c:v>
                      </c:pt>
                      <c:pt idx="971">
                        <c:v>235.87288781312009</c:v>
                      </c:pt>
                      <c:pt idx="972">
                        <c:v>235.66482208382007</c:v>
                      </c:pt>
                      <c:pt idx="973">
                        <c:v>235.45638789952005</c:v>
                      </c:pt>
                      <c:pt idx="974">
                        <c:v>235.24758593750005</c:v>
                      </c:pt>
                      <c:pt idx="975">
                        <c:v>235.03841687552</c:v>
                      </c:pt>
                      <c:pt idx="976">
                        <c:v>234.82888139182</c:v>
                      </c:pt>
                      <c:pt idx="977">
                        <c:v>234.61898016512004</c:v>
                      </c:pt>
                      <c:pt idx="978">
                        <c:v>234.40871387462005</c:v>
                      </c:pt>
                      <c:pt idx="979">
                        <c:v>234.19808320000004</c:v>
                      </c:pt>
                      <c:pt idx="980">
                        <c:v>233.98708882142006</c:v>
                      </c:pt>
                      <c:pt idx="981">
                        <c:v>233.77573141952001</c:v>
                      </c:pt>
                      <c:pt idx="982">
                        <c:v>233.56401167542009</c:v>
                      </c:pt>
                      <c:pt idx="983">
                        <c:v>233.35193027072006</c:v>
                      </c:pt>
                      <c:pt idx="984">
                        <c:v>233.13948788750002</c:v>
                      </c:pt>
                      <c:pt idx="985">
                        <c:v>232.92668520832001</c:v>
                      </c:pt>
                      <c:pt idx="986">
                        <c:v>232.71352291622003</c:v>
                      </c:pt>
                      <c:pt idx="987">
                        <c:v>232.50000169472003</c:v>
                      </c:pt>
                      <c:pt idx="988">
                        <c:v>232.2861222278201</c:v>
                      </c:pt>
                      <c:pt idx="989">
                        <c:v>232.0718852</c:v>
                      </c:pt>
                      <c:pt idx="990">
                        <c:v>231.85729129622007</c:v>
                      </c:pt>
                      <c:pt idx="991">
                        <c:v>231.64234120192003</c:v>
                      </c:pt>
                      <c:pt idx="992">
                        <c:v>231.42703560302004</c:v>
                      </c:pt>
                      <c:pt idx="993">
                        <c:v>231.21137518592002</c:v>
                      </c:pt>
                      <c:pt idx="994">
                        <c:v>230.99536063749997</c:v>
                      </c:pt>
                      <c:pt idx="995">
                        <c:v>230.77899264512007</c:v>
                      </c:pt>
                      <c:pt idx="996">
                        <c:v>230.56227189662002</c:v>
                      </c:pt>
                      <c:pt idx="997">
                        <c:v>230.34519908032001</c:v>
                      </c:pt>
                      <c:pt idx="998">
                        <c:v>230.12777488502002</c:v>
                      </c:pt>
                      <c:pt idx="999">
                        <c:v>229.91000000000003</c:v>
                      </c:pt>
                      <c:pt idx="1000">
                        <c:v>229.69187511502003</c:v>
                      </c:pt>
                      <c:pt idx="1001">
                        <c:v>229.47340092032005</c:v>
                      </c:pt>
                      <c:pt idx="1002">
                        <c:v>229.2545781066201</c:v>
                      </c:pt>
                      <c:pt idx="1003">
                        <c:v>229.03540736512002</c:v>
                      </c:pt>
                      <c:pt idx="1004">
                        <c:v>228.81588938750002</c:v>
                      </c:pt>
                      <c:pt idx="1005">
                        <c:v>228.59602486592001</c:v>
                      </c:pt>
                      <c:pt idx="1006">
                        <c:v>228.37581449302002</c:v>
                      </c:pt>
                      <c:pt idx="1007">
                        <c:v>228.15525896192003</c:v>
                      </c:pt>
                      <c:pt idx="1008">
                        <c:v>227.93435896622003</c:v>
                      </c:pt>
                      <c:pt idx="1009">
                        <c:v>227.7131152</c:v>
                      </c:pt>
                      <c:pt idx="1010">
                        <c:v>227.49152835782007</c:v>
                      </c:pt>
                      <c:pt idx="1011">
                        <c:v>227.26959913472007</c:v>
                      </c:pt>
                      <c:pt idx="1012">
                        <c:v>227.04732822622003</c:v>
                      </c:pt>
                      <c:pt idx="1013">
                        <c:v>226.82471632832005</c:v>
                      </c:pt>
                      <c:pt idx="1014">
                        <c:v>226.60176413750003</c:v>
                      </c:pt>
                      <c:pt idx="1015">
                        <c:v>226.37847235072002</c:v>
                      </c:pt>
                      <c:pt idx="1016">
                        <c:v>226.15484166542001</c:v>
                      </c:pt>
                      <c:pt idx="1017">
                        <c:v>225.93087277951997</c:v>
                      </c:pt>
                      <c:pt idx="1018">
                        <c:v>225.70656639142004</c:v>
                      </c:pt>
                      <c:pt idx="1019">
                        <c:v>225.4819232000001</c:v>
                      </c:pt>
                      <c:pt idx="1020">
                        <c:v>225.25694390462007</c:v>
                      </c:pt>
                      <c:pt idx="1021">
                        <c:v>225.03162920512005</c:v>
                      </c:pt>
                      <c:pt idx="1022">
                        <c:v>224.80597980182006</c:v>
                      </c:pt>
                      <c:pt idx="1023">
                        <c:v>224.57999639552003</c:v>
                      </c:pt>
                      <c:pt idx="1024">
                        <c:v>224.35367968750001</c:v>
                      </c:pt>
                      <c:pt idx="1025">
                        <c:v>224.12703037952002</c:v>
                      </c:pt>
                      <c:pt idx="1026">
                        <c:v>223.90004917382004</c:v>
                      </c:pt>
                      <c:pt idx="1027">
                        <c:v>223.67273677311999</c:v>
                      </c:pt>
                      <c:pt idx="1028">
                        <c:v>223.44509388061999</c:v>
                      </c:pt>
                      <c:pt idx="1029">
                        <c:v>223.21712120000007</c:v>
                      </c:pt>
                      <c:pt idx="1030">
                        <c:v>222.98881943542006</c:v>
                      </c:pt>
                      <c:pt idx="1031">
                        <c:v>222.76018929152013</c:v>
                      </c:pt>
                      <c:pt idx="1032">
                        <c:v>222.53123147342001</c:v>
                      </c:pt>
                      <c:pt idx="1033">
                        <c:v>222.30194668672004</c:v>
                      </c:pt>
                      <c:pt idx="1034">
                        <c:v>222.07233563750009</c:v>
                      </c:pt>
                      <c:pt idx="1035">
                        <c:v>221.84239903232003</c:v>
                      </c:pt>
                      <c:pt idx="1036">
                        <c:v>221.61213757822009</c:v>
                      </c:pt>
                      <c:pt idx="1037">
                        <c:v>221.38155198272</c:v>
                      </c:pt>
                      <c:pt idx="1038">
                        <c:v>221.15064295382001</c:v>
                      </c:pt>
                      <c:pt idx="1039">
                        <c:v>220.91941120000007</c:v>
                      </c:pt>
                      <c:pt idx="1040">
                        <c:v>220.68785743022005</c:v>
                      </c:pt>
                      <c:pt idx="1041">
                        <c:v>220.45598235392004</c:v>
                      </c:pt>
                      <c:pt idx="1042">
                        <c:v>220.22378668102004</c:v>
                      </c:pt>
                      <c:pt idx="1043">
                        <c:v>219.99127112192002</c:v>
                      </c:pt>
                      <c:pt idx="1044">
                        <c:v>219.75843638750007</c:v>
                      </c:pt>
                      <c:pt idx="1045">
                        <c:v>219.52528318912005</c:v>
                      </c:pt>
                      <c:pt idx="1046">
                        <c:v>219.29181223862003</c:v>
                      </c:pt>
                      <c:pt idx="1047">
                        <c:v>219.05802424832007</c:v>
                      </c:pt>
                      <c:pt idx="1048">
                        <c:v>218.82391993101999</c:v>
                      </c:pt>
                      <c:pt idx="1049">
                        <c:v>218.58950000000004</c:v>
                      </c:pt>
                      <c:pt idx="1050">
                        <c:v>218.35476516902003</c:v>
                      </c:pt>
                      <c:pt idx="1051">
                        <c:v>218.11971615232005</c:v>
                      </c:pt>
                      <c:pt idx="1052">
                        <c:v>217.88435366461999</c:v>
                      </c:pt>
                      <c:pt idx="1053">
                        <c:v>217.64867842112005</c:v>
                      </c:pt>
                      <c:pt idx="1054">
                        <c:v>217.41269113750002</c:v>
                      </c:pt>
                      <c:pt idx="1055">
                        <c:v>217.17639252992001</c:v>
                      </c:pt>
                      <c:pt idx="1056">
                        <c:v>216.93978331502001</c:v>
                      </c:pt>
                      <c:pt idx="1057">
                        <c:v>216.70286420992005</c:v>
                      </c:pt>
                      <c:pt idx="1058">
                        <c:v>216.46563593222004</c:v>
                      </c:pt>
                      <c:pt idx="1059">
                        <c:v>216.22809920000003</c:v>
                      </c:pt>
                      <c:pt idx="1060">
                        <c:v>215.99025473182002</c:v>
                      </c:pt>
                      <c:pt idx="1061">
                        <c:v>215.75210324672003</c:v>
                      </c:pt>
                      <c:pt idx="1062">
                        <c:v>215.51364546422008</c:v>
                      </c:pt>
                      <c:pt idx="1063">
                        <c:v>215.27488210432006</c:v>
                      </c:pt>
                      <c:pt idx="1064">
                        <c:v>215.03581388750001</c:v>
                      </c:pt>
                      <c:pt idx="1065">
                        <c:v>214.79644153471997</c:v>
                      </c:pt>
                      <c:pt idx="1066">
                        <c:v>214.55676576742002</c:v>
                      </c:pt>
                      <c:pt idx="1067">
                        <c:v>214.31678730752003</c:v>
                      </c:pt>
                      <c:pt idx="1068">
                        <c:v>214.07650687742006</c:v>
                      </c:pt>
                      <c:pt idx="1069">
                        <c:v>213.83592520000008</c:v>
                      </c:pt>
                      <c:pt idx="1070">
                        <c:v>213.59504299862004</c:v>
                      </c:pt>
                      <c:pt idx="1071">
                        <c:v>213.35386099712002</c:v>
                      </c:pt>
                      <c:pt idx="1072">
                        <c:v>213.11237991982006</c:v>
                      </c:pt>
                      <c:pt idx="1073">
                        <c:v>212.87060049152007</c:v>
                      </c:pt>
                      <c:pt idx="1074">
                        <c:v>212.62852343750012</c:v>
                      </c:pt>
                      <c:pt idx="1075">
                        <c:v>212.38614948352011</c:v>
                      </c:pt>
                      <c:pt idx="1076">
                        <c:v>212.14347935582003</c:v>
                      </c:pt>
                      <c:pt idx="1077">
                        <c:v>211.90051378112003</c:v>
                      </c:pt>
                      <c:pt idx="1078">
                        <c:v>211.65725348661999</c:v>
                      </c:pt>
                      <c:pt idx="1079">
                        <c:v>211.41369920000005</c:v>
                      </c:pt>
                      <c:pt idx="1080">
                        <c:v>211.16985164942008</c:v>
                      </c:pt>
                      <c:pt idx="1081">
                        <c:v>210.92571156352005</c:v>
                      </c:pt>
                      <c:pt idx="1082">
                        <c:v>210.68127967141999</c:v>
                      </c:pt>
                      <c:pt idx="1083">
                        <c:v>210.43655670272</c:v>
                      </c:pt>
                      <c:pt idx="1084">
                        <c:v>210.19154338750008</c:v>
                      </c:pt>
                      <c:pt idx="1085">
                        <c:v>209.94624045632008</c:v>
                      </c:pt>
                      <c:pt idx="1086">
                        <c:v>209.70064864022009</c:v>
                      </c:pt>
                      <c:pt idx="1087">
                        <c:v>209.45476867072</c:v>
                      </c:pt>
                      <c:pt idx="1088">
                        <c:v>209.20860127982002</c:v>
                      </c:pt>
                      <c:pt idx="1089">
                        <c:v>208.96214720000006</c:v>
                      </c:pt>
                      <c:pt idx="1090">
                        <c:v>208.71540716421998</c:v>
                      </c:pt>
                      <c:pt idx="1091">
                        <c:v>208.46838190592001</c:v>
                      </c:pt>
                      <c:pt idx="1092">
                        <c:v>208.22107215902003</c:v>
                      </c:pt>
                      <c:pt idx="1093">
                        <c:v>207.97347865792</c:v>
                      </c:pt>
                      <c:pt idx="1094">
                        <c:v>207.72560213750006</c:v>
                      </c:pt>
                      <c:pt idx="1095">
                        <c:v>207.47744333312011</c:v>
                      </c:pt>
                      <c:pt idx="1096">
                        <c:v>207.22900298062007</c:v>
                      </c:pt>
                      <c:pt idx="1097">
                        <c:v>206.98028181632003</c:v>
                      </c:pt>
                      <c:pt idx="1098">
                        <c:v>206.73128057702002</c:v>
                      </c:pt>
                      <c:pt idx="1099">
                        <c:v>206.48200000000008</c:v>
                      </c:pt>
                      <c:pt idx="1100">
                        <c:v>206.23244082302006</c:v>
                      </c:pt>
                      <c:pt idx="1101">
                        <c:v>205.98260378432002</c:v>
                      </c:pt>
                      <c:pt idx="1102">
                        <c:v>205.73248962261999</c:v>
                      </c:pt>
                      <c:pt idx="1103">
                        <c:v>205.48209907712004</c:v>
                      </c:pt>
                      <c:pt idx="1104">
                        <c:v>205.23143288750003</c:v>
                      </c:pt>
                      <c:pt idx="1105">
                        <c:v>204.98049179392007</c:v>
                      </c:pt>
                      <c:pt idx="1106">
                        <c:v>204.72927653702004</c:v>
                      </c:pt>
                      <c:pt idx="1107">
                        <c:v>204.47778785792008</c:v>
                      </c:pt>
                      <c:pt idx="1108">
                        <c:v>204.22602649822005</c:v>
                      </c:pt>
                      <c:pt idx="1109">
                        <c:v>203.9739932</c:v>
                      </c:pt>
                      <c:pt idx="1110">
                        <c:v>203.72168870581999</c:v>
                      </c:pt>
                      <c:pt idx="1111">
                        <c:v>203.46911375872003</c:v>
                      </c:pt>
                      <c:pt idx="1112">
                        <c:v>203.21626910222005</c:v>
                      </c:pt>
                      <c:pt idx="1113">
                        <c:v>202.9631554803201</c:v>
                      </c:pt>
                      <c:pt idx="1114">
                        <c:v>202.70977363750006</c:v>
                      </c:pt>
                      <c:pt idx="1115">
                        <c:v>202.45612431871996</c:v>
                      </c:pt>
                      <c:pt idx="1116">
                        <c:v>202.20220826942005</c:v>
                      </c:pt>
                      <c:pt idx="1117">
                        <c:v>201.94802623552005</c:v>
                      </c:pt>
                      <c:pt idx="1118">
                        <c:v>201.69357896342007</c:v>
                      </c:pt>
                      <c:pt idx="1119">
                        <c:v>201.43886720000006</c:v>
                      </c:pt>
                      <c:pt idx="1120">
                        <c:v>201.18389169261997</c:v>
                      </c:pt>
                      <c:pt idx="1121">
                        <c:v>200.92865318912004</c:v>
                      </c:pt>
                      <c:pt idx="1122">
                        <c:v>200.67315243782008</c:v>
                      </c:pt>
                      <c:pt idx="1123">
                        <c:v>200.41739018752003</c:v>
                      </c:pt>
                      <c:pt idx="1124">
                        <c:v>200.1613671875001</c:v>
                      </c:pt>
                      <c:pt idx="1125">
                        <c:v>199.90508418752006</c:v>
                      </c:pt>
                      <c:pt idx="1126">
                        <c:v>199.64854193781997</c:v>
                      </c:pt>
                      <c:pt idx="1127">
                        <c:v>199.39174118911995</c:v>
                      </c:pt>
                      <c:pt idx="1128">
                        <c:v>199.13468269262</c:v>
                      </c:pt>
                      <c:pt idx="1129">
                        <c:v>198.87736719999998</c:v>
                      </c:pt>
                      <c:pt idx="1130">
                        <c:v>198.61979546342002</c:v>
                      </c:pt>
                      <c:pt idx="1131">
                        <c:v>198.36196823552001</c:v>
                      </c:pt>
                      <c:pt idx="1132">
                        <c:v>198.10388626942</c:v>
                      </c:pt>
                      <c:pt idx="1133">
                        <c:v>197.84555031872009</c:v>
                      </c:pt>
                      <c:pt idx="1134">
                        <c:v>197.58696113750005</c:v>
                      </c:pt>
                      <c:pt idx="1135">
                        <c:v>197.32811948032003</c:v>
                      </c:pt>
                      <c:pt idx="1136">
                        <c:v>197.06902610222005</c:v>
                      </c:pt>
                      <c:pt idx="1137">
                        <c:v>196.80968175871999</c:v>
                      </c:pt>
                      <c:pt idx="1138">
                        <c:v>196.55008720582003</c:v>
                      </c:pt>
                      <c:pt idx="1139">
                        <c:v>196.29024320000002</c:v>
                      </c:pt>
                      <c:pt idx="1140">
                        <c:v>196.03015049822011</c:v>
                      </c:pt>
                      <c:pt idx="1141">
                        <c:v>195.76980985792005</c:v>
                      </c:pt>
                      <c:pt idx="1142">
                        <c:v>195.50922203702009</c:v>
                      </c:pt>
                      <c:pt idx="1143">
                        <c:v>195.24838779392002</c:v>
                      </c:pt>
                      <c:pt idx="1144">
                        <c:v>194.98730788750004</c:v>
                      </c:pt>
                      <c:pt idx="1145">
                        <c:v>194.72598307712008</c:v>
                      </c:pt>
                      <c:pt idx="1146">
                        <c:v>194.46441412262004</c:v>
                      </c:pt>
                      <c:pt idx="1147">
                        <c:v>194.20260178432005</c:v>
                      </c:pt>
                      <c:pt idx="1148">
                        <c:v>193.94054682301999</c:v>
                      </c:pt>
                      <c:pt idx="1149">
                        <c:v>193.67825000000011</c:v>
                      </c:pt>
                      <c:pt idx="1150">
                        <c:v>193.41571207702003</c:v>
                      </c:pt>
                      <c:pt idx="1151">
                        <c:v>193.15293381632</c:v>
                      </c:pt>
                      <c:pt idx="1152">
                        <c:v>192.88991598062012</c:v>
                      </c:pt>
                      <c:pt idx="1153">
                        <c:v>192.62665933312007</c:v>
                      </c:pt>
                      <c:pt idx="1154">
                        <c:v>192.36316463750006</c:v>
                      </c:pt>
                      <c:pt idx="1155">
                        <c:v>192.09943265792009</c:v>
                      </c:pt>
                      <c:pt idx="1156">
                        <c:v>191.83546415902003</c:v>
                      </c:pt>
                      <c:pt idx="1157">
                        <c:v>191.5712599059201</c:v>
                      </c:pt>
                      <c:pt idx="1158">
                        <c:v>191.30682066422008</c:v>
                      </c:pt>
                      <c:pt idx="1159">
                        <c:v>191.04214720000004</c:v>
                      </c:pt>
                      <c:pt idx="1160">
                        <c:v>190.77724027982003</c:v>
                      </c:pt>
                      <c:pt idx="1161">
                        <c:v>190.51210067072003</c:v>
                      </c:pt>
                      <c:pt idx="1162">
                        <c:v>190.24672914022005</c:v>
                      </c:pt>
                      <c:pt idx="1163">
                        <c:v>189.98112645632006</c:v>
                      </c:pt>
                      <c:pt idx="1164">
                        <c:v>189.71529338750008</c:v>
                      </c:pt>
                      <c:pt idx="1165">
                        <c:v>189.44923070272</c:v>
                      </c:pt>
                      <c:pt idx="1166">
                        <c:v>189.18293917142</c:v>
                      </c:pt>
                      <c:pt idx="1167">
                        <c:v>188.91641956352009</c:v>
                      </c:pt>
                      <c:pt idx="1168">
                        <c:v>188.6496726494201</c:v>
                      </c:pt>
                      <c:pt idx="1169">
                        <c:v>188.38269920000005</c:v>
                      </c:pt>
                      <c:pt idx="1170">
                        <c:v>188.11549998662002</c:v>
                      </c:pt>
                      <c:pt idx="1171">
                        <c:v>187.84807578112009</c:v>
                      </c:pt>
                      <c:pt idx="1172">
                        <c:v>187.58042735582006</c:v>
                      </c:pt>
                      <c:pt idx="1173">
                        <c:v>187.31255548352004</c:v>
                      </c:pt>
                      <c:pt idx="1174">
                        <c:v>187.04446093750011</c:v>
                      </c:pt>
                      <c:pt idx="1175">
                        <c:v>186.77614449152003</c:v>
                      </c:pt>
                      <c:pt idx="1176">
                        <c:v>186.50760691982003</c:v>
                      </c:pt>
                      <c:pt idx="1177">
                        <c:v>186.23884899712004</c:v>
                      </c:pt>
                      <c:pt idx="1178">
                        <c:v>185.96987149862008</c:v>
                      </c:pt>
                      <c:pt idx="1179">
                        <c:v>185.70067520000003</c:v>
                      </c:pt>
                      <c:pt idx="1180">
                        <c:v>185.43126087742002</c:v>
                      </c:pt>
                      <c:pt idx="1181">
                        <c:v>185.16162930752</c:v>
                      </c:pt>
                      <c:pt idx="1182">
                        <c:v>184.89178126742007</c:v>
                      </c:pt>
                      <c:pt idx="1183">
                        <c:v>184.62171753472006</c:v>
                      </c:pt>
                      <c:pt idx="1184">
                        <c:v>184.35143888750002</c:v>
                      </c:pt>
                      <c:pt idx="1185">
                        <c:v>184.08094610432005</c:v>
                      </c:pt>
                      <c:pt idx="1186">
                        <c:v>183.81023996422016</c:v>
                      </c:pt>
                      <c:pt idx="1187">
                        <c:v>183.53932124672002</c:v>
                      </c:pt>
                      <c:pt idx="1188">
                        <c:v>183.26819073182008</c:v>
                      </c:pt>
                      <c:pt idx="1189">
                        <c:v>182.99684920000004</c:v>
                      </c:pt>
                      <c:pt idx="1190">
                        <c:v>182.72529743222003</c:v>
                      </c:pt>
                      <c:pt idx="1191">
                        <c:v>182.45353620992006</c:v>
                      </c:pt>
                      <c:pt idx="1192">
                        <c:v>182.18156631501995</c:v>
                      </c:pt>
                      <c:pt idx="1193">
                        <c:v>181.90938852992002</c:v>
                      </c:pt>
                      <c:pt idx="1194">
                        <c:v>181.63700363750002</c:v>
                      </c:pt>
                      <c:pt idx="1195">
                        <c:v>181.36441242112005</c:v>
                      </c:pt>
                      <c:pt idx="1196">
                        <c:v>181.09161566462006</c:v>
                      </c:pt>
                      <c:pt idx="1197">
                        <c:v>180.81861415232009</c:v>
                      </c:pt>
                      <c:pt idx="1198">
                        <c:v>180.54540866902005</c:v>
                      </c:pt>
                      <c:pt idx="1199">
                        <c:v>180.27200000000005</c:v>
                      </c:pt>
                      <c:pt idx="1200">
                        <c:v>179.99838893102003</c:v>
                      </c:pt>
                      <c:pt idx="1201">
                        <c:v>179.72457624832003</c:v>
                      </c:pt>
                      <c:pt idx="1202">
                        <c:v>179.45056273862008</c:v>
                      </c:pt>
                      <c:pt idx="1203">
                        <c:v>179.17634918912</c:v>
                      </c:pt>
                      <c:pt idx="1204">
                        <c:v>178.90193638750003</c:v>
                      </c:pt>
                      <c:pt idx="1205">
                        <c:v>178.62732512192008</c:v>
                      </c:pt>
                      <c:pt idx="1206">
                        <c:v>178.35251618102006</c:v>
                      </c:pt>
                      <c:pt idx="1207">
                        <c:v>178.0775103539201</c:v>
                      </c:pt>
                      <c:pt idx="1208">
                        <c:v>177.80230843022014</c:v>
                      </c:pt>
                      <c:pt idx="1209">
                        <c:v>177.52691120000003</c:v>
                      </c:pt>
                      <c:pt idx="1210">
                        <c:v>177.25131945382009</c:v>
                      </c:pt>
                      <c:pt idx="1211">
                        <c:v>176.97553398272009</c:v>
                      </c:pt>
                      <c:pt idx="1212">
                        <c:v>176.6995555782201</c:v>
                      </c:pt>
                      <c:pt idx="1213">
                        <c:v>176.42338503232008</c:v>
                      </c:pt>
                      <c:pt idx="1214">
                        <c:v>176.14702313750007</c:v>
                      </c:pt>
                      <c:pt idx="1215">
                        <c:v>175.87047068672007</c:v>
                      </c:pt>
                      <c:pt idx="1216">
                        <c:v>175.59372847342007</c:v>
                      </c:pt>
                      <c:pt idx="1217">
                        <c:v>175.31679729152006</c:v>
                      </c:pt>
                      <c:pt idx="1218">
                        <c:v>175.03967793542012</c:v>
                      </c:pt>
                      <c:pt idx="1219">
                        <c:v>174.76237120000008</c:v>
                      </c:pt>
                      <c:pt idx="1220">
                        <c:v>174.48487788062005</c:v>
                      </c:pt>
                      <c:pt idx="1221">
                        <c:v>174.20719877312007</c:v>
                      </c:pt>
                      <c:pt idx="1222">
                        <c:v>173.92933467382005</c:v>
                      </c:pt>
                      <c:pt idx="1223">
                        <c:v>173.65128637952006</c:v>
                      </c:pt>
                      <c:pt idx="1224">
                        <c:v>173.37305468750009</c:v>
                      </c:pt>
                      <c:pt idx="1225">
                        <c:v>173.09464039552012</c:v>
                      </c:pt>
                      <c:pt idx="1226">
                        <c:v>172.81604430182006</c:v>
                      </c:pt>
                      <c:pt idx="1227">
                        <c:v>172.53726720512003</c:v>
                      </c:pt>
                      <c:pt idx="1228">
                        <c:v>172.25830990461998</c:v>
                      </c:pt>
                      <c:pt idx="1229">
                        <c:v>171.9791732000001</c:v>
                      </c:pt>
                      <c:pt idx="1230">
                        <c:v>171.69985789142004</c:v>
                      </c:pt>
                      <c:pt idx="1231">
                        <c:v>171.42036477952001</c:v>
                      </c:pt>
                      <c:pt idx="1232">
                        <c:v>171.14069466542003</c:v>
                      </c:pt>
                      <c:pt idx="1233">
                        <c:v>170.86084835072012</c:v>
                      </c:pt>
                      <c:pt idx="1234">
                        <c:v>170.58082663750008</c:v>
                      </c:pt>
                      <c:pt idx="1235">
                        <c:v>170.3006303283201</c:v>
                      </c:pt>
                      <c:pt idx="1236">
                        <c:v>170.0202602262201</c:v>
                      </c:pt>
                      <c:pt idx="1237">
                        <c:v>169.73971713472008</c:v>
                      </c:pt>
                      <c:pt idx="1238">
                        <c:v>169.45900185782</c:v>
                      </c:pt>
                      <c:pt idx="1239">
                        <c:v>169.17811520000004</c:v>
                      </c:pt>
                      <c:pt idx="1240">
                        <c:v>168.89705796622002</c:v>
                      </c:pt>
                      <c:pt idx="1241">
                        <c:v>168.61583096192004</c:v>
                      </c:pt>
                      <c:pt idx="1242">
                        <c:v>168.33443499302001</c:v>
                      </c:pt>
                      <c:pt idx="1243">
                        <c:v>168.05287086592006</c:v>
                      </c:pt>
                      <c:pt idx="1244">
                        <c:v>167.77113938750006</c:v>
                      </c:pt>
                      <c:pt idx="1245">
                        <c:v>167.48924136512011</c:v>
                      </c:pt>
                      <c:pt idx="1246">
                        <c:v>167.20717760662006</c:v>
                      </c:pt>
                      <c:pt idx="1247">
                        <c:v>166.92494892032005</c:v>
                      </c:pt>
                      <c:pt idx="1248">
                        <c:v>166.64255611502006</c:v>
                      </c:pt>
                      <c:pt idx="1249">
                        <c:v>166.36000000000007</c:v>
                      </c:pt>
                      <c:pt idx="1250">
                        <c:v>166.07728138502</c:v>
                      </c:pt>
                      <c:pt idx="1251">
                        <c:v>165.79440108032003</c:v>
                      </c:pt>
                      <c:pt idx="1252">
                        <c:v>165.51135989662009</c:v>
                      </c:pt>
                      <c:pt idx="1253">
                        <c:v>165.22815864512006</c:v>
                      </c:pt>
                      <c:pt idx="1254">
                        <c:v>164.94479813750007</c:v>
                      </c:pt>
                      <c:pt idx="1255">
                        <c:v>164.66127918592002</c:v>
                      </c:pt>
                      <c:pt idx="1256">
                        <c:v>164.37760260302008</c:v>
                      </c:pt>
                      <c:pt idx="1257">
                        <c:v>164.09376920192005</c:v>
                      </c:pt>
                      <c:pt idx="1258">
                        <c:v>163.80977979622008</c:v>
                      </c:pt>
                      <c:pt idx="1259">
                        <c:v>163.52563520000001</c:v>
                      </c:pt>
                      <c:pt idx="1260">
                        <c:v>163.24133622782</c:v>
                      </c:pt>
                      <c:pt idx="1261">
                        <c:v>162.95688369472003</c:v>
                      </c:pt>
                      <c:pt idx="1262">
                        <c:v>162.67227841622014</c:v>
                      </c:pt>
                      <c:pt idx="1263">
                        <c:v>162.38752120832009</c:v>
                      </c:pt>
                      <c:pt idx="1264">
                        <c:v>162.10261288750007</c:v>
                      </c:pt>
                      <c:pt idx="1265">
                        <c:v>161.81755427072005</c:v>
                      </c:pt>
                      <c:pt idx="1266">
                        <c:v>161.53234617542</c:v>
                      </c:pt>
                      <c:pt idx="1267">
                        <c:v>161.24698941952011</c:v>
                      </c:pt>
                      <c:pt idx="1268">
                        <c:v>160.96148482142002</c:v>
                      </c:pt>
                      <c:pt idx="1269">
                        <c:v>160.67583320000006</c:v>
                      </c:pt>
                      <c:pt idx="1270">
                        <c:v>160.39003537462008</c:v>
                      </c:pt>
                      <c:pt idx="1271">
                        <c:v>160.10409216512005</c:v>
                      </c:pt>
                      <c:pt idx="1272">
                        <c:v>159.81800439182007</c:v>
                      </c:pt>
                      <c:pt idx="1273">
                        <c:v>159.53177287552012</c:v>
                      </c:pt>
                      <c:pt idx="1274">
                        <c:v>159.24539843750011</c:v>
                      </c:pt>
                      <c:pt idx="1275">
                        <c:v>158.95888189951995</c:v>
                      </c:pt>
                      <c:pt idx="1276">
                        <c:v>158.67222408382003</c:v>
                      </c:pt>
                      <c:pt idx="1277">
                        <c:v>158.38542581312004</c:v>
                      </c:pt>
                      <c:pt idx="1278">
                        <c:v>158.09848791062007</c:v>
                      </c:pt>
                      <c:pt idx="1279">
                        <c:v>157.81141120000007</c:v>
                      </c:pt>
                      <c:pt idx="1280">
                        <c:v>157.52419650542004</c:v>
                      </c:pt>
                      <c:pt idx="1281">
                        <c:v>157.23684465152002</c:v>
                      </c:pt>
                      <c:pt idx="1282">
                        <c:v>156.94935646342003</c:v>
                      </c:pt>
                      <c:pt idx="1283">
                        <c:v>156.66173276672004</c:v>
                      </c:pt>
                      <c:pt idx="1284">
                        <c:v>156.37397438750003</c:v>
                      </c:pt>
                      <c:pt idx="1285">
                        <c:v>156.08608215232005</c:v>
                      </c:pt>
                      <c:pt idx="1286">
                        <c:v>155.79805688821995</c:v>
                      </c:pt>
                      <c:pt idx="1287">
                        <c:v>155.50989942272003</c:v>
                      </c:pt>
                      <c:pt idx="1288">
                        <c:v>155.22161058382</c:v>
                      </c:pt>
                      <c:pt idx="1289">
                        <c:v>154.93319120000007</c:v>
                      </c:pt>
                      <c:pt idx="1290">
                        <c:v>154.6446421002201</c:v>
                      </c:pt>
                      <c:pt idx="1291">
                        <c:v>154.35596411392009</c:v>
                      </c:pt>
                      <c:pt idx="1292">
                        <c:v>154.06715807102</c:v>
                      </c:pt>
                      <c:pt idx="1293">
                        <c:v>153.77822480192003</c:v>
                      </c:pt>
                      <c:pt idx="1294">
                        <c:v>153.48916513750004</c:v>
                      </c:pt>
                      <c:pt idx="1295">
                        <c:v>153.19997990912015</c:v>
                      </c:pt>
                      <c:pt idx="1296">
                        <c:v>152.91066994862007</c:v>
                      </c:pt>
                      <c:pt idx="1297">
                        <c:v>152.62123608832002</c:v>
                      </c:pt>
                      <c:pt idx="1298">
                        <c:v>152.33167916102008</c:v>
                      </c:pt>
                      <c:pt idx="1299">
                        <c:v>152.04200000000009</c:v>
                      </c:pt>
                      <c:pt idx="1300">
                        <c:v>151.7521994390201</c:v>
                      </c:pt>
                      <c:pt idx="1301">
                        <c:v>151.46227831232005</c:v>
                      </c:pt>
                      <c:pt idx="1302">
                        <c:v>151.17223745462007</c:v>
                      </c:pt>
                      <c:pt idx="1303">
                        <c:v>150.88207770112007</c:v>
                      </c:pt>
                      <c:pt idx="1304">
                        <c:v>150.59179988750003</c:v>
                      </c:pt>
                      <c:pt idx="1305">
                        <c:v>150.30140484992006</c:v>
                      </c:pt>
                      <c:pt idx="1306">
                        <c:v>150.01089342502002</c:v>
                      </c:pt>
                      <c:pt idx="1307">
                        <c:v>149.72026644992008</c:v>
                      </c:pt>
                      <c:pt idx="1308">
                        <c:v>149.42952476222013</c:v>
                      </c:pt>
                      <c:pt idx="1309">
                        <c:v>149.13866920000009</c:v>
                      </c:pt>
                      <c:pt idx="1310">
                        <c:v>148.84770060182012</c:v>
                      </c:pt>
                      <c:pt idx="1311">
                        <c:v>148.55661980671999</c:v>
                      </c:pt>
                      <c:pt idx="1312">
                        <c:v>148.26542765422005</c:v>
                      </c:pt>
                      <c:pt idx="1313">
                        <c:v>147.97412498432004</c:v>
                      </c:pt>
                      <c:pt idx="1314">
                        <c:v>147.68271263750006</c:v>
                      </c:pt>
                      <c:pt idx="1315">
                        <c:v>147.39119145472006</c:v>
                      </c:pt>
                      <c:pt idx="1316">
                        <c:v>147.09956227742003</c:v>
                      </c:pt>
                      <c:pt idx="1317">
                        <c:v>146.80782594752003</c:v>
                      </c:pt>
                      <c:pt idx="1318">
                        <c:v>146.51598330742007</c:v>
                      </c:pt>
                      <c:pt idx="1319">
                        <c:v>146.22403520000017</c:v>
                      </c:pt>
                      <c:pt idx="1320">
                        <c:v>145.93198246861999</c:v>
                      </c:pt>
                      <c:pt idx="1321">
                        <c:v>145.63982595712008</c:v>
                      </c:pt>
                      <c:pt idx="1322">
                        <c:v>145.34756650982001</c:v>
                      </c:pt>
                      <c:pt idx="1323">
                        <c:v>145.05520497152003</c:v>
                      </c:pt>
                      <c:pt idx="1324">
                        <c:v>144.76274218750001</c:v>
                      </c:pt>
                      <c:pt idx="1325">
                        <c:v>144.47017900351995</c:v>
                      </c:pt>
                      <c:pt idx="1326">
                        <c:v>144.17751626582003</c:v>
                      </c:pt>
                      <c:pt idx="1327">
                        <c:v>143.88475482112005</c:v>
                      </c:pt>
                      <c:pt idx="1328">
                        <c:v>143.59189551662001</c:v>
                      </c:pt>
                      <c:pt idx="1329">
                        <c:v>143.29893920000006</c:v>
                      </c:pt>
                      <c:pt idx="1330">
                        <c:v>143.00588671942006</c:v>
                      </c:pt>
                      <c:pt idx="1331">
                        <c:v>142.71273892352002</c:v>
                      </c:pt>
                      <c:pt idx="1332">
                        <c:v>142.41949666142006</c:v>
                      </c:pt>
                      <c:pt idx="1333">
                        <c:v>142.12616078272009</c:v>
                      </c:pt>
                      <c:pt idx="1334">
                        <c:v>141.8327321375001</c:v>
                      </c:pt>
                      <c:pt idx="1335">
                        <c:v>141.5392115763201</c:v>
                      </c:pt>
                      <c:pt idx="1336">
                        <c:v>141.24559995022003</c:v>
                      </c:pt>
                      <c:pt idx="1337">
                        <c:v>140.95189811072009</c:v>
                      </c:pt>
                      <c:pt idx="1338">
                        <c:v>140.65810690982011</c:v>
                      </c:pt>
                      <c:pt idx="1339">
                        <c:v>140.36422720000013</c:v>
                      </c:pt>
                      <c:pt idx="1340">
                        <c:v>140.07025983422005</c:v>
                      </c:pt>
                      <c:pt idx="1341">
                        <c:v>139.77620566592009</c:v>
                      </c:pt>
                      <c:pt idx="1342">
                        <c:v>139.48206554902004</c:v>
                      </c:pt>
                      <c:pt idx="1343">
                        <c:v>139.18784033791997</c:v>
                      </c:pt>
                      <c:pt idx="1344">
                        <c:v>138.89353088750005</c:v>
                      </c:pt>
                      <c:pt idx="1345">
                        <c:v>138.59913805312016</c:v>
                      </c:pt>
                      <c:pt idx="1346">
                        <c:v>138.30466269062003</c:v>
                      </c:pt>
                      <c:pt idx="1347">
                        <c:v>138.01010565632009</c:v>
                      </c:pt>
                      <c:pt idx="1348">
                        <c:v>137.71546780701999</c:v>
                      </c:pt>
                      <c:pt idx="1349">
                        <c:v>137.42075</c:v>
                      </c:pt>
                      <c:pt idx="1350">
                        <c:v>137.12595309302003</c:v>
                      </c:pt>
                      <c:pt idx="1351">
                        <c:v>136.83107794432004</c:v>
                      </c:pt>
                      <c:pt idx="1352">
                        <c:v>136.53612541262009</c:v>
                      </c:pt>
                      <c:pt idx="1353">
                        <c:v>136.24109635712</c:v>
                      </c:pt>
                      <c:pt idx="1354">
                        <c:v>135.94599163749996</c:v>
                      </c:pt>
                      <c:pt idx="1355">
                        <c:v>135.6508121139201</c:v>
                      </c:pt>
                      <c:pt idx="1356">
                        <c:v>135.35555864702013</c:v>
                      </c:pt>
                      <c:pt idx="1357">
                        <c:v>135.06023209792011</c:v>
                      </c:pt>
                      <c:pt idx="1358">
                        <c:v>134.76483332821999</c:v>
                      </c:pt>
                      <c:pt idx="1359">
                        <c:v>134.46936319999998</c:v>
                      </c:pt>
                      <c:pt idx="1360">
                        <c:v>134.17382257582005</c:v>
                      </c:pt>
                      <c:pt idx="1361">
                        <c:v>133.87821231871999</c:v>
                      </c:pt>
                      <c:pt idx="1362">
                        <c:v>133.58253329222003</c:v>
                      </c:pt>
                      <c:pt idx="1363">
                        <c:v>133.28678636032009</c:v>
                      </c:pt>
                      <c:pt idx="1364">
                        <c:v>132.99097238749999</c:v>
                      </c:pt>
                      <c:pt idx="1365">
                        <c:v>132.69509223872006</c:v>
                      </c:pt>
                      <c:pt idx="1366">
                        <c:v>132.39914677942005</c:v>
                      </c:pt>
                      <c:pt idx="1367">
                        <c:v>132.10313687552002</c:v>
                      </c:pt>
                      <c:pt idx="1368">
                        <c:v>131.80706339342004</c:v>
                      </c:pt>
                      <c:pt idx="1369">
                        <c:v>131.51092720000003</c:v>
                      </c:pt>
                      <c:pt idx="1370">
                        <c:v>131.21472916262002</c:v>
                      </c:pt>
                      <c:pt idx="1371">
                        <c:v>130.91847014912003</c:v>
                      </c:pt>
                      <c:pt idx="1372">
                        <c:v>130.62215102782011</c:v>
                      </c:pt>
                      <c:pt idx="1373">
                        <c:v>130.32577266752008</c:v>
                      </c:pt>
                      <c:pt idx="1374">
                        <c:v>130.02933593750004</c:v>
                      </c:pt>
                      <c:pt idx="1375">
                        <c:v>129.73284170752004</c:v>
                      </c:pt>
                      <c:pt idx="1376">
                        <c:v>129.43629084782009</c:v>
                      </c:pt>
                      <c:pt idx="1377">
                        <c:v>129.13968422912006</c:v>
                      </c:pt>
                      <c:pt idx="1378">
                        <c:v>128.84302272262005</c:v>
                      </c:pt>
                      <c:pt idx="1379">
                        <c:v>128.54630720000006</c:v>
                      </c:pt>
                      <c:pt idx="1380">
                        <c:v>128.24953853342009</c:v>
                      </c:pt>
                      <c:pt idx="1381">
                        <c:v>127.95271759552007</c:v>
                      </c:pt>
                      <c:pt idx="1382">
                        <c:v>127.65584525942002</c:v>
                      </c:pt>
                      <c:pt idx="1383">
                        <c:v>127.35892239872003</c:v>
                      </c:pt>
                      <c:pt idx="1384">
                        <c:v>127.06194988750003</c:v>
                      </c:pt>
                      <c:pt idx="1385">
                        <c:v>126.76492860032012</c:v>
                      </c:pt>
                      <c:pt idx="1386">
                        <c:v>126.46785941222002</c:v>
                      </c:pt>
                      <c:pt idx="1387">
                        <c:v>126.17074319872007</c:v>
                      </c:pt>
                      <c:pt idx="1388">
                        <c:v>125.87358083582005</c:v>
                      </c:pt>
                      <c:pt idx="1389">
                        <c:v>125.57637320000002</c:v>
                      </c:pt>
                      <c:pt idx="1390">
                        <c:v>125.27912116822007</c:v>
                      </c:pt>
                      <c:pt idx="1391">
                        <c:v>124.98182561792014</c:v>
                      </c:pt>
                      <c:pt idx="1392">
                        <c:v>124.68448742702002</c:v>
                      </c:pt>
                      <c:pt idx="1393">
                        <c:v>124.38710747392007</c:v>
                      </c:pt>
                      <c:pt idx="1394">
                        <c:v>124.08968663750001</c:v>
                      </c:pt>
                      <c:pt idx="1395">
                        <c:v>123.79222579712011</c:v>
                      </c:pt>
                      <c:pt idx="1396">
                        <c:v>123.49472583262009</c:v>
                      </c:pt>
                      <c:pt idx="1397">
                        <c:v>123.19718762431999</c:v>
                      </c:pt>
                      <c:pt idx="1398">
                        <c:v>122.89961205302008</c:v>
                      </c:pt>
                      <c:pt idx="1399">
                        <c:v>122.60199999999999</c:v>
                      </c:pt>
                      <c:pt idx="1400">
                        <c:v>122.30435234702004</c:v>
                      </c:pt>
                      <c:pt idx="1401">
                        <c:v>122.00666997632005</c:v>
                      </c:pt>
                      <c:pt idx="1402">
                        <c:v>121.70895377062006</c:v>
                      </c:pt>
                      <c:pt idx="1403">
                        <c:v>121.41120461312006</c:v>
                      </c:pt>
                      <c:pt idx="1404">
                        <c:v>121.11342338749999</c:v>
                      </c:pt>
                      <c:pt idx="1405">
                        <c:v>120.81561097792003</c:v>
                      </c:pt>
                      <c:pt idx="1406">
                        <c:v>120.51776826902007</c:v>
                      </c:pt>
                      <c:pt idx="1407">
                        <c:v>120.21989614592</c:v>
                      </c:pt>
                      <c:pt idx="1408">
                        <c:v>119.92199549422001</c:v>
                      </c:pt>
                      <c:pt idx="1409">
                        <c:v>119.6240672</c:v>
                      </c:pt>
                      <c:pt idx="1410">
                        <c:v>119.32611214982002</c:v>
                      </c:pt>
                      <c:pt idx="1411">
                        <c:v>119.02813123072001</c:v>
                      </c:pt>
                      <c:pt idx="1412">
                        <c:v>118.73012533022008</c:v>
                      </c:pt>
                      <c:pt idx="1413">
                        <c:v>118.43209533632016</c:v>
                      </c:pt>
                      <c:pt idx="1414">
                        <c:v>118.13404213750006</c:v>
                      </c:pt>
                      <c:pt idx="1415">
                        <c:v>117.83596662272002</c:v>
                      </c:pt>
                      <c:pt idx="1416">
                        <c:v>117.53786968142008</c:v>
                      </c:pt>
                      <c:pt idx="1417">
                        <c:v>117.23975220352007</c:v>
                      </c:pt>
                      <c:pt idx="1418">
                        <c:v>116.94161507942015</c:v>
                      </c:pt>
                      <c:pt idx="1419">
                        <c:v>116.64345920000004</c:v>
                      </c:pt>
                      <c:pt idx="1420">
                        <c:v>116.34528545662003</c:v>
                      </c:pt>
                      <c:pt idx="1421">
                        <c:v>116.04709474112009</c:v>
                      </c:pt>
                      <c:pt idx="1422">
                        <c:v>115.74888794581999</c:v>
                      </c:pt>
                      <c:pt idx="1423">
                        <c:v>115.45066596352014</c:v>
                      </c:pt>
                      <c:pt idx="1424">
                        <c:v>115.1524296875</c:v>
                      </c:pt>
                      <c:pt idx="1425">
                        <c:v>114.85418001152006</c:v>
                      </c:pt>
                      <c:pt idx="1426">
                        <c:v>114.55591782982005</c:v>
                      </c:pt>
                      <c:pt idx="1427">
                        <c:v>114.25764403712004</c:v>
                      </c:pt>
                      <c:pt idx="1428">
                        <c:v>113.95935952862014</c:v>
                      </c:pt>
                      <c:pt idx="1429">
                        <c:v>113.66106520000015</c:v>
                      </c:pt>
                      <c:pt idx="1430">
                        <c:v>113.36276194742008</c:v>
                      </c:pt>
                      <c:pt idx="1431">
                        <c:v>113.06445066752003</c:v>
                      </c:pt>
                      <c:pt idx="1432">
                        <c:v>112.76613225742001</c:v>
                      </c:pt>
                      <c:pt idx="1433">
                        <c:v>112.46780761472006</c:v>
                      </c:pt>
                      <c:pt idx="1434">
                        <c:v>112.16947763750007</c:v>
                      </c:pt>
                      <c:pt idx="1435">
                        <c:v>111.87114322432008</c:v>
                      </c:pt>
                      <c:pt idx="1436">
                        <c:v>111.57280527422007</c:v>
                      </c:pt>
                      <c:pt idx="1437">
                        <c:v>111.27446468672007</c:v>
                      </c:pt>
                      <c:pt idx="1438">
                        <c:v>110.97612236182006</c:v>
                      </c:pt>
                      <c:pt idx="1439">
                        <c:v>110.6777792000001</c:v>
                      </c:pt>
                      <c:pt idx="1440">
                        <c:v>110.37943610222003</c:v>
                      </c:pt>
                      <c:pt idx="1441">
                        <c:v>110.08109396992008</c:v>
                      </c:pt>
                      <c:pt idx="1442">
                        <c:v>109.78275370502008</c:v>
                      </c:pt>
                      <c:pt idx="1443">
                        <c:v>109.48441620992004</c:v>
                      </c:pt>
                      <c:pt idx="1444">
                        <c:v>109.18608238750006</c:v>
                      </c:pt>
                      <c:pt idx="1445">
                        <c:v>108.88775314112011</c:v>
                      </c:pt>
                      <c:pt idx="1446">
                        <c:v>108.58942937462005</c:v>
                      </c:pt>
                      <c:pt idx="1447">
                        <c:v>108.29111199232004</c:v>
                      </c:pt>
                      <c:pt idx="1448">
                        <c:v>107.99280189902011</c:v>
                      </c:pt>
                      <c:pt idx="1449">
                        <c:v>107.69449999999996</c:v>
                      </c:pt>
                      <c:pt idx="1450">
                        <c:v>107.39620720102009</c:v>
                      </c:pt>
                      <c:pt idx="1451">
                        <c:v>107.09792440832011</c:v>
                      </c:pt>
                      <c:pt idx="1452">
                        <c:v>106.79965252862009</c:v>
                      </c:pt>
                      <c:pt idx="1453">
                        <c:v>106.50139246912006</c:v>
                      </c:pt>
                      <c:pt idx="1454">
                        <c:v>106.20314513750002</c:v>
                      </c:pt>
                      <c:pt idx="1455">
                        <c:v>105.90491144192008</c:v>
                      </c:pt>
                      <c:pt idx="1456">
                        <c:v>105.60669229102011</c:v>
                      </c:pt>
                      <c:pt idx="1457">
                        <c:v>105.30848859392005</c:v>
                      </c:pt>
                      <c:pt idx="1458">
                        <c:v>105.01030126022006</c:v>
                      </c:pt>
                      <c:pt idx="1459">
                        <c:v>104.71213120000012</c:v>
                      </c:pt>
                      <c:pt idx="1460">
                        <c:v>104.41397932382013</c:v>
                      </c:pt>
                      <c:pt idx="1461">
                        <c:v>104.11584654272015</c:v>
                      </c:pt>
                      <c:pt idx="1462">
                        <c:v>103.81773376822004</c:v>
                      </c:pt>
                      <c:pt idx="1463">
                        <c:v>103.51964191232007</c:v>
                      </c:pt>
                      <c:pt idx="1464">
                        <c:v>103.22157188750005</c:v>
                      </c:pt>
                      <c:pt idx="1465">
                        <c:v>102.92352460672008</c:v>
                      </c:pt>
                      <c:pt idx="1466">
                        <c:v>102.62550098342011</c:v>
                      </c:pt>
                      <c:pt idx="1467">
                        <c:v>102.32750193152013</c:v>
                      </c:pt>
                      <c:pt idx="1468">
                        <c:v>102.02952836542009</c:v>
                      </c:pt>
                      <c:pt idx="1469">
                        <c:v>101.73158119999998</c:v>
                      </c:pt>
                      <c:pt idx="1470">
                        <c:v>101.43366135062006</c:v>
                      </c:pt>
                      <c:pt idx="1471">
                        <c:v>101.13576973312011</c:v>
                      </c:pt>
                      <c:pt idx="1472">
                        <c:v>100.83790726382004</c:v>
                      </c:pt>
                      <c:pt idx="1473">
                        <c:v>100.54007485952006</c:v>
                      </c:pt>
                      <c:pt idx="1474">
                        <c:v>100.24227343750015</c:v>
                      </c:pt>
                      <c:pt idx="1475">
                        <c:v>99.944503915520087</c:v>
                      </c:pt>
                      <c:pt idx="1476">
                        <c:v>99.646767211820119</c:v>
                      </c:pt>
                      <c:pt idx="1477">
                        <c:v>99.349064245120005</c:v>
                      </c:pt>
                      <c:pt idx="1478">
                        <c:v>99.051395934620118</c:v>
                      </c:pt>
                      <c:pt idx="1479">
                        <c:v>98.753763200000165</c:v>
                      </c:pt>
                      <c:pt idx="1480">
                        <c:v>98.456166961420038</c:v>
                      </c:pt>
                      <c:pt idx="1481">
                        <c:v>98.158608139520013</c:v>
                      </c:pt>
                      <c:pt idx="1482">
                        <c:v>97.861087655419979</c:v>
                      </c:pt>
                      <c:pt idx="1483">
                        <c:v>97.563606430720071</c:v>
                      </c:pt>
                      <c:pt idx="1484">
                        <c:v>97.26616538750001</c:v>
                      </c:pt>
                      <c:pt idx="1485">
                        <c:v>96.968765448320042</c:v>
                      </c:pt>
                      <c:pt idx="1486">
                        <c:v>96.671407536220059</c:v>
                      </c:pt>
                      <c:pt idx="1487">
                        <c:v>96.374092574720081</c:v>
                      </c:pt>
                      <c:pt idx="1488">
                        <c:v>96.076821487820112</c:v>
                      </c:pt>
                      <c:pt idx="1489">
                        <c:v>95.77959520000006</c:v>
                      </c:pt>
                      <c:pt idx="1490">
                        <c:v>95.482414636220099</c:v>
                      </c:pt>
                      <c:pt idx="1491">
                        <c:v>95.18528072192008</c:v>
                      </c:pt>
                      <c:pt idx="1492">
                        <c:v>94.888194383019979</c:v>
                      </c:pt>
                      <c:pt idx="1493">
                        <c:v>94.5911565459201</c:v>
                      </c:pt>
                      <c:pt idx="1494">
                        <c:v>94.294168137500137</c:v>
                      </c:pt>
                      <c:pt idx="1495">
                        <c:v>93.997230085120137</c:v>
                      </c:pt>
                      <c:pt idx="1496">
                        <c:v>93.700343316620106</c:v>
                      </c:pt>
                      <c:pt idx="1497">
                        <c:v>93.403508760320037</c:v>
                      </c:pt>
                      <c:pt idx="1498">
                        <c:v>93.106727345020019</c:v>
                      </c:pt>
                      <c:pt idx="1499">
                        <c:v>92.81000000000013</c:v>
                      </c:pt>
                      <c:pt idx="1500">
                        <c:v>92.513327655020092</c:v>
                      </c:pt>
                      <c:pt idx="1501">
                        <c:v>92.216711240320009</c:v>
                      </c:pt>
                      <c:pt idx="1502">
                        <c:v>91.920151686620031</c:v>
                      </c:pt>
                      <c:pt idx="1503">
                        <c:v>91.623649925120063</c:v>
                      </c:pt>
                      <c:pt idx="1504">
                        <c:v>91.327206887500111</c:v>
                      </c:pt>
                      <c:pt idx="1505">
                        <c:v>91.030823505920054</c:v>
                      </c:pt>
                      <c:pt idx="1506">
                        <c:v>90.734500713020097</c:v>
                      </c:pt>
                      <c:pt idx="1507">
                        <c:v>90.438239441920118</c:v>
                      </c:pt>
                      <c:pt idx="1508">
                        <c:v>90.142040626220037</c:v>
                      </c:pt>
                      <c:pt idx="1509">
                        <c:v>89.845905200000047</c:v>
                      </c:pt>
                      <c:pt idx="1510">
                        <c:v>89.549834097820039</c:v>
                      </c:pt>
                      <c:pt idx="1511">
                        <c:v>89.253828254720119</c:v>
                      </c:pt>
                      <c:pt idx="1512">
                        <c:v>88.957888606220095</c:v>
                      </c:pt>
                      <c:pt idx="1513">
                        <c:v>88.662016088320073</c:v>
                      </c:pt>
                      <c:pt idx="1514">
                        <c:v>88.366211637500029</c:v>
                      </c:pt>
                      <c:pt idx="1515">
                        <c:v>88.070476190720072</c:v>
                      </c:pt>
                      <c:pt idx="1516">
                        <c:v>87.774810685420121</c:v>
                      </c:pt>
                      <c:pt idx="1517">
                        <c:v>87.479216059520027</c:v>
                      </c:pt>
                      <c:pt idx="1518">
                        <c:v>87.183693251420138</c:v>
                      </c:pt>
                      <c:pt idx="1519">
                        <c:v>86.888243200000133</c:v>
                      </c:pt>
                      <c:pt idx="1520">
                        <c:v>86.592866844619991</c:v>
                      </c:pt>
                      <c:pt idx="1521">
                        <c:v>86.297565125120101</c:v>
                      </c:pt>
                      <c:pt idx="1522">
                        <c:v>86.002338981820159</c:v>
                      </c:pt>
                      <c:pt idx="1523">
                        <c:v>85.707189355520072</c:v>
                      </c:pt>
                      <c:pt idx="1524">
                        <c:v>85.412117187500101</c:v>
                      </c:pt>
                      <c:pt idx="1525">
                        <c:v>85.117123419520127</c:v>
                      </c:pt>
                      <c:pt idx="1526">
                        <c:v>84.82220899382007</c:v>
                      </c:pt>
                      <c:pt idx="1527">
                        <c:v>84.527374853120065</c:v>
                      </c:pt>
                      <c:pt idx="1528">
                        <c:v>84.23262194062012</c:v>
                      </c:pt>
                      <c:pt idx="1529">
                        <c:v>83.937951200000057</c:v>
                      </c:pt>
                      <c:pt idx="1530">
                        <c:v>83.643363575420025</c:v>
                      </c:pt>
                      <c:pt idx="1531">
                        <c:v>83.348860011520131</c:v>
                      </c:pt>
                      <c:pt idx="1532">
                        <c:v>83.054441453420097</c:v>
                      </c:pt>
                      <c:pt idx="1533">
                        <c:v>82.760108846720087</c:v>
                      </c:pt>
                      <c:pt idx="1534">
                        <c:v>82.465863137500079</c:v>
                      </c:pt>
                      <c:pt idx="1535">
                        <c:v>82.171705272320068</c:v>
                      </c:pt>
                      <c:pt idx="1536">
                        <c:v>81.877636198220031</c:v>
                      </c:pt>
                      <c:pt idx="1537">
                        <c:v>81.583656862720019</c:v>
                      </c:pt>
                      <c:pt idx="1538">
                        <c:v>81.289768213820068</c:v>
                      </c:pt>
                      <c:pt idx="1539">
                        <c:v>80.995971200000142</c:v>
                      </c:pt>
                      <c:pt idx="1540">
                        <c:v>80.702266770220135</c:v>
                      </c:pt>
                      <c:pt idx="1541">
                        <c:v>80.408655873920125</c:v>
                      </c:pt>
                      <c:pt idx="1542">
                        <c:v>80.115139461020007</c:v>
                      </c:pt>
                      <c:pt idx="1543">
                        <c:v>79.82171848192003</c:v>
                      </c:pt>
                      <c:pt idx="1544">
                        <c:v>79.528393887500059</c:v>
                      </c:pt>
                      <c:pt idx="1545">
                        <c:v>79.235166629120116</c:v>
                      </c:pt>
                      <c:pt idx="1546">
                        <c:v>78.942037658620123</c:v>
                      </c:pt>
                      <c:pt idx="1547">
                        <c:v>78.649007928320046</c:v>
                      </c:pt>
                      <c:pt idx="1548">
                        <c:v>78.356078391020006</c:v>
                      </c:pt>
                      <c:pt idx="1549">
                        <c:v>78.063250000000167</c:v>
                      </c:pt>
                      <c:pt idx="1550">
                        <c:v>77.770523709020026</c:v>
                      </c:pt>
                      <c:pt idx="1551">
                        <c:v>77.477900472320087</c:v>
                      </c:pt>
                      <c:pt idx="1552">
                        <c:v>77.185381244620046</c:v>
                      </c:pt>
                      <c:pt idx="1553">
                        <c:v>76.89296698112004</c:v>
                      </c:pt>
                      <c:pt idx="1554">
                        <c:v>76.600658637500075</c:v>
                      </c:pt>
                      <c:pt idx="1555">
                        <c:v>76.308457169920089</c:v>
                      </c:pt>
                      <c:pt idx="1556">
                        <c:v>76.016363535020062</c:v>
                      </c:pt>
                      <c:pt idx="1557">
                        <c:v>75.72437868992013</c:v>
                      </c:pt>
                      <c:pt idx="1558">
                        <c:v>75.432503592220044</c:v>
                      </c:pt>
                      <c:pt idx="1559">
                        <c:v>75.140739200000084</c:v>
                      </c:pt>
                      <c:pt idx="1560">
                        <c:v>74.849086471820087</c:v>
                      </c:pt>
                      <c:pt idx="1561">
                        <c:v>74.557546366720103</c:v>
                      </c:pt>
                      <c:pt idx="1562">
                        <c:v>74.266119844220114</c:v>
                      </c:pt>
                      <c:pt idx="1563">
                        <c:v>73.974807864320056</c:v>
                      </c:pt>
                      <c:pt idx="1564">
                        <c:v>73.683611387500051</c:v>
                      </c:pt>
                      <c:pt idx="1565">
                        <c:v>73.392531374720065</c:v>
                      </c:pt>
                      <c:pt idx="1566">
                        <c:v>73.101568787420106</c:v>
                      </c:pt>
                      <c:pt idx="1567">
                        <c:v>72.810724587520085</c:v>
                      </c:pt>
                      <c:pt idx="1568">
                        <c:v>72.519999737420093</c:v>
                      </c:pt>
                      <c:pt idx="1569">
                        <c:v>72.22939520000007</c:v>
                      </c:pt>
                      <c:pt idx="1570">
                        <c:v>71.938911938620052</c:v>
                      </c:pt>
                      <c:pt idx="1571">
                        <c:v>71.64855091712009</c:v>
                      </c:pt>
                      <c:pt idx="1572">
                        <c:v>71.35831309982008</c:v>
                      </c:pt>
                      <c:pt idx="1573">
                        <c:v>71.068199451520044</c:v>
                      </c:pt>
                      <c:pt idx="1574">
                        <c:v>70.778210937500134</c:v>
                      </c:pt>
                      <c:pt idx="1575">
                        <c:v>70.488348523519974</c:v>
                      </c:pt>
                      <c:pt idx="1576">
                        <c:v>70.198613175820057</c:v>
                      </c:pt>
                      <c:pt idx="1577">
                        <c:v>69.909005861120121</c:v>
                      </c:pt>
                      <c:pt idx="1578">
                        <c:v>69.61952754662012</c:v>
                      </c:pt>
                      <c:pt idx="1579">
                        <c:v>69.330179200000103</c:v>
                      </c:pt>
                      <c:pt idx="1580">
                        <c:v>69.040961789419995</c:v>
                      </c:pt>
                      <c:pt idx="1581">
                        <c:v>68.751876283520048</c:v>
                      </c:pt>
                      <c:pt idx="1582">
                        <c:v>68.462923651420155</c:v>
                      </c:pt>
                      <c:pt idx="1583">
                        <c:v>68.174104862720085</c:v>
                      </c:pt>
                      <c:pt idx="1584">
                        <c:v>67.885420887500104</c:v>
                      </c:pt>
                      <c:pt idx="1585">
                        <c:v>67.596872696319977</c:v>
                      </c:pt>
                      <c:pt idx="1586">
                        <c:v>67.308461260219971</c:v>
                      </c:pt>
                      <c:pt idx="1587">
                        <c:v>67.020187550720053</c:v>
                      </c:pt>
                      <c:pt idx="1588">
                        <c:v>66.732052539820089</c:v>
                      </c:pt>
                      <c:pt idx="1589">
                        <c:v>66.444057200000103</c:v>
                      </c:pt>
                      <c:pt idx="1590">
                        <c:v>66.156202504220047</c:v>
                      </c:pt>
                      <c:pt idx="1591">
                        <c:v>65.868489425920117</c:v>
                      </c:pt>
                      <c:pt idx="1592">
                        <c:v>65.580918939020094</c:v>
                      </c:pt>
                      <c:pt idx="1593">
                        <c:v>65.293492017920059</c:v>
                      </c:pt>
                      <c:pt idx="1594">
                        <c:v>65.006209637500049</c:v>
                      </c:pt>
                      <c:pt idx="1595">
                        <c:v>64.719072773120118</c:v>
                      </c:pt>
                      <c:pt idx="1596">
                        <c:v>64.432082400620075</c:v>
                      </c:pt>
                      <c:pt idx="1597">
                        <c:v>64.145239496320031</c:v>
                      </c:pt>
                      <c:pt idx="1598">
                        <c:v>63.858545037020107</c:v>
                      </c:pt>
                      <c:pt idx="1599">
                        <c:v>63.572000000000159</c:v>
                      </c:pt>
                      <c:pt idx="1600">
                        <c:v>63.285605363020082</c:v>
                      </c:pt>
                      <c:pt idx="1601">
                        <c:v>62.999362104320184</c:v>
                      </c:pt>
                      <c:pt idx="1602">
                        <c:v>62.713271202620106</c:v>
                      </c:pt>
                      <c:pt idx="1603">
                        <c:v>62.427333637119986</c:v>
                      </c:pt>
                      <c:pt idx="1604">
                        <c:v>62.141550387500061</c:v>
                      </c:pt>
                      <c:pt idx="1605">
                        <c:v>61.855922433920128</c:v>
                      </c:pt>
                      <c:pt idx="1606">
                        <c:v>61.570450757020055</c:v>
                      </c:pt>
                      <c:pt idx="1607">
                        <c:v>61.285136337920122</c:v>
                      </c:pt>
                      <c:pt idx="1608">
                        <c:v>60.999980158220112</c:v>
                      </c:pt>
                      <c:pt idx="1609">
                        <c:v>60.714983200000191</c:v>
                      </c:pt>
                      <c:pt idx="1610">
                        <c:v>60.430146445820114</c:v>
                      </c:pt>
                      <c:pt idx="1611">
                        <c:v>60.145470878720076</c:v>
                      </c:pt>
                      <c:pt idx="1612">
                        <c:v>59.860957482220144</c:v>
                      </c:pt>
                      <c:pt idx="1613">
                        <c:v>59.576607240319973</c:v>
                      </c:pt>
                      <c:pt idx="1614">
                        <c:v>59.292421137500057</c:v>
                      </c:pt>
                      <c:pt idx="1615">
                        <c:v>59.008400158719994</c:v>
                      </c:pt>
                      <c:pt idx="1616">
                        <c:v>58.724545289420135</c:v>
                      </c:pt>
                      <c:pt idx="1617">
                        <c:v>58.440857515520165</c:v>
                      </c:pt>
                      <c:pt idx="1618">
                        <c:v>58.157337823420178</c:v>
                      </c:pt>
                      <c:pt idx="1619">
                        <c:v>57.87398720000003</c:v>
                      </c:pt>
                      <c:pt idx="1620">
                        <c:v>57.590806632620072</c:v>
                      </c:pt>
                      <c:pt idx="1621">
                        <c:v>57.307797109120074</c:v>
                      </c:pt>
                      <c:pt idx="1622">
                        <c:v>57.024959617820187</c:v>
                      </c:pt>
                      <c:pt idx="1623">
                        <c:v>56.742295147520039</c:v>
                      </c:pt>
                      <c:pt idx="1624">
                        <c:v>56.459804687500124</c:v>
                      </c:pt>
                      <c:pt idx="1625">
                        <c:v>56.177489227520098</c:v>
                      </c:pt>
                      <c:pt idx="1626">
                        <c:v>55.895349757820085</c:v>
                      </c:pt>
                      <c:pt idx="1627">
                        <c:v>55.613387269120054</c:v>
                      </c:pt>
                      <c:pt idx="1628">
                        <c:v>55.331602752620128</c:v>
                      </c:pt>
                      <c:pt idx="1629">
                        <c:v>55.049997200000078</c:v>
                      </c:pt>
                      <c:pt idx="1630">
                        <c:v>54.768571603420057</c:v>
                      </c:pt>
                      <c:pt idx="1631">
                        <c:v>54.487326955520089</c:v>
                      </c:pt>
                      <c:pt idx="1632">
                        <c:v>54.206264249420073</c:v>
                      </c:pt>
                      <c:pt idx="1633">
                        <c:v>53.92538447872009</c:v>
                      </c:pt>
                      <c:pt idx="1634">
                        <c:v>53.644688637500124</c:v>
                      </c:pt>
                      <c:pt idx="1635">
                        <c:v>53.364177720320114</c:v>
                      </c:pt>
                      <c:pt idx="1636">
                        <c:v>53.083852722220129</c:v>
                      </c:pt>
                      <c:pt idx="1637">
                        <c:v>52.803714638720052</c:v>
                      </c:pt>
                      <c:pt idx="1638">
                        <c:v>52.523764465820094</c:v>
                      </c:pt>
                      <c:pt idx="1639">
                        <c:v>52.244003200000165</c:v>
                      </c:pt>
                      <c:pt idx="1640">
                        <c:v>51.964431838220108</c:v>
                      </c:pt>
                      <c:pt idx="1641">
                        <c:v>51.68505137792009</c:v>
                      </c:pt>
                      <c:pt idx="1642">
                        <c:v>51.405862817020093</c:v>
                      </c:pt>
                      <c:pt idx="1643">
                        <c:v>51.126867153920003</c:v>
                      </c:pt>
                      <c:pt idx="1644">
                        <c:v>50.848065387500114</c:v>
                      </c:pt>
                      <c:pt idx="1645">
                        <c:v>50.569458517120168</c:v>
                      </c:pt>
                      <c:pt idx="1646">
                        <c:v>50.291047542619978</c:v>
                      </c:pt>
                      <c:pt idx="1647">
                        <c:v>50.012833464320082</c:v>
                      </c:pt>
                      <c:pt idx="1648">
                        <c:v>49.734817283020092</c:v>
                      </c:pt>
                      <c:pt idx="1649">
                        <c:v>49.457000000000122</c:v>
                      </c:pt>
                      <c:pt idx="1650">
                        <c:v>49.179382617020039</c:v>
                      </c:pt>
                      <c:pt idx="1651">
                        <c:v>48.901966136320041</c:v>
                      </c:pt>
                      <c:pt idx="1652">
                        <c:v>48.624751560620055</c:v>
                      </c:pt>
                      <c:pt idx="1653">
                        <c:v>48.347739893119964</c:v>
                      </c:pt>
                      <c:pt idx="1654">
                        <c:v>48.070932137500009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BBBC-4539-9929-0ADAD6A078FA}"/>
                  </c:ext>
                </c:extLst>
              </c15:ser>
            </c15:filteredScatterSeries>
          </c:ext>
        </c:extLst>
      </c:scatterChart>
      <c:valAx>
        <c:axId val="567342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/d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342520"/>
        <c:crosses val="autoZero"/>
        <c:crossBetween val="midCat"/>
      </c:valAx>
      <c:valAx>
        <c:axId val="567342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Rides Per Day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3421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373351973434627"/>
          <c:y val="6.7296117411214412E-2"/>
          <c:w val="0.58839815127217077"/>
          <c:h val="0.114242054991057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Community 2:</a:t>
            </a:r>
            <a:r>
              <a:rPr lang="en-US" b="1" baseline="0" dirty="0"/>
              <a:t> Polynomial Average Fit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5707534227485968E-2"/>
          <c:y val="0.12020369321071059"/>
          <c:w val="0.85742622895199738"/>
          <c:h val="0.80571361590352641"/>
        </c:manualLayout>
      </c:layout>
      <c:scatterChart>
        <c:scatterStyle val="lineMarker"/>
        <c:varyColors val="0"/>
        <c:ser>
          <c:idx val="0"/>
          <c:order val="0"/>
          <c:tx>
            <c:v>Training Data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'[Example of Metrics on Community 2.xlsx]dict_02'!$B$2:$B$1445</c:f>
              <c:numCache>
                <c:formatCode>mm/dd/yyyy</c:formatCode>
                <c:ptCount val="1444"/>
                <c:pt idx="0">
                  <c:v>41275</c:v>
                </c:pt>
                <c:pt idx="1">
                  <c:v>41276</c:v>
                </c:pt>
                <c:pt idx="2">
                  <c:v>41277</c:v>
                </c:pt>
                <c:pt idx="3">
                  <c:v>41278</c:v>
                </c:pt>
                <c:pt idx="4">
                  <c:v>41279</c:v>
                </c:pt>
                <c:pt idx="5">
                  <c:v>41280</c:v>
                </c:pt>
                <c:pt idx="6">
                  <c:v>41281</c:v>
                </c:pt>
                <c:pt idx="7">
                  <c:v>41282</c:v>
                </c:pt>
                <c:pt idx="8">
                  <c:v>41283</c:v>
                </c:pt>
                <c:pt idx="9">
                  <c:v>41284</c:v>
                </c:pt>
                <c:pt idx="10">
                  <c:v>41285</c:v>
                </c:pt>
                <c:pt idx="11">
                  <c:v>41286</c:v>
                </c:pt>
                <c:pt idx="12">
                  <c:v>41287</c:v>
                </c:pt>
                <c:pt idx="13">
                  <c:v>41288</c:v>
                </c:pt>
                <c:pt idx="14">
                  <c:v>41289</c:v>
                </c:pt>
                <c:pt idx="15">
                  <c:v>41290</c:v>
                </c:pt>
                <c:pt idx="16">
                  <c:v>41291</c:v>
                </c:pt>
                <c:pt idx="17">
                  <c:v>41292</c:v>
                </c:pt>
                <c:pt idx="18">
                  <c:v>41293</c:v>
                </c:pt>
                <c:pt idx="19">
                  <c:v>41294</c:v>
                </c:pt>
                <c:pt idx="20">
                  <c:v>41295</c:v>
                </c:pt>
                <c:pt idx="21">
                  <c:v>41296</c:v>
                </c:pt>
                <c:pt idx="22">
                  <c:v>41297</c:v>
                </c:pt>
                <c:pt idx="23">
                  <c:v>41298</c:v>
                </c:pt>
                <c:pt idx="24">
                  <c:v>41299</c:v>
                </c:pt>
                <c:pt idx="25">
                  <c:v>41300</c:v>
                </c:pt>
                <c:pt idx="26">
                  <c:v>41301</c:v>
                </c:pt>
                <c:pt idx="27">
                  <c:v>41302</c:v>
                </c:pt>
                <c:pt idx="28">
                  <c:v>41303</c:v>
                </c:pt>
                <c:pt idx="29">
                  <c:v>41304</c:v>
                </c:pt>
                <c:pt idx="30">
                  <c:v>41305</c:v>
                </c:pt>
                <c:pt idx="31">
                  <c:v>41306</c:v>
                </c:pt>
                <c:pt idx="32">
                  <c:v>41307</c:v>
                </c:pt>
                <c:pt idx="33">
                  <c:v>41308</c:v>
                </c:pt>
                <c:pt idx="34">
                  <c:v>41309</c:v>
                </c:pt>
                <c:pt idx="35">
                  <c:v>41310</c:v>
                </c:pt>
                <c:pt idx="36">
                  <c:v>41311</c:v>
                </c:pt>
                <c:pt idx="37">
                  <c:v>41312</c:v>
                </c:pt>
                <c:pt idx="38">
                  <c:v>41313</c:v>
                </c:pt>
                <c:pt idx="39">
                  <c:v>41314</c:v>
                </c:pt>
                <c:pt idx="40">
                  <c:v>41315</c:v>
                </c:pt>
                <c:pt idx="41">
                  <c:v>41316</c:v>
                </c:pt>
                <c:pt idx="42">
                  <c:v>41317</c:v>
                </c:pt>
                <c:pt idx="43">
                  <c:v>41318</c:v>
                </c:pt>
                <c:pt idx="44">
                  <c:v>41319</c:v>
                </c:pt>
                <c:pt idx="45">
                  <c:v>41320</c:v>
                </c:pt>
                <c:pt idx="46">
                  <c:v>41321</c:v>
                </c:pt>
                <c:pt idx="47">
                  <c:v>41322</c:v>
                </c:pt>
                <c:pt idx="48">
                  <c:v>41323</c:v>
                </c:pt>
                <c:pt idx="49">
                  <c:v>41324</c:v>
                </c:pt>
                <c:pt idx="50">
                  <c:v>41325</c:v>
                </c:pt>
                <c:pt idx="51">
                  <c:v>41326</c:v>
                </c:pt>
                <c:pt idx="52">
                  <c:v>41327</c:v>
                </c:pt>
                <c:pt idx="53">
                  <c:v>41328</c:v>
                </c:pt>
                <c:pt idx="54">
                  <c:v>41329</c:v>
                </c:pt>
                <c:pt idx="55">
                  <c:v>41330</c:v>
                </c:pt>
                <c:pt idx="56">
                  <c:v>41331</c:v>
                </c:pt>
                <c:pt idx="57">
                  <c:v>41332</c:v>
                </c:pt>
                <c:pt idx="58">
                  <c:v>41333</c:v>
                </c:pt>
                <c:pt idx="59">
                  <c:v>41334</c:v>
                </c:pt>
                <c:pt idx="60">
                  <c:v>41335</c:v>
                </c:pt>
                <c:pt idx="61">
                  <c:v>41336</c:v>
                </c:pt>
                <c:pt idx="62">
                  <c:v>41337</c:v>
                </c:pt>
                <c:pt idx="63">
                  <c:v>41338</c:v>
                </c:pt>
                <c:pt idx="64">
                  <c:v>41339</c:v>
                </c:pt>
                <c:pt idx="65">
                  <c:v>41340</c:v>
                </c:pt>
                <c:pt idx="66">
                  <c:v>41341</c:v>
                </c:pt>
                <c:pt idx="67">
                  <c:v>41342</c:v>
                </c:pt>
                <c:pt idx="68">
                  <c:v>41343</c:v>
                </c:pt>
                <c:pt idx="69">
                  <c:v>41344</c:v>
                </c:pt>
                <c:pt idx="70">
                  <c:v>41345</c:v>
                </c:pt>
                <c:pt idx="71">
                  <c:v>41346</c:v>
                </c:pt>
                <c:pt idx="72">
                  <c:v>41347</c:v>
                </c:pt>
                <c:pt idx="73">
                  <c:v>41348</c:v>
                </c:pt>
                <c:pt idx="74">
                  <c:v>41349</c:v>
                </c:pt>
                <c:pt idx="75">
                  <c:v>41350</c:v>
                </c:pt>
                <c:pt idx="76">
                  <c:v>41351</c:v>
                </c:pt>
                <c:pt idx="77">
                  <c:v>41352</c:v>
                </c:pt>
                <c:pt idx="78">
                  <c:v>41353</c:v>
                </c:pt>
                <c:pt idx="79">
                  <c:v>41354</c:v>
                </c:pt>
                <c:pt idx="80">
                  <c:v>41355</c:v>
                </c:pt>
                <c:pt idx="81">
                  <c:v>41356</c:v>
                </c:pt>
                <c:pt idx="82">
                  <c:v>41357</c:v>
                </c:pt>
                <c:pt idx="83">
                  <c:v>41358</c:v>
                </c:pt>
                <c:pt idx="84">
                  <c:v>41359</c:v>
                </c:pt>
                <c:pt idx="85">
                  <c:v>41360</c:v>
                </c:pt>
                <c:pt idx="86">
                  <c:v>41361</c:v>
                </c:pt>
                <c:pt idx="87">
                  <c:v>41362</c:v>
                </c:pt>
                <c:pt idx="88">
                  <c:v>41363</c:v>
                </c:pt>
                <c:pt idx="89">
                  <c:v>41364</c:v>
                </c:pt>
                <c:pt idx="90">
                  <c:v>41365</c:v>
                </c:pt>
                <c:pt idx="91">
                  <c:v>41366</c:v>
                </c:pt>
                <c:pt idx="92">
                  <c:v>41367</c:v>
                </c:pt>
                <c:pt idx="93">
                  <c:v>41368</c:v>
                </c:pt>
                <c:pt idx="94">
                  <c:v>41369</c:v>
                </c:pt>
                <c:pt idx="95">
                  <c:v>41370</c:v>
                </c:pt>
                <c:pt idx="96">
                  <c:v>41371</c:v>
                </c:pt>
                <c:pt idx="97">
                  <c:v>41372</c:v>
                </c:pt>
                <c:pt idx="98">
                  <c:v>41373</c:v>
                </c:pt>
                <c:pt idx="99">
                  <c:v>41374</c:v>
                </c:pt>
                <c:pt idx="100">
                  <c:v>41375</c:v>
                </c:pt>
                <c:pt idx="101">
                  <c:v>41376</c:v>
                </c:pt>
                <c:pt idx="102">
                  <c:v>41377</c:v>
                </c:pt>
                <c:pt idx="103">
                  <c:v>41378</c:v>
                </c:pt>
                <c:pt idx="104">
                  <c:v>41379</c:v>
                </c:pt>
                <c:pt idx="105">
                  <c:v>41380</c:v>
                </c:pt>
                <c:pt idx="106">
                  <c:v>41381</c:v>
                </c:pt>
                <c:pt idx="107">
                  <c:v>41382</c:v>
                </c:pt>
                <c:pt idx="108">
                  <c:v>41383</c:v>
                </c:pt>
                <c:pt idx="109">
                  <c:v>41384</c:v>
                </c:pt>
                <c:pt idx="110">
                  <c:v>41385</c:v>
                </c:pt>
                <c:pt idx="111">
                  <c:v>41386</c:v>
                </c:pt>
                <c:pt idx="112">
                  <c:v>41387</c:v>
                </c:pt>
                <c:pt idx="113">
                  <c:v>41388</c:v>
                </c:pt>
                <c:pt idx="114">
                  <c:v>41389</c:v>
                </c:pt>
                <c:pt idx="115">
                  <c:v>41390</c:v>
                </c:pt>
                <c:pt idx="116">
                  <c:v>41391</c:v>
                </c:pt>
                <c:pt idx="117">
                  <c:v>41392</c:v>
                </c:pt>
                <c:pt idx="118">
                  <c:v>41393</c:v>
                </c:pt>
                <c:pt idx="119">
                  <c:v>41394</c:v>
                </c:pt>
                <c:pt idx="120">
                  <c:v>41395</c:v>
                </c:pt>
                <c:pt idx="121">
                  <c:v>41396</c:v>
                </c:pt>
                <c:pt idx="122">
                  <c:v>41397</c:v>
                </c:pt>
                <c:pt idx="123">
                  <c:v>41398</c:v>
                </c:pt>
                <c:pt idx="124">
                  <c:v>41399</c:v>
                </c:pt>
                <c:pt idx="125">
                  <c:v>41400</c:v>
                </c:pt>
                <c:pt idx="126">
                  <c:v>41401</c:v>
                </c:pt>
                <c:pt idx="127">
                  <c:v>41402</c:v>
                </c:pt>
                <c:pt idx="128">
                  <c:v>41403</c:v>
                </c:pt>
                <c:pt idx="129">
                  <c:v>41404</c:v>
                </c:pt>
                <c:pt idx="130">
                  <c:v>41405</c:v>
                </c:pt>
                <c:pt idx="131">
                  <c:v>41406</c:v>
                </c:pt>
                <c:pt idx="132">
                  <c:v>41407</c:v>
                </c:pt>
                <c:pt idx="133">
                  <c:v>41408</c:v>
                </c:pt>
                <c:pt idx="134">
                  <c:v>41409</c:v>
                </c:pt>
                <c:pt idx="135">
                  <c:v>41410</c:v>
                </c:pt>
                <c:pt idx="136">
                  <c:v>41411</c:v>
                </c:pt>
                <c:pt idx="137">
                  <c:v>41412</c:v>
                </c:pt>
                <c:pt idx="138">
                  <c:v>41413</c:v>
                </c:pt>
                <c:pt idx="139">
                  <c:v>41414</c:v>
                </c:pt>
                <c:pt idx="140">
                  <c:v>41415</c:v>
                </c:pt>
                <c:pt idx="141">
                  <c:v>41416</c:v>
                </c:pt>
                <c:pt idx="142">
                  <c:v>41417</c:v>
                </c:pt>
                <c:pt idx="143">
                  <c:v>41418</c:v>
                </c:pt>
                <c:pt idx="144">
                  <c:v>41419</c:v>
                </c:pt>
                <c:pt idx="145">
                  <c:v>41420</c:v>
                </c:pt>
                <c:pt idx="146">
                  <c:v>41421</c:v>
                </c:pt>
                <c:pt idx="147">
                  <c:v>41422</c:v>
                </c:pt>
                <c:pt idx="148">
                  <c:v>41423</c:v>
                </c:pt>
                <c:pt idx="149">
                  <c:v>41424</c:v>
                </c:pt>
                <c:pt idx="150">
                  <c:v>41425</c:v>
                </c:pt>
                <c:pt idx="151">
                  <c:v>41426</c:v>
                </c:pt>
                <c:pt idx="152">
                  <c:v>41427</c:v>
                </c:pt>
                <c:pt idx="153">
                  <c:v>41428</c:v>
                </c:pt>
                <c:pt idx="154">
                  <c:v>41429</c:v>
                </c:pt>
                <c:pt idx="155">
                  <c:v>41430</c:v>
                </c:pt>
                <c:pt idx="156">
                  <c:v>41431</c:v>
                </c:pt>
                <c:pt idx="157">
                  <c:v>41432</c:v>
                </c:pt>
                <c:pt idx="158">
                  <c:v>41433</c:v>
                </c:pt>
                <c:pt idx="159">
                  <c:v>41434</c:v>
                </c:pt>
                <c:pt idx="160">
                  <c:v>41435</c:v>
                </c:pt>
                <c:pt idx="161">
                  <c:v>41436</c:v>
                </c:pt>
                <c:pt idx="162">
                  <c:v>41437</c:v>
                </c:pt>
                <c:pt idx="163">
                  <c:v>41438</c:v>
                </c:pt>
                <c:pt idx="164">
                  <c:v>41439</c:v>
                </c:pt>
                <c:pt idx="165">
                  <c:v>41440</c:v>
                </c:pt>
                <c:pt idx="166">
                  <c:v>41441</c:v>
                </c:pt>
                <c:pt idx="167">
                  <c:v>41442</c:v>
                </c:pt>
                <c:pt idx="168">
                  <c:v>41443</c:v>
                </c:pt>
                <c:pt idx="169">
                  <c:v>41444</c:v>
                </c:pt>
                <c:pt idx="170">
                  <c:v>41445</c:v>
                </c:pt>
                <c:pt idx="171">
                  <c:v>41446</c:v>
                </c:pt>
                <c:pt idx="172">
                  <c:v>41447</c:v>
                </c:pt>
                <c:pt idx="173">
                  <c:v>41448</c:v>
                </c:pt>
                <c:pt idx="174">
                  <c:v>41449</c:v>
                </c:pt>
                <c:pt idx="175">
                  <c:v>41450</c:v>
                </c:pt>
                <c:pt idx="176">
                  <c:v>41451</c:v>
                </c:pt>
                <c:pt idx="177">
                  <c:v>41452</c:v>
                </c:pt>
                <c:pt idx="178">
                  <c:v>41453</c:v>
                </c:pt>
                <c:pt idx="179">
                  <c:v>41454</c:v>
                </c:pt>
                <c:pt idx="180">
                  <c:v>41455</c:v>
                </c:pt>
                <c:pt idx="181">
                  <c:v>41456</c:v>
                </c:pt>
                <c:pt idx="182">
                  <c:v>41457</c:v>
                </c:pt>
                <c:pt idx="183">
                  <c:v>41458</c:v>
                </c:pt>
                <c:pt idx="184">
                  <c:v>41459</c:v>
                </c:pt>
                <c:pt idx="185">
                  <c:v>41460</c:v>
                </c:pt>
                <c:pt idx="186">
                  <c:v>41461</c:v>
                </c:pt>
                <c:pt idx="187">
                  <c:v>41462</c:v>
                </c:pt>
                <c:pt idx="188">
                  <c:v>41463</c:v>
                </c:pt>
                <c:pt idx="189">
                  <c:v>41464</c:v>
                </c:pt>
                <c:pt idx="190">
                  <c:v>41465</c:v>
                </c:pt>
                <c:pt idx="191">
                  <c:v>41466</c:v>
                </c:pt>
                <c:pt idx="192">
                  <c:v>41467</c:v>
                </c:pt>
                <c:pt idx="193">
                  <c:v>41468</c:v>
                </c:pt>
                <c:pt idx="194">
                  <c:v>41469</c:v>
                </c:pt>
                <c:pt idx="195">
                  <c:v>41470</c:v>
                </c:pt>
                <c:pt idx="196">
                  <c:v>41471</c:v>
                </c:pt>
                <c:pt idx="197">
                  <c:v>41472</c:v>
                </c:pt>
                <c:pt idx="198">
                  <c:v>41473</c:v>
                </c:pt>
                <c:pt idx="199">
                  <c:v>41474</c:v>
                </c:pt>
                <c:pt idx="200">
                  <c:v>41475</c:v>
                </c:pt>
                <c:pt idx="201">
                  <c:v>41476</c:v>
                </c:pt>
                <c:pt idx="202">
                  <c:v>41477</c:v>
                </c:pt>
                <c:pt idx="203">
                  <c:v>41478</c:v>
                </c:pt>
                <c:pt idx="204">
                  <c:v>41479</c:v>
                </c:pt>
                <c:pt idx="205">
                  <c:v>41480</c:v>
                </c:pt>
                <c:pt idx="206">
                  <c:v>41481</c:v>
                </c:pt>
                <c:pt idx="207">
                  <c:v>41482</c:v>
                </c:pt>
                <c:pt idx="208">
                  <c:v>41483</c:v>
                </c:pt>
                <c:pt idx="209">
                  <c:v>41484</c:v>
                </c:pt>
                <c:pt idx="210">
                  <c:v>41485</c:v>
                </c:pt>
                <c:pt idx="211">
                  <c:v>41486</c:v>
                </c:pt>
                <c:pt idx="212">
                  <c:v>41487</c:v>
                </c:pt>
                <c:pt idx="213">
                  <c:v>41488</c:v>
                </c:pt>
                <c:pt idx="214">
                  <c:v>41489</c:v>
                </c:pt>
                <c:pt idx="215">
                  <c:v>41490</c:v>
                </c:pt>
                <c:pt idx="216">
                  <c:v>41491</c:v>
                </c:pt>
                <c:pt idx="217">
                  <c:v>41492</c:v>
                </c:pt>
                <c:pt idx="218">
                  <c:v>41493</c:v>
                </c:pt>
                <c:pt idx="219">
                  <c:v>41494</c:v>
                </c:pt>
                <c:pt idx="220">
                  <c:v>41495</c:v>
                </c:pt>
                <c:pt idx="221">
                  <c:v>41496</c:v>
                </c:pt>
                <c:pt idx="222">
                  <c:v>41497</c:v>
                </c:pt>
                <c:pt idx="223">
                  <c:v>41498</c:v>
                </c:pt>
                <c:pt idx="224">
                  <c:v>41499</c:v>
                </c:pt>
                <c:pt idx="225">
                  <c:v>41500</c:v>
                </c:pt>
                <c:pt idx="226">
                  <c:v>41501</c:v>
                </c:pt>
                <c:pt idx="227">
                  <c:v>41502</c:v>
                </c:pt>
                <c:pt idx="228">
                  <c:v>41503</c:v>
                </c:pt>
                <c:pt idx="229">
                  <c:v>41504</c:v>
                </c:pt>
                <c:pt idx="230">
                  <c:v>41505</c:v>
                </c:pt>
                <c:pt idx="231">
                  <c:v>41506</c:v>
                </c:pt>
                <c:pt idx="232">
                  <c:v>41507</c:v>
                </c:pt>
                <c:pt idx="233">
                  <c:v>41508</c:v>
                </c:pt>
                <c:pt idx="234">
                  <c:v>41509</c:v>
                </c:pt>
                <c:pt idx="235">
                  <c:v>41510</c:v>
                </c:pt>
                <c:pt idx="236">
                  <c:v>41511</c:v>
                </c:pt>
                <c:pt idx="237">
                  <c:v>41512</c:v>
                </c:pt>
                <c:pt idx="238">
                  <c:v>41513</c:v>
                </c:pt>
                <c:pt idx="239">
                  <c:v>41514</c:v>
                </c:pt>
                <c:pt idx="240">
                  <c:v>41515</c:v>
                </c:pt>
                <c:pt idx="241">
                  <c:v>41516</c:v>
                </c:pt>
                <c:pt idx="242">
                  <c:v>41517</c:v>
                </c:pt>
                <c:pt idx="243">
                  <c:v>41518</c:v>
                </c:pt>
                <c:pt idx="244">
                  <c:v>41519</c:v>
                </c:pt>
                <c:pt idx="245">
                  <c:v>41520</c:v>
                </c:pt>
                <c:pt idx="246">
                  <c:v>41521</c:v>
                </c:pt>
                <c:pt idx="247">
                  <c:v>41522</c:v>
                </c:pt>
                <c:pt idx="248">
                  <c:v>41523</c:v>
                </c:pt>
                <c:pt idx="249">
                  <c:v>41524</c:v>
                </c:pt>
                <c:pt idx="250">
                  <c:v>41525</c:v>
                </c:pt>
                <c:pt idx="251">
                  <c:v>41526</c:v>
                </c:pt>
                <c:pt idx="252">
                  <c:v>41527</c:v>
                </c:pt>
                <c:pt idx="253">
                  <c:v>41528</c:v>
                </c:pt>
                <c:pt idx="254">
                  <c:v>41529</c:v>
                </c:pt>
                <c:pt idx="255">
                  <c:v>41530</c:v>
                </c:pt>
                <c:pt idx="256">
                  <c:v>41531</c:v>
                </c:pt>
                <c:pt idx="257">
                  <c:v>41532</c:v>
                </c:pt>
                <c:pt idx="258">
                  <c:v>41533</c:v>
                </c:pt>
                <c:pt idx="259">
                  <c:v>41534</c:v>
                </c:pt>
                <c:pt idx="260">
                  <c:v>41535</c:v>
                </c:pt>
                <c:pt idx="261">
                  <c:v>41536</c:v>
                </c:pt>
                <c:pt idx="262">
                  <c:v>41537</c:v>
                </c:pt>
                <c:pt idx="263">
                  <c:v>41538</c:v>
                </c:pt>
                <c:pt idx="264">
                  <c:v>41539</c:v>
                </c:pt>
                <c:pt idx="265">
                  <c:v>41540</c:v>
                </c:pt>
                <c:pt idx="266">
                  <c:v>41541</c:v>
                </c:pt>
                <c:pt idx="267">
                  <c:v>41542</c:v>
                </c:pt>
                <c:pt idx="268">
                  <c:v>41543</c:v>
                </c:pt>
                <c:pt idx="269">
                  <c:v>41544</c:v>
                </c:pt>
                <c:pt idx="270">
                  <c:v>41545</c:v>
                </c:pt>
                <c:pt idx="271">
                  <c:v>41546</c:v>
                </c:pt>
                <c:pt idx="272">
                  <c:v>41547</c:v>
                </c:pt>
                <c:pt idx="273">
                  <c:v>41548</c:v>
                </c:pt>
                <c:pt idx="274">
                  <c:v>41549</c:v>
                </c:pt>
                <c:pt idx="275">
                  <c:v>41550</c:v>
                </c:pt>
                <c:pt idx="276">
                  <c:v>41551</c:v>
                </c:pt>
                <c:pt idx="277">
                  <c:v>41552</c:v>
                </c:pt>
                <c:pt idx="278">
                  <c:v>41553</c:v>
                </c:pt>
                <c:pt idx="279">
                  <c:v>41554</c:v>
                </c:pt>
                <c:pt idx="280">
                  <c:v>41555</c:v>
                </c:pt>
                <c:pt idx="281">
                  <c:v>41556</c:v>
                </c:pt>
                <c:pt idx="282">
                  <c:v>41557</c:v>
                </c:pt>
                <c:pt idx="283">
                  <c:v>41558</c:v>
                </c:pt>
                <c:pt idx="284">
                  <c:v>41559</c:v>
                </c:pt>
                <c:pt idx="285">
                  <c:v>41560</c:v>
                </c:pt>
                <c:pt idx="286">
                  <c:v>41561</c:v>
                </c:pt>
                <c:pt idx="287">
                  <c:v>41562</c:v>
                </c:pt>
                <c:pt idx="288">
                  <c:v>41563</c:v>
                </c:pt>
                <c:pt idx="289">
                  <c:v>41564</c:v>
                </c:pt>
                <c:pt idx="290">
                  <c:v>41565</c:v>
                </c:pt>
                <c:pt idx="291">
                  <c:v>41566</c:v>
                </c:pt>
                <c:pt idx="292">
                  <c:v>41567</c:v>
                </c:pt>
                <c:pt idx="293">
                  <c:v>41568</c:v>
                </c:pt>
                <c:pt idx="294">
                  <c:v>41569</c:v>
                </c:pt>
                <c:pt idx="295">
                  <c:v>41570</c:v>
                </c:pt>
                <c:pt idx="296">
                  <c:v>41571</c:v>
                </c:pt>
                <c:pt idx="297">
                  <c:v>41572</c:v>
                </c:pt>
                <c:pt idx="298">
                  <c:v>41573</c:v>
                </c:pt>
                <c:pt idx="299">
                  <c:v>41574</c:v>
                </c:pt>
                <c:pt idx="300">
                  <c:v>41575</c:v>
                </c:pt>
                <c:pt idx="301">
                  <c:v>41576</c:v>
                </c:pt>
                <c:pt idx="302">
                  <c:v>41577</c:v>
                </c:pt>
                <c:pt idx="303">
                  <c:v>41578</c:v>
                </c:pt>
                <c:pt idx="304">
                  <c:v>41579</c:v>
                </c:pt>
                <c:pt idx="305">
                  <c:v>41580</c:v>
                </c:pt>
                <c:pt idx="306">
                  <c:v>41581</c:v>
                </c:pt>
                <c:pt idx="307">
                  <c:v>41582</c:v>
                </c:pt>
                <c:pt idx="308">
                  <c:v>41583</c:v>
                </c:pt>
                <c:pt idx="309">
                  <c:v>41584</c:v>
                </c:pt>
                <c:pt idx="310">
                  <c:v>41585</c:v>
                </c:pt>
                <c:pt idx="311">
                  <c:v>41586</c:v>
                </c:pt>
                <c:pt idx="312">
                  <c:v>41587</c:v>
                </c:pt>
                <c:pt idx="313">
                  <c:v>41588</c:v>
                </c:pt>
                <c:pt idx="314">
                  <c:v>41589</c:v>
                </c:pt>
                <c:pt idx="315">
                  <c:v>41590</c:v>
                </c:pt>
                <c:pt idx="316">
                  <c:v>41591</c:v>
                </c:pt>
                <c:pt idx="317">
                  <c:v>41592</c:v>
                </c:pt>
                <c:pt idx="318">
                  <c:v>41593</c:v>
                </c:pt>
                <c:pt idx="319">
                  <c:v>41594</c:v>
                </c:pt>
                <c:pt idx="320">
                  <c:v>41595</c:v>
                </c:pt>
                <c:pt idx="321">
                  <c:v>41596</c:v>
                </c:pt>
                <c:pt idx="322">
                  <c:v>41597</c:v>
                </c:pt>
                <c:pt idx="323">
                  <c:v>41598</c:v>
                </c:pt>
                <c:pt idx="324">
                  <c:v>41599</c:v>
                </c:pt>
                <c:pt idx="325">
                  <c:v>41600</c:v>
                </c:pt>
                <c:pt idx="326">
                  <c:v>41601</c:v>
                </c:pt>
                <c:pt idx="327">
                  <c:v>41602</c:v>
                </c:pt>
                <c:pt idx="328">
                  <c:v>41603</c:v>
                </c:pt>
                <c:pt idx="329">
                  <c:v>41604</c:v>
                </c:pt>
                <c:pt idx="330">
                  <c:v>41605</c:v>
                </c:pt>
                <c:pt idx="331">
                  <c:v>41606</c:v>
                </c:pt>
                <c:pt idx="332">
                  <c:v>41607</c:v>
                </c:pt>
                <c:pt idx="333">
                  <c:v>41608</c:v>
                </c:pt>
                <c:pt idx="334">
                  <c:v>41609</c:v>
                </c:pt>
                <c:pt idx="335">
                  <c:v>41610</c:v>
                </c:pt>
                <c:pt idx="336">
                  <c:v>41611</c:v>
                </c:pt>
                <c:pt idx="337">
                  <c:v>41612</c:v>
                </c:pt>
                <c:pt idx="338">
                  <c:v>41613</c:v>
                </c:pt>
                <c:pt idx="339">
                  <c:v>41614</c:v>
                </c:pt>
                <c:pt idx="340">
                  <c:v>41615</c:v>
                </c:pt>
                <c:pt idx="341">
                  <c:v>41616</c:v>
                </c:pt>
                <c:pt idx="342">
                  <c:v>41617</c:v>
                </c:pt>
                <c:pt idx="343">
                  <c:v>41618</c:v>
                </c:pt>
                <c:pt idx="344">
                  <c:v>41619</c:v>
                </c:pt>
                <c:pt idx="345">
                  <c:v>41620</c:v>
                </c:pt>
                <c:pt idx="346">
                  <c:v>41621</c:v>
                </c:pt>
                <c:pt idx="347">
                  <c:v>41622</c:v>
                </c:pt>
                <c:pt idx="348">
                  <c:v>41623</c:v>
                </c:pt>
                <c:pt idx="349">
                  <c:v>41624</c:v>
                </c:pt>
                <c:pt idx="350">
                  <c:v>41625</c:v>
                </c:pt>
                <c:pt idx="351">
                  <c:v>41626</c:v>
                </c:pt>
                <c:pt idx="352">
                  <c:v>41627</c:v>
                </c:pt>
                <c:pt idx="353">
                  <c:v>41628</c:v>
                </c:pt>
                <c:pt idx="354">
                  <c:v>41629</c:v>
                </c:pt>
                <c:pt idx="355">
                  <c:v>41630</c:v>
                </c:pt>
                <c:pt idx="356">
                  <c:v>41631</c:v>
                </c:pt>
                <c:pt idx="357">
                  <c:v>41632</c:v>
                </c:pt>
                <c:pt idx="358">
                  <c:v>41633</c:v>
                </c:pt>
                <c:pt idx="359">
                  <c:v>41634</c:v>
                </c:pt>
                <c:pt idx="360">
                  <c:v>41635</c:v>
                </c:pt>
                <c:pt idx="361">
                  <c:v>41636</c:v>
                </c:pt>
                <c:pt idx="362">
                  <c:v>41637</c:v>
                </c:pt>
                <c:pt idx="363">
                  <c:v>41638</c:v>
                </c:pt>
                <c:pt idx="364">
                  <c:v>41639</c:v>
                </c:pt>
                <c:pt idx="365">
                  <c:v>41640</c:v>
                </c:pt>
                <c:pt idx="366">
                  <c:v>41641</c:v>
                </c:pt>
                <c:pt idx="367">
                  <c:v>41642</c:v>
                </c:pt>
                <c:pt idx="368">
                  <c:v>41643</c:v>
                </c:pt>
                <c:pt idx="369">
                  <c:v>41644</c:v>
                </c:pt>
                <c:pt idx="370">
                  <c:v>41645</c:v>
                </c:pt>
                <c:pt idx="371">
                  <c:v>41646</c:v>
                </c:pt>
                <c:pt idx="372">
                  <c:v>41647</c:v>
                </c:pt>
                <c:pt idx="373">
                  <c:v>41648</c:v>
                </c:pt>
                <c:pt idx="374">
                  <c:v>41649</c:v>
                </c:pt>
                <c:pt idx="375">
                  <c:v>41650</c:v>
                </c:pt>
                <c:pt idx="376">
                  <c:v>41651</c:v>
                </c:pt>
                <c:pt idx="377">
                  <c:v>41652</c:v>
                </c:pt>
                <c:pt idx="378">
                  <c:v>41653</c:v>
                </c:pt>
                <c:pt idx="379">
                  <c:v>41654</c:v>
                </c:pt>
                <c:pt idx="380">
                  <c:v>41655</c:v>
                </c:pt>
                <c:pt idx="381">
                  <c:v>41656</c:v>
                </c:pt>
                <c:pt idx="382">
                  <c:v>41657</c:v>
                </c:pt>
                <c:pt idx="383">
                  <c:v>41658</c:v>
                </c:pt>
                <c:pt idx="384">
                  <c:v>41659</c:v>
                </c:pt>
                <c:pt idx="385">
                  <c:v>41660</c:v>
                </c:pt>
                <c:pt idx="386">
                  <c:v>41661</c:v>
                </c:pt>
                <c:pt idx="387">
                  <c:v>41662</c:v>
                </c:pt>
                <c:pt idx="388">
                  <c:v>41663</c:v>
                </c:pt>
                <c:pt idx="389">
                  <c:v>41664</c:v>
                </c:pt>
                <c:pt idx="390">
                  <c:v>41665</c:v>
                </c:pt>
                <c:pt idx="391">
                  <c:v>41666</c:v>
                </c:pt>
                <c:pt idx="392">
                  <c:v>41667</c:v>
                </c:pt>
                <c:pt idx="393">
                  <c:v>41668</c:v>
                </c:pt>
                <c:pt idx="394">
                  <c:v>41669</c:v>
                </c:pt>
                <c:pt idx="395">
                  <c:v>41670</c:v>
                </c:pt>
                <c:pt idx="396">
                  <c:v>41671</c:v>
                </c:pt>
                <c:pt idx="397">
                  <c:v>41672</c:v>
                </c:pt>
                <c:pt idx="398">
                  <c:v>41673</c:v>
                </c:pt>
                <c:pt idx="399">
                  <c:v>41674</c:v>
                </c:pt>
                <c:pt idx="400">
                  <c:v>41675</c:v>
                </c:pt>
                <c:pt idx="401">
                  <c:v>41676</c:v>
                </c:pt>
                <c:pt idx="402">
                  <c:v>41678</c:v>
                </c:pt>
                <c:pt idx="403">
                  <c:v>41679</c:v>
                </c:pt>
                <c:pt idx="404">
                  <c:v>41680</c:v>
                </c:pt>
                <c:pt idx="405">
                  <c:v>41681</c:v>
                </c:pt>
                <c:pt idx="406">
                  <c:v>41682</c:v>
                </c:pt>
                <c:pt idx="407">
                  <c:v>41683</c:v>
                </c:pt>
                <c:pt idx="408">
                  <c:v>41685</c:v>
                </c:pt>
                <c:pt idx="409">
                  <c:v>41686</c:v>
                </c:pt>
                <c:pt idx="410">
                  <c:v>41687</c:v>
                </c:pt>
                <c:pt idx="411">
                  <c:v>41688</c:v>
                </c:pt>
                <c:pt idx="412">
                  <c:v>41689</c:v>
                </c:pt>
                <c:pt idx="413">
                  <c:v>41690</c:v>
                </c:pt>
                <c:pt idx="414">
                  <c:v>41691</c:v>
                </c:pt>
                <c:pt idx="415">
                  <c:v>41692</c:v>
                </c:pt>
                <c:pt idx="416">
                  <c:v>41693</c:v>
                </c:pt>
                <c:pt idx="417">
                  <c:v>41694</c:v>
                </c:pt>
                <c:pt idx="418">
                  <c:v>41695</c:v>
                </c:pt>
                <c:pt idx="419">
                  <c:v>41696</c:v>
                </c:pt>
                <c:pt idx="420">
                  <c:v>41697</c:v>
                </c:pt>
                <c:pt idx="421">
                  <c:v>41698</c:v>
                </c:pt>
                <c:pt idx="422">
                  <c:v>41699</c:v>
                </c:pt>
                <c:pt idx="423">
                  <c:v>41700</c:v>
                </c:pt>
                <c:pt idx="424">
                  <c:v>41701</c:v>
                </c:pt>
                <c:pt idx="425">
                  <c:v>41702</c:v>
                </c:pt>
                <c:pt idx="426">
                  <c:v>41703</c:v>
                </c:pt>
                <c:pt idx="427">
                  <c:v>41704</c:v>
                </c:pt>
                <c:pt idx="428">
                  <c:v>41705</c:v>
                </c:pt>
                <c:pt idx="429">
                  <c:v>41706</c:v>
                </c:pt>
                <c:pt idx="430">
                  <c:v>41707</c:v>
                </c:pt>
                <c:pt idx="431">
                  <c:v>41708</c:v>
                </c:pt>
                <c:pt idx="432">
                  <c:v>41709</c:v>
                </c:pt>
                <c:pt idx="433">
                  <c:v>41710</c:v>
                </c:pt>
                <c:pt idx="434">
                  <c:v>41711</c:v>
                </c:pt>
                <c:pt idx="435">
                  <c:v>41712</c:v>
                </c:pt>
                <c:pt idx="436">
                  <c:v>41713</c:v>
                </c:pt>
                <c:pt idx="437">
                  <c:v>41714</c:v>
                </c:pt>
                <c:pt idx="438">
                  <c:v>41715</c:v>
                </c:pt>
                <c:pt idx="439">
                  <c:v>41716</c:v>
                </c:pt>
                <c:pt idx="440">
                  <c:v>41717</c:v>
                </c:pt>
                <c:pt idx="441">
                  <c:v>41718</c:v>
                </c:pt>
                <c:pt idx="442">
                  <c:v>41719</c:v>
                </c:pt>
                <c:pt idx="443">
                  <c:v>41720</c:v>
                </c:pt>
                <c:pt idx="444">
                  <c:v>41721</c:v>
                </c:pt>
                <c:pt idx="445">
                  <c:v>41722</c:v>
                </c:pt>
                <c:pt idx="446">
                  <c:v>41723</c:v>
                </c:pt>
                <c:pt idx="447">
                  <c:v>41724</c:v>
                </c:pt>
                <c:pt idx="448">
                  <c:v>41725</c:v>
                </c:pt>
                <c:pt idx="449">
                  <c:v>41726</c:v>
                </c:pt>
                <c:pt idx="450">
                  <c:v>41727</c:v>
                </c:pt>
                <c:pt idx="451">
                  <c:v>41728</c:v>
                </c:pt>
                <c:pt idx="452">
                  <c:v>41729</c:v>
                </c:pt>
                <c:pt idx="453">
                  <c:v>41730</c:v>
                </c:pt>
                <c:pt idx="454">
                  <c:v>41731</c:v>
                </c:pt>
                <c:pt idx="455">
                  <c:v>41732</c:v>
                </c:pt>
                <c:pt idx="456">
                  <c:v>41734</c:v>
                </c:pt>
                <c:pt idx="457">
                  <c:v>41735</c:v>
                </c:pt>
                <c:pt idx="458">
                  <c:v>41736</c:v>
                </c:pt>
                <c:pt idx="459">
                  <c:v>41737</c:v>
                </c:pt>
                <c:pt idx="460">
                  <c:v>41738</c:v>
                </c:pt>
                <c:pt idx="461">
                  <c:v>41739</c:v>
                </c:pt>
                <c:pt idx="462">
                  <c:v>41740</c:v>
                </c:pt>
                <c:pt idx="463">
                  <c:v>41741</c:v>
                </c:pt>
                <c:pt idx="464">
                  <c:v>41742</c:v>
                </c:pt>
                <c:pt idx="465">
                  <c:v>41743</c:v>
                </c:pt>
                <c:pt idx="466">
                  <c:v>41744</c:v>
                </c:pt>
                <c:pt idx="467">
                  <c:v>41745</c:v>
                </c:pt>
                <c:pt idx="468">
                  <c:v>41746</c:v>
                </c:pt>
                <c:pt idx="469">
                  <c:v>41747</c:v>
                </c:pt>
                <c:pt idx="470">
                  <c:v>41748</c:v>
                </c:pt>
                <c:pt idx="471">
                  <c:v>41749</c:v>
                </c:pt>
                <c:pt idx="472">
                  <c:v>41750</c:v>
                </c:pt>
                <c:pt idx="473">
                  <c:v>41751</c:v>
                </c:pt>
                <c:pt idx="474">
                  <c:v>41752</c:v>
                </c:pt>
                <c:pt idx="475">
                  <c:v>41753</c:v>
                </c:pt>
                <c:pt idx="476">
                  <c:v>41755</c:v>
                </c:pt>
                <c:pt idx="477">
                  <c:v>41756</c:v>
                </c:pt>
                <c:pt idx="478">
                  <c:v>41757</c:v>
                </c:pt>
                <c:pt idx="479">
                  <c:v>41758</c:v>
                </c:pt>
                <c:pt idx="480">
                  <c:v>41759</c:v>
                </c:pt>
                <c:pt idx="481">
                  <c:v>41760</c:v>
                </c:pt>
                <c:pt idx="482">
                  <c:v>41761</c:v>
                </c:pt>
                <c:pt idx="483">
                  <c:v>41762</c:v>
                </c:pt>
                <c:pt idx="484">
                  <c:v>41763</c:v>
                </c:pt>
                <c:pt idx="485">
                  <c:v>41764</c:v>
                </c:pt>
                <c:pt idx="486">
                  <c:v>41765</c:v>
                </c:pt>
                <c:pt idx="487">
                  <c:v>41766</c:v>
                </c:pt>
                <c:pt idx="488">
                  <c:v>41767</c:v>
                </c:pt>
                <c:pt idx="489">
                  <c:v>41768</c:v>
                </c:pt>
                <c:pt idx="490">
                  <c:v>41769</c:v>
                </c:pt>
                <c:pt idx="491">
                  <c:v>41770</c:v>
                </c:pt>
                <c:pt idx="492">
                  <c:v>41771</c:v>
                </c:pt>
                <c:pt idx="493">
                  <c:v>41772</c:v>
                </c:pt>
                <c:pt idx="494">
                  <c:v>41773</c:v>
                </c:pt>
                <c:pt idx="495">
                  <c:v>41774</c:v>
                </c:pt>
                <c:pt idx="496">
                  <c:v>41775</c:v>
                </c:pt>
                <c:pt idx="497">
                  <c:v>41776</c:v>
                </c:pt>
                <c:pt idx="498">
                  <c:v>41777</c:v>
                </c:pt>
                <c:pt idx="499">
                  <c:v>41778</c:v>
                </c:pt>
                <c:pt idx="500">
                  <c:v>41779</c:v>
                </c:pt>
                <c:pt idx="501">
                  <c:v>41780</c:v>
                </c:pt>
                <c:pt idx="502">
                  <c:v>41781</c:v>
                </c:pt>
                <c:pt idx="503">
                  <c:v>41782</c:v>
                </c:pt>
                <c:pt idx="504">
                  <c:v>41783</c:v>
                </c:pt>
                <c:pt idx="505">
                  <c:v>41784</c:v>
                </c:pt>
                <c:pt idx="506">
                  <c:v>41785</c:v>
                </c:pt>
                <c:pt idx="507">
                  <c:v>41786</c:v>
                </c:pt>
                <c:pt idx="508">
                  <c:v>41787</c:v>
                </c:pt>
                <c:pt idx="509">
                  <c:v>41788</c:v>
                </c:pt>
                <c:pt idx="510">
                  <c:v>41789</c:v>
                </c:pt>
                <c:pt idx="511">
                  <c:v>41791</c:v>
                </c:pt>
                <c:pt idx="512">
                  <c:v>41792</c:v>
                </c:pt>
                <c:pt idx="513">
                  <c:v>41793</c:v>
                </c:pt>
                <c:pt idx="514">
                  <c:v>41794</c:v>
                </c:pt>
                <c:pt idx="515">
                  <c:v>41795</c:v>
                </c:pt>
                <c:pt idx="516">
                  <c:v>41796</c:v>
                </c:pt>
                <c:pt idx="517">
                  <c:v>41797</c:v>
                </c:pt>
                <c:pt idx="518">
                  <c:v>41798</c:v>
                </c:pt>
                <c:pt idx="519">
                  <c:v>41799</c:v>
                </c:pt>
                <c:pt idx="520">
                  <c:v>41800</c:v>
                </c:pt>
                <c:pt idx="521">
                  <c:v>41801</c:v>
                </c:pt>
                <c:pt idx="522">
                  <c:v>41802</c:v>
                </c:pt>
                <c:pt idx="523">
                  <c:v>41803</c:v>
                </c:pt>
                <c:pt idx="524">
                  <c:v>41804</c:v>
                </c:pt>
                <c:pt idx="525">
                  <c:v>41805</c:v>
                </c:pt>
                <c:pt idx="526">
                  <c:v>41806</c:v>
                </c:pt>
                <c:pt idx="527">
                  <c:v>41807</c:v>
                </c:pt>
                <c:pt idx="528">
                  <c:v>41808</c:v>
                </c:pt>
                <c:pt idx="529">
                  <c:v>41809</c:v>
                </c:pt>
                <c:pt idx="530">
                  <c:v>41810</c:v>
                </c:pt>
                <c:pt idx="531">
                  <c:v>41811</c:v>
                </c:pt>
                <c:pt idx="532">
                  <c:v>41812</c:v>
                </c:pt>
                <c:pt idx="533">
                  <c:v>41813</c:v>
                </c:pt>
                <c:pt idx="534">
                  <c:v>41814</c:v>
                </c:pt>
                <c:pt idx="535">
                  <c:v>41815</c:v>
                </c:pt>
                <c:pt idx="536">
                  <c:v>41816</c:v>
                </c:pt>
                <c:pt idx="537">
                  <c:v>41817</c:v>
                </c:pt>
                <c:pt idx="538">
                  <c:v>41818</c:v>
                </c:pt>
                <c:pt idx="539">
                  <c:v>41819</c:v>
                </c:pt>
                <c:pt idx="540">
                  <c:v>41820</c:v>
                </c:pt>
                <c:pt idx="541">
                  <c:v>41821</c:v>
                </c:pt>
                <c:pt idx="542">
                  <c:v>41822</c:v>
                </c:pt>
                <c:pt idx="543">
                  <c:v>41823</c:v>
                </c:pt>
                <c:pt idx="544">
                  <c:v>41824</c:v>
                </c:pt>
                <c:pt idx="545">
                  <c:v>41825</c:v>
                </c:pt>
                <c:pt idx="546">
                  <c:v>41826</c:v>
                </c:pt>
                <c:pt idx="547">
                  <c:v>41827</c:v>
                </c:pt>
                <c:pt idx="548">
                  <c:v>41828</c:v>
                </c:pt>
                <c:pt idx="549">
                  <c:v>41829</c:v>
                </c:pt>
                <c:pt idx="550">
                  <c:v>41830</c:v>
                </c:pt>
                <c:pt idx="551">
                  <c:v>41831</c:v>
                </c:pt>
                <c:pt idx="552">
                  <c:v>41832</c:v>
                </c:pt>
                <c:pt idx="553">
                  <c:v>41833</c:v>
                </c:pt>
                <c:pt idx="554">
                  <c:v>41834</c:v>
                </c:pt>
                <c:pt idx="555">
                  <c:v>41835</c:v>
                </c:pt>
                <c:pt idx="556">
                  <c:v>41836</c:v>
                </c:pt>
                <c:pt idx="557">
                  <c:v>41837</c:v>
                </c:pt>
                <c:pt idx="558">
                  <c:v>41838</c:v>
                </c:pt>
                <c:pt idx="559">
                  <c:v>41839</c:v>
                </c:pt>
                <c:pt idx="560">
                  <c:v>41840</c:v>
                </c:pt>
                <c:pt idx="561">
                  <c:v>41841</c:v>
                </c:pt>
                <c:pt idx="562">
                  <c:v>41842</c:v>
                </c:pt>
                <c:pt idx="563">
                  <c:v>41843</c:v>
                </c:pt>
                <c:pt idx="564">
                  <c:v>41844</c:v>
                </c:pt>
                <c:pt idx="565">
                  <c:v>41845</c:v>
                </c:pt>
                <c:pt idx="566">
                  <c:v>41846</c:v>
                </c:pt>
                <c:pt idx="567">
                  <c:v>41847</c:v>
                </c:pt>
                <c:pt idx="568">
                  <c:v>41848</c:v>
                </c:pt>
                <c:pt idx="569">
                  <c:v>41849</c:v>
                </c:pt>
                <c:pt idx="570">
                  <c:v>41850</c:v>
                </c:pt>
                <c:pt idx="571">
                  <c:v>41851</c:v>
                </c:pt>
                <c:pt idx="572">
                  <c:v>41852</c:v>
                </c:pt>
                <c:pt idx="573">
                  <c:v>41853</c:v>
                </c:pt>
                <c:pt idx="574">
                  <c:v>41854</c:v>
                </c:pt>
                <c:pt idx="575">
                  <c:v>41855</c:v>
                </c:pt>
                <c:pt idx="576">
                  <c:v>41856</c:v>
                </c:pt>
                <c:pt idx="577">
                  <c:v>41857</c:v>
                </c:pt>
                <c:pt idx="578">
                  <c:v>41858</c:v>
                </c:pt>
                <c:pt idx="579">
                  <c:v>41859</c:v>
                </c:pt>
                <c:pt idx="580">
                  <c:v>41860</c:v>
                </c:pt>
                <c:pt idx="581">
                  <c:v>41861</c:v>
                </c:pt>
                <c:pt idx="582">
                  <c:v>41862</c:v>
                </c:pt>
                <c:pt idx="583">
                  <c:v>41863</c:v>
                </c:pt>
                <c:pt idx="584">
                  <c:v>41864</c:v>
                </c:pt>
                <c:pt idx="585">
                  <c:v>41865</c:v>
                </c:pt>
                <c:pt idx="586">
                  <c:v>41866</c:v>
                </c:pt>
                <c:pt idx="587">
                  <c:v>41867</c:v>
                </c:pt>
                <c:pt idx="588">
                  <c:v>41868</c:v>
                </c:pt>
                <c:pt idx="589">
                  <c:v>41869</c:v>
                </c:pt>
                <c:pt idx="590">
                  <c:v>41870</c:v>
                </c:pt>
                <c:pt idx="591">
                  <c:v>41871</c:v>
                </c:pt>
                <c:pt idx="592">
                  <c:v>41872</c:v>
                </c:pt>
                <c:pt idx="593">
                  <c:v>41873</c:v>
                </c:pt>
                <c:pt idx="594">
                  <c:v>41874</c:v>
                </c:pt>
                <c:pt idx="595">
                  <c:v>41875</c:v>
                </c:pt>
                <c:pt idx="596">
                  <c:v>41876</c:v>
                </c:pt>
                <c:pt idx="597">
                  <c:v>41877</c:v>
                </c:pt>
                <c:pt idx="598">
                  <c:v>41878</c:v>
                </c:pt>
                <c:pt idx="599">
                  <c:v>41879</c:v>
                </c:pt>
                <c:pt idx="600">
                  <c:v>41880</c:v>
                </c:pt>
                <c:pt idx="601">
                  <c:v>41881</c:v>
                </c:pt>
                <c:pt idx="602">
                  <c:v>41882</c:v>
                </c:pt>
                <c:pt idx="603">
                  <c:v>41883</c:v>
                </c:pt>
                <c:pt idx="604">
                  <c:v>41884</c:v>
                </c:pt>
                <c:pt idx="605">
                  <c:v>41885</c:v>
                </c:pt>
                <c:pt idx="606">
                  <c:v>41886</c:v>
                </c:pt>
                <c:pt idx="607">
                  <c:v>41887</c:v>
                </c:pt>
                <c:pt idx="608">
                  <c:v>41888</c:v>
                </c:pt>
                <c:pt idx="609">
                  <c:v>41889</c:v>
                </c:pt>
                <c:pt idx="610">
                  <c:v>41890</c:v>
                </c:pt>
                <c:pt idx="611">
                  <c:v>41891</c:v>
                </c:pt>
                <c:pt idx="612">
                  <c:v>41892</c:v>
                </c:pt>
                <c:pt idx="613">
                  <c:v>41893</c:v>
                </c:pt>
                <c:pt idx="614">
                  <c:v>41894</c:v>
                </c:pt>
                <c:pt idx="615">
                  <c:v>41896</c:v>
                </c:pt>
                <c:pt idx="616">
                  <c:v>41897</c:v>
                </c:pt>
                <c:pt idx="617">
                  <c:v>41898</c:v>
                </c:pt>
                <c:pt idx="618">
                  <c:v>41899</c:v>
                </c:pt>
                <c:pt idx="619">
                  <c:v>41900</c:v>
                </c:pt>
                <c:pt idx="620">
                  <c:v>41901</c:v>
                </c:pt>
                <c:pt idx="621">
                  <c:v>41902</c:v>
                </c:pt>
                <c:pt idx="622">
                  <c:v>41903</c:v>
                </c:pt>
                <c:pt idx="623">
                  <c:v>41904</c:v>
                </c:pt>
                <c:pt idx="624">
                  <c:v>41905</c:v>
                </c:pt>
                <c:pt idx="625">
                  <c:v>41906</c:v>
                </c:pt>
                <c:pt idx="626">
                  <c:v>41907</c:v>
                </c:pt>
                <c:pt idx="627">
                  <c:v>41909</c:v>
                </c:pt>
                <c:pt idx="628">
                  <c:v>41910</c:v>
                </c:pt>
                <c:pt idx="629">
                  <c:v>41911</c:v>
                </c:pt>
                <c:pt idx="630">
                  <c:v>41912</c:v>
                </c:pt>
                <c:pt idx="631">
                  <c:v>41913</c:v>
                </c:pt>
                <c:pt idx="632">
                  <c:v>41914</c:v>
                </c:pt>
                <c:pt idx="633">
                  <c:v>41916</c:v>
                </c:pt>
                <c:pt idx="634">
                  <c:v>41917</c:v>
                </c:pt>
                <c:pt idx="635">
                  <c:v>41918</c:v>
                </c:pt>
                <c:pt idx="636">
                  <c:v>41919</c:v>
                </c:pt>
                <c:pt idx="637">
                  <c:v>41920</c:v>
                </c:pt>
                <c:pt idx="638">
                  <c:v>41921</c:v>
                </c:pt>
                <c:pt idx="639">
                  <c:v>41922</c:v>
                </c:pt>
                <c:pt idx="640">
                  <c:v>41923</c:v>
                </c:pt>
                <c:pt idx="641">
                  <c:v>41924</c:v>
                </c:pt>
                <c:pt idx="642">
                  <c:v>41925</c:v>
                </c:pt>
                <c:pt idx="643">
                  <c:v>41926</c:v>
                </c:pt>
                <c:pt idx="644">
                  <c:v>41927</c:v>
                </c:pt>
                <c:pt idx="645">
                  <c:v>41928</c:v>
                </c:pt>
                <c:pt idx="646">
                  <c:v>41929</c:v>
                </c:pt>
                <c:pt idx="647">
                  <c:v>41931</c:v>
                </c:pt>
                <c:pt idx="648">
                  <c:v>41932</c:v>
                </c:pt>
                <c:pt idx="649">
                  <c:v>41933</c:v>
                </c:pt>
                <c:pt idx="650">
                  <c:v>41934</c:v>
                </c:pt>
                <c:pt idx="651">
                  <c:v>41935</c:v>
                </c:pt>
                <c:pt idx="652">
                  <c:v>41936</c:v>
                </c:pt>
                <c:pt idx="653">
                  <c:v>41937</c:v>
                </c:pt>
                <c:pt idx="654">
                  <c:v>41938</c:v>
                </c:pt>
                <c:pt idx="655">
                  <c:v>41939</c:v>
                </c:pt>
                <c:pt idx="656">
                  <c:v>41940</c:v>
                </c:pt>
                <c:pt idx="657">
                  <c:v>41941</c:v>
                </c:pt>
                <c:pt idx="658">
                  <c:v>41942</c:v>
                </c:pt>
                <c:pt idx="659">
                  <c:v>41943</c:v>
                </c:pt>
                <c:pt idx="660">
                  <c:v>41945</c:v>
                </c:pt>
                <c:pt idx="661">
                  <c:v>41946</c:v>
                </c:pt>
                <c:pt idx="662">
                  <c:v>41947</c:v>
                </c:pt>
                <c:pt idx="663">
                  <c:v>41948</c:v>
                </c:pt>
                <c:pt idx="664">
                  <c:v>41949</c:v>
                </c:pt>
                <c:pt idx="665">
                  <c:v>41952</c:v>
                </c:pt>
                <c:pt idx="666">
                  <c:v>41953</c:v>
                </c:pt>
                <c:pt idx="667">
                  <c:v>41954</c:v>
                </c:pt>
                <c:pt idx="668">
                  <c:v>41955</c:v>
                </c:pt>
                <c:pt idx="669">
                  <c:v>41956</c:v>
                </c:pt>
                <c:pt idx="670">
                  <c:v>41958</c:v>
                </c:pt>
                <c:pt idx="671">
                  <c:v>41959</c:v>
                </c:pt>
                <c:pt idx="672">
                  <c:v>41961</c:v>
                </c:pt>
                <c:pt idx="673">
                  <c:v>41962</c:v>
                </c:pt>
                <c:pt idx="674">
                  <c:v>41963</c:v>
                </c:pt>
                <c:pt idx="675">
                  <c:v>41964</c:v>
                </c:pt>
                <c:pt idx="676">
                  <c:v>41965</c:v>
                </c:pt>
                <c:pt idx="677">
                  <c:v>41966</c:v>
                </c:pt>
                <c:pt idx="678">
                  <c:v>41967</c:v>
                </c:pt>
                <c:pt idx="679">
                  <c:v>41968</c:v>
                </c:pt>
                <c:pt idx="680">
                  <c:v>41969</c:v>
                </c:pt>
                <c:pt idx="681">
                  <c:v>41970</c:v>
                </c:pt>
                <c:pt idx="682">
                  <c:v>41971</c:v>
                </c:pt>
                <c:pt idx="683">
                  <c:v>41972</c:v>
                </c:pt>
                <c:pt idx="684">
                  <c:v>41973</c:v>
                </c:pt>
                <c:pt idx="685">
                  <c:v>41974</c:v>
                </c:pt>
                <c:pt idx="686">
                  <c:v>41975</c:v>
                </c:pt>
                <c:pt idx="687">
                  <c:v>41976</c:v>
                </c:pt>
                <c:pt idx="688">
                  <c:v>41977</c:v>
                </c:pt>
                <c:pt idx="689">
                  <c:v>41978</c:v>
                </c:pt>
                <c:pt idx="690">
                  <c:v>41979</c:v>
                </c:pt>
                <c:pt idx="691">
                  <c:v>41980</c:v>
                </c:pt>
                <c:pt idx="692">
                  <c:v>41981</c:v>
                </c:pt>
                <c:pt idx="693">
                  <c:v>41982</c:v>
                </c:pt>
                <c:pt idx="694">
                  <c:v>41983</c:v>
                </c:pt>
                <c:pt idx="695">
                  <c:v>41984</c:v>
                </c:pt>
                <c:pt idx="696">
                  <c:v>41985</c:v>
                </c:pt>
                <c:pt idx="697">
                  <c:v>41986</c:v>
                </c:pt>
                <c:pt idx="698">
                  <c:v>41987</c:v>
                </c:pt>
                <c:pt idx="699">
                  <c:v>41988</c:v>
                </c:pt>
                <c:pt idx="700">
                  <c:v>41989</c:v>
                </c:pt>
                <c:pt idx="701">
                  <c:v>41990</c:v>
                </c:pt>
                <c:pt idx="702">
                  <c:v>41991</c:v>
                </c:pt>
                <c:pt idx="703">
                  <c:v>41992</c:v>
                </c:pt>
                <c:pt idx="704">
                  <c:v>41993</c:v>
                </c:pt>
                <c:pt idx="705">
                  <c:v>41994</c:v>
                </c:pt>
                <c:pt idx="706">
                  <c:v>41995</c:v>
                </c:pt>
                <c:pt idx="707">
                  <c:v>41996</c:v>
                </c:pt>
                <c:pt idx="708">
                  <c:v>41997</c:v>
                </c:pt>
                <c:pt idx="709">
                  <c:v>41998</c:v>
                </c:pt>
                <c:pt idx="710">
                  <c:v>41999</c:v>
                </c:pt>
                <c:pt idx="711">
                  <c:v>42000</c:v>
                </c:pt>
                <c:pt idx="712">
                  <c:v>42001</c:v>
                </c:pt>
                <c:pt idx="713">
                  <c:v>42002</c:v>
                </c:pt>
                <c:pt idx="714">
                  <c:v>42003</c:v>
                </c:pt>
                <c:pt idx="715">
                  <c:v>42005</c:v>
                </c:pt>
                <c:pt idx="716">
                  <c:v>42006</c:v>
                </c:pt>
                <c:pt idx="717">
                  <c:v>42007</c:v>
                </c:pt>
                <c:pt idx="718">
                  <c:v>42008</c:v>
                </c:pt>
                <c:pt idx="719">
                  <c:v>42009</c:v>
                </c:pt>
                <c:pt idx="720">
                  <c:v>42010</c:v>
                </c:pt>
                <c:pt idx="721">
                  <c:v>42011</c:v>
                </c:pt>
                <c:pt idx="722">
                  <c:v>42012</c:v>
                </c:pt>
                <c:pt idx="723">
                  <c:v>42013</c:v>
                </c:pt>
                <c:pt idx="724">
                  <c:v>42014</c:v>
                </c:pt>
                <c:pt idx="725">
                  <c:v>42015</c:v>
                </c:pt>
                <c:pt idx="726">
                  <c:v>42016</c:v>
                </c:pt>
                <c:pt idx="727">
                  <c:v>42017</c:v>
                </c:pt>
                <c:pt idx="728">
                  <c:v>42018</c:v>
                </c:pt>
                <c:pt idx="729">
                  <c:v>42019</c:v>
                </c:pt>
                <c:pt idx="730">
                  <c:v>42020</c:v>
                </c:pt>
                <c:pt idx="731">
                  <c:v>42021</c:v>
                </c:pt>
                <c:pt idx="732">
                  <c:v>42022</c:v>
                </c:pt>
                <c:pt idx="733">
                  <c:v>42023</c:v>
                </c:pt>
                <c:pt idx="734">
                  <c:v>42024</c:v>
                </c:pt>
                <c:pt idx="735">
                  <c:v>42025</c:v>
                </c:pt>
                <c:pt idx="736">
                  <c:v>42026</c:v>
                </c:pt>
                <c:pt idx="737">
                  <c:v>42027</c:v>
                </c:pt>
                <c:pt idx="738">
                  <c:v>42028</c:v>
                </c:pt>
                <c:pt idx="739">
                  <c:v>42029</c:v>
                </c:pt>
                <c:pt idx="740">
                  <c:v>42030</c:v>
                </c:pt>
                <c:pt idx="741">
                  <c:v>42031</c:v>
                </c:pt>
                <c:pt idx="742">
                  <c:v>42032</c:v>
                </c:pt>
                <c:pt idx="743">
                  <c:v>42033</c:v>
                </c:pt>
                <c:pt idx="744">
                  <c:v>42034</c:v>
                </c:pt>
                <c:pt idx="745">
                  <c:v>42035</c:v>
                </c:pt>
                <c:pt idx="746">
                  <c:v>42036</c:v>
                </c:pt>
                <c:pt idx="747">
                  <c:v>42038</c:v>
                </c:pt>
                <c:pt idx="748">
                  <c:v>42039</c:v>
                </c:pt>
                <c:pt idx="749">
                  <c:v>42040</c:v>
                </c:pt>
                <c:pt idx="750">
                  <c:v>42041</c:v>
                </c:pt>
                <c:pt idx="751">
                  <c:v>42042</c:v>
                </c:pt>
                <c:pt idx="752">
                  <c:v>42043</c:v>
                </c:pt>
                <c:pt idx="753">
                  <c:v>42044</c:v>
                </c:pt>
                <c:pt idx="754">
                  <c:v>42045</c:v>
                </c:pt>
                <c:pt idx="755">
                  <c:v>42046</c:v>
                </c:pt>
                <c:pt idx="756">
                  <c:v>42047</c:v>
                </c:pt>
                <c:pt idx="757">
                  <c:v>42048</c:v>
                </c:pt>
                <c:pt idx="758">
                  <c:v>42049</c:v>
                </c:pt>
                <c:pt idx="759">
                  <c:v>42050</c:v>
                </c:pt>
                <c:pt idx="760">
                  <c:v>42051</c:v>
                </c:pt>
                <c:pt idx="761">
                  <c:v>42052</c:v>
                </c:pt>
                <c:pt idx="762">
                  <c:v>42053</c:v>
                </c:pt>
                <c:pt idx="763">
                  <c:v>42054</c:v>
                </c:pt>
                <c:pt idx="764">
                  <c:v>42055</c:v>
                </c:pt>
                <c:pt idx="765">
                  <c:v>42056</c:v>
                </c:pt>
                <c:pt idx="766">
                  <c:v>42057</c:v>
                </c:pt>
                <c:pt idx="767">
                  <c:v>42058</c:v>
                </c:pt>
                <c:pt idx="768">
                  <c:v>42059</c:v>
                </c:pt>
                <c:pt idx="769">
                  <c:v>42060</c:v>
                </c:pt>
                <c:pt idx="770">
                  <c:v>42061</c:v>
                </c:pt>
                <c:pt idx="771">
                  <c:v>42062</c:v>
                </c:pt>
                <c:pt idx="772">
                  <c:v>42063</c:v>
                </c:pt>
                <c:pt idx="773">
                  <c:v>42064</c:v>
                </c:pt>
                <c:pt idx="774">
                  <c:v>42065</c:v>
                </c:pt>
                <c:pt idx="775">
                  <c:v>42066</c:v>
                </c:pt>
                <c:pt idx="776">
                  <c:v>42067</c:v>
                </c:pt>
                <c:pt idx="777">
                  <c:v>42068</c:v>
                </c:pt>
                <c:pt idx="778">
                  <c:v>42069</c:v>
                </c:pt>
                <c:pt idx="779">
                  <c:v>42070</c:v>
                </c:pt>
                <c:pt idx="780">
                  <c:v>42071</c:v>
                </c:pt>
                <c:pt idx="781">
                  <c:v>42072</c:v>
                </c:pt>
                <c:pt idx="782">
                  <c:v>42073</c:v>
                </c:pt>
                <c:pt idx="783">
                  <c:v>42074</c:v>
                </c:pt>
                <c:pt idx="784">
                  <c:v>42075</c:v>
                </c:pt>
                <c:pt idx="785">
                  <c:v>42076</c:v>
                </c:pt>
                <c:pt idx="786">
                  <c:v>42077</c:v>
                </c:pt>
                <c:pt idx="787">
                  <c:v>42078</c:v>
                </c:pt>
                <c:pt idx="788">
                  <c:v>42079</c:v>
                </c:pt>
                <c:pt idx="789">
                  <c:v>42080</c:v>
                </c:pt>
                <c:pt idx="790">
                  <c:v>42081</c:v>
                </c:pt>
                <c:pt idx="791">
                  <c:v>42082</c:v>
                </c:pt>
                <c:pt idx="792">
                  <c:v>42083</c:v>
                </c:pt>
                <c:pt idx="793">
                  <c:v>42084</c:v>
                </c:pt>
                <c:pt idx="794">
                  <c:v>42085</c:v>
                </c:pt>
                <c:pt idx="795">
                  <c:v>42086</c:v>
                </c:pt>
                <c:pt idx="796">
                  <c:v>42087</c:v>
                </c:pt>
                <c:pt idx="797">
                  <c:v>42088</c:v>
                </c:pt>
                <c:pt idx="798">
                  <c:v>42089</c:v>
                </c:pt>
                <c:pt idx="799">
                  <c:v>42090</c:v>
                </c:pt>
                <c:pt idx="800">
                  <c:v>42091</c:v>
                </c:pt>
                <c:pt idx="801">
                  <c:v>42092</c:v>
                </c:pt>
                <c:pt idx="802">
                  <c:v>42093</c:v>
                </c:pt>
                <c:pt idx="803">
                  <c:v>42094</c:v>
                </c:pt>
                <c:pt idx="804">
                  <c:v>42095</c:v>
                </c:pt>
                <c:pt idx="805">
                  <c:v>42096</c:v>
                </c:pt>
                <c:pt idx="806">
                  <c:v>42097</c:v>
                </c:pt>
                <c:pt idx="807">
                  <c:v>42098</c:v>
                </c:pt>
                <c:pt idx="808">
                  <c:v>42099</c:v>
                </c:pt>
                <c:pt idx="809">
                  <c:v>42100</c:v>
                </c:pt>
                <c:pt idx="810">
                  <c:v>42101</c:v>
                </c:pt>
                <c:pt idx="811">
                  <c:v>42102</c:v>
                </c:pt>
                <c:pt idx="812">
                  <c:v>42103</c:v>
                </c:pt>
                <c:pt idx="813">
                  <c:v>42104</c:v>
                </c:pt>
                <c:pt idx="814">
                  <c:v>42105</c:v>
                </c:pt>
                <c:pt idx="815">
                  <c:v>42106</c:v>
                </c:pt>
                <c:pt idx="816">
                  <c:v>42107</c:v>
                </c:pt>
                <c:pt idx="817">
                  <c:v>42108</c:v>
                </c:pt>
                <c:pt idx="818">
                  <c:v>42109</c:v>
                </c:pt>
                <c:pt idx="819">
                  <c:v>42110</c:v>
                </c:pt>
                <c:pt idx="820">
                  <c:v>42111</c:v>
                </c:pt>
                <c:pt idx="821">
                  <c:v>42112</c:v>
                </c:pt>
                <c:pt idx="822">
                  <c:v>42113</c:v>
                </c:pt>
                <c:pt idx="823">
                  <c:v>42114</c:v>
                </c:pt>
                <c:pt idx="824">
                  <c:v>42115</c:v>
                </c:pt>
                <c:pt idx="825">
                  <c:v>42116</c:v>
                </c:pt>
                <c:pt idx="826">
                  <c:v>42117</c:v>
                </c:pt>
                <c:pt idx="827">
                  <c:v>42118</c:v>
                </c:pt>
                <c:pt idx="828">
                  <c:v>42119</c:v>
                </c:pt>
                <c:pt idx="829">
                  <c:v>42120</c:v>
                </c:pt>
                <c:pt idx="830">
                  <c:v>42121</c:v>
                </c:pt>
                <c:pt idx="831">
                  <c:v>42122</c:v>
                </c:pt>
                <c:pt idx="832">
                  <c:v>42123</c:v>
                </c:pt>
                <c:pt idx="833">
                  <c:v>42124</c:v>
                </c:pt>
                <c:pt idx="834">
                  <c:v>42125</c:v>
                </c:pt>
                <c:pt idx="835">
                  <c:v>42126</c:v>
                </c:pt>
                <c:pt idx="836">
                  <c:v>42127</c:v>
                </c:pt>
                <c:pt idx="837">
                  <c:v>42128</c:v>
                </c:pt>
                <c:pt idx="838">
                  <c:v>42129</c:v>
                </c:pt>
                <c:pt idx="839">
                  <c:v>42130</c:v>
                </c:pt>
                <c:pt idx="840">
                  <c:v>42131</c:v>
                </c:pt>
                <c:pt idx="841">
                  <c:v>42132</c:v>
                </c:pt>
                <c:pt idx="842">
                  <c:v>42133</c:v>
                </c:pt>
                <c:pt idx="843">
                  <c:v>42134</c:v>
                </c:pt>
                <c:pt idx="844">
                  <c:v>42135</c:v>
                </c:pt>
                <c:pt idx="845">
                  <c:v>42136</c:v>
                </c:pt>
                <c:pt idx="846">
                  <c:v>42137</c:v>
                </c:pt>
                <c:pt idx="847">
                  <c:v>42138</c:v>
                </c:pt>
                <c:pt idx="848">
                  <c:v>42139</c:v>
                </c:pt>
                <c:pt idx="849">
                  <c:v>42140</c:v>
                </c:pt>
                <c:pt idx="850">
                  <c:v>42141</c:v>
                </c:pt>
                <c:pt idx="851">
                  <c:v>42142</c:v>
                </c:pt>
                <c:pt idx="852">
                  <c:v>42143</c:v>
                </c:pt>
                <c:pt idx="853">
                  <c:v>42144</c:v>
                </c:pt>
                <c:pt idx="854">
                  <c:v>42145</c:v>
                </c:pt>
                <c:pt idx="855">
                  <c:v>42146</c:v>
                </c:pt>
                <c:pt idx="856">
                  <c:v>42147</c:v>
                </c:pt>
                <c:pt idx="857">
                  <c:v>42148</c:v>
                </c:pt>
                <c:pt idx="858">
                  <c:v>42149</c:v>
                </c:pt>
                <c:pt idx="859">
                  <c:v>42150</c:v>
                </c:pt>
                <c:pt idx="860">
                  <c:v>42151</c:v>
                </c:pt>
                <c:pt idx="861">
                  <c:v>42152</c:v>
                </c:pt>
                <c:pt idx="862">
                  <c:v>42153</c:v>
                </c:pt>
                <c:pt idx="863">
                  <c:v>42154</c:v>
                </c:pt>
                <c:pt idx="864">
                  <c:v>42155</c:v>
                </c:pt>
                <c:pt idx="865">
                  <c:v>42156</c:v>
                </c:pt>
                <c:pt idx="866">
                  <c:v>42157</c:v>
                </c:pt>
                <c:pt idx="867">
                  <c:v>42158</c:v>
                </c:pt>
                <c:pt idx="868">
                  <c:v>42159</c:v>
                </c:pt>
                <c:pt idx="869">
                  <c:v>42160</c:v>
                </c:pt>
                <c:pt idx="870">
                  <c:v>42161</c:v>
                </c:pt>
                <c:pt idx="871">
                  <c:v>42162</c:v>
                </c:pt>
                <c:pt idx="872">
                  <c:v>42163</c:v>
                </c:pt>
                <c:pt idx="873">
                  <c:v>42164</c:v>
                </c:pt>
                <c:pt idx="874">
                  <c:v>42165</c:v>
                </c:pt>
                <c:pt idx="875">
                  <c:v>42166</c:v>
                </c:pt>
                <c:pt idx="876">
                  <c:v>42167</c:v>
                </c:pt>
                <c:pt idx="877">
                  <c:v>42168</c:v>
                </c:pt>
                <c:pt idx="878">
                  <c:v>42169</c:v>
                </c:pt>
                <c:pt idx="879">
                  <c:v>42170</c:v>
                </c:pt>
                <c:pt idx="880">
                  <c:v>42171</c:v>
                </c:pt>
                <c:pt idx="881">
                  <c:v>42172</c:v>
                </c:pt>
                <c:pt idx="882">
                  <c:v>42173</c:v>
                </c:pt>
                <c:pt idx="883">
                  <c:v>42174</c:v>
                </c:pt>
                <c:pt idx="884">
                  <c:v>42175</c:v>
                </c:pt>
                <c:pt idx="885">
                  <c:v>42176</c:v>
                </c:pt>
                <c:pt idx="886">
                  <c:v>42177</c:v>
                </c:pt>
                <c:pt idx="887">
                  <c:v>42178</c:v>
                </c:pt>
                <c:pt idx="888">
                  <c:v>42179</c:v>
                </c:pt>
                <c:pt idx="889">
                  <c:v>42180</c:v>
                </c:pt>
                <c:pt idx="890">
                  <c:v>42181</c:v>
                </c:pt>
                <c:pt idx="891">
                  <c:v>42182</c:v>
                </c:pt>
                <c:pt idx="892">
                  <c:v>42183</c:v>
                </c:pt>
                <c:pt idx="893">
                  <c:v>42184</c:v>
                </c:pt>
                <c:pt idx="894">
                  <c:v>42185</c:v>
                </c:pt>
                <c:pt idx="895">
                  <c:v>42186</c:v>
                </c:pt>
                <c:pt idx="896">
                  <c:v>42187</c:v>
                </c:pt>
                <c:pt idx="897">
                  <c:v>42188</c:v>
                </c:pt>
                <c:pt idx="898">
                  <c:v>42189</c:v>
                </c:pt>
                <c:pt idx="899">
                  <c:v>42190</c:v>
                </c:pt>
                <c:pt idx="900">
                  <c:v>42191</c:v>
                </c:pt>
                <c:pt idx="901">
                  <c:v>42192</c:v>
                </c:pt>
                <c:pt idx="902">
                  <c:v>42193</c:v>
                </c:pt>
                <c:pt idx="903">
                  <c:v>42194</c:v>
                </c:pt>
                <c:pt idx="904">
                  <c:v>42195</c:v>
                </c:pt>
                <c:pt idx="905">
                  <c:v>42196</c:v>
                </c:pt>
                <c:pt idx="906">
                  <c:v>42197</c:v>
                </c:pt>
                <c:pt idx="907">
                  <c:v>42198</c:v>
                </c:pt>
                <c:pt idx="908">
                  <c:v>42199</c:v>
                </c:pt>
                <c:pt idx="909">
                  <c:v>42200</c:v>
                </c:pt>
                <c:pt idx="910">
                  <c:v>42201</c:v>
                </c:pt>
                <c:pt idx="911">
                  <c:v>42202</c:v>
                </c:pt>
                <c:pt idx="912">
                  <c:v>42203</c:v>
                </c:pt>
                <c:pt idx="913">
                  <c:v>42204</c:v>
                </c:pt>
                <c:pt idx="914">
                  <c:v>42205</c:v>
                </c:pt>
                <c:pt idx="915">
                  <c:v>42206</c:v>
                </c:pt>
                <c:pt idx="916">
                  <c:v>42207</c:v>
                </c:pt>
                <c:pt idx="917">
                  <c:v>42208</c:v>
                </c:pt>
                <c:pt idx="918">
                  <c:v>42209</c:v>
                </c:pt>
                <c:pt idx="919">
                  <c:v>42210</c:v>
                </c:pt>
                <c:pt idx="920">
                  <c:v>42211</c:v>
                </c:pt>
                <c:pt idx="921">
                  <c:v>42212</c:v>
                </c:pt>
                <c:pt idx="922">
                  <c:v>42213</c:v>
                </c:pt>
                <c:pt idx="923">
                  <c:v>42214</c:v>
                </c:pt>
                <c:pt idx="924">
                  <c:v>42215</c:v>
                </c:pt>
                <c:pt idx="925">
                  <c:v>42216</c:v>
                </c:pt>
                <c:pt idx="926">
                  <c:v>42217</c:v>
                </c:pt>
                <c:pt idx="927">
                  <c:v>42218</c:v>
                </c:pt>
                <c:pt idx="928">
                  <c:v>42219</c:v>
                </c:pt>
                <c:pt idx="929">
                  <c:v>42220</c:v>
                </c:pt>
                <c:pt idx="930">
                  <c:v>42221</c:v>
                </c:pt>
                <c:pt idx="931">
                  <c:v>42222</c:v>
                </c:pt>
                <c:pt idx="932">
                  <c:v>42223</c:v>
                </c:pt>
                <c:pt idx="933">
                  <c:v>42224</c:v>
                </c:pt>
                <c:pt idx="934">
                  <c:v>42225</c:v>
                </c:pt>
                <c:pt idx="935">
                  <c:v>42226</c:v>
                </c:pt>
                <c:pt idx="936">
                  <c:v>42227</c:v>
                </c:pt>
                <c:pt idx="937">
                  <c:v>42228</c:v>
                </c:pt>
                <c:pt idx="938">
                  <c:v>42229</c:v>
                </c:pt>
                <c:pt idx="939">
                  <c:v>42230</c:v>
                </c:pt>
                <c:pt idx="940">
                  <c:v>42231</c:v>
                </c:pt>
                <c:pt idx="941">
                  <c:v>42232</c:v>
                </c:pt>
                <c:pt idx="942">
                  <c:v>42233</c:v>
                </c:pt>
                <c:pt idx="943">
                  <c:v>42234</c:v>
                </c:pt>
                <c:pt idx="944">
                  <c:v>42235</c:v>
                </c:pt>
                <c:pt idx="945">
                  <c:v>42236</c:v>
                </c:pt>
                <c:pt idx="946">
                  <c:v>42237</c:v>
                </c:pt>
                <c:pt idx="947">
                  <c:v>42238</c:v>
                </c:pt>
                <c:pt idx="948">
                  <c:v>42239</c:v>
                </c:pt>
                <c:pt idx="949">
                  <c:v>42240</c:v>
                </c:pt>
                <c:pt idx="950">
                  <c:v>42241</c:v>
                </c:pt>
                <c:pt idx="951">
                  <c:v>42242</c:v>
                </c:pt>
                <c:pt idx="952">
                  <c:v>42243</c:v>
                </c:pt>
                <c:pt idx="953">
                  <c:v>42244</c:v>
                </c:pt>
                <c:pt idx="954">
                  <c:v>42245</c:v>
                </c:pt>
                <c:pt idx="955">
                  <c:v>42246</c:v>
                </c:pt>
                <c:pt idx="956">
                  <c:v>42247</c:v>
                </c:pt>
                <c:pt idx="957">
                  <c:v>42248</c:v>
                </c:pt>
                <c:pt idx="958">
                  <c:v>42249</c:v>
                </c:pt>
                <c:pt idx="959">
                  <c:v>42250</c:v>
                </c:pt>
                <c:pt idx="960">
                  <c:v>42251</c:v>
                </c:pt>
                <c:pt idx="961">
                  <c:v>42252</c:v>
                </c:pt>
                <c:pt idx="962">
                  <c:v>42253</c:v>
                </c:pt>
                <c:pt idx="963">
                  <c:v>42254</c:v>
                </c:pt>
                <c:pt idx="964">
                  <c:v>42255</c:v>
                </c:pt>
                <c:pt idx="965">
                  <c:v>42256</c:v>
                </c:pt>
                <c:pt idx="966">
                  <c:v>42257</c:v>
                </c:pt>
                <c:pt idx="967">
                  <c:v>42258</c:v>
                </c:pt>
                <c:pt idx="968">
                  <c:v>42259</c:v>
                </c:pt>
                <c:pt idx="969">
                  <c:v>42260</c:v>
                </c:pt>
                <c:pt idx="970">
                  <c:v>42261</c:v>
                </c:pt>
                <c:pt idx="971">
                  <c:v>42262</c:v>
                </c:pt>
                <c:pt idx="972">
                  <c:v>42263</c:v>
                </c:pt>
                <c:pt idx="973">
                  <c:v>42264</c:v>
                </c:pt>
                <c:pt idx="974">
                  <c:v>42265</c:v>
                </c:pt>
                <c:pt idx="975">
                  <c:v>42266</c:v>
                </c:pt>
                <c:pt idx="976">
                  <c:v>42267</c:v>
                </c:pt>
                <c:pt idx="977">
                  <c:v>42268</c:v>
                </c:pt>
                <c:pt idx="978">
                  <c:v>42269</c:v>
                </c:pt>
                <c:pt idx="979">
                  <c:v>42270</c:v>
                </c:pt>
                <c:pt idx="980">
                  <c:v>42271</c:v>
                </c:pt>
                <c:pt idx="981">
                  <c:v>42272</c:v>
                </c:pt>
                <c:pt idx="982">
                  <c:v>42273</c:v>
                </c:pt>
                <c:pt idx="983">
                  <c:v>42274</c:v>
                </c:pt>
                <c:pt idx="984">
                  <c:v>42275</c:v>
                </c:pt>
                <c:pt idx="985">
                  <c:v>42276</c:v>
                </c:pt>
                <c:pt idx="986">
                  <c:v>42277</c:v>
                </c:pt>
                <c:pt idx="987">
                  <c:v>42278</c:v>
                </c:pt>
                <c:pt idx="988">
                  <c:v>42279</c:v>
                </c:pt>
                <c:pt idx="989">
                  <c:v>42280</c:v>
                </c:pt>
                <c:pt idx="990">
                  <c:v>42281</c:v>
                </c:pt>
                <c:pt idx="991">
                  <c:v>42282</c:v>
                </c:pt>
                <c:pt idx="992">
                  <c:v>42283</c:v>
                </c:pt>
                <c:pt idx="993">
                  <c:v>42284</c:v>
                </c:pt>
                <c:pt idx="994">
                  <c:v>42285</c:v>
                </c:pt>
                <c:pt idx="995">
                  <c:v>42286</c:v>
                </c:pt>
                <c:pt idx="996">
                  <c:v>42287</c:v>
                </c:pt>
                <c:pt idx="997">
                  <c:v>42288</c:v>
                </c:pt>
                <c:pt idx="998">
                  <c:v>42289</c:v>
                </c:pt>
                <c:pt idx="999">
                  <c:v>42290</c:v>
                </c:pt>
                <c:pt idx="1000">
                  <c:v>42291</c:v>
                </c:pt>
                <c:pt idx="1001">
                  <c:v>42292</c:v>
                </c:pt>
                <c:pt idx="1002">
                  <c:v>42293</c:v>
                </c:pt>
                <c:pt idx="1003">
                  <c:v>42294</c:v>
                </c:pt>
                <c:pt idx="1004">
                  <c:v>42295</c:v>
                </c:pt>
                <c:pt idx="1005">
                  <c:v>42296</c:v>
                </c:pt>
                <c:pt idx="1006">
                  <c:v>42297</c:v>
                </c:pt>
                <c:pt idx="1007">
                  <c:v>42298</c:v>
                </c:pt>
                <c:pt idx="1008">
                  <c:v>42299</c:v>
                </c:pt>
                <c:pt idx="1009">
                  <c:v>42300</c:v>
                </c:pt>
                <c:pt idx="1010">
                  <c:v>42301</c:v>
                </c:pt>
                <c:pt idx="1011">
                  <c:v>42302</c:v>
                </c:pt>
                <c:pt idx="1012">
                  <c:v>42303</c:v>
                </c:pt>
                <c:pt idx="1013">
                  <c:v>42304</c:v>
                </c:pt>
                <c:pt idx="1014">
                  <c:v>42305</c:v>
                </c:pt>
                <c:pt idx="1015">
                  <c:v>42306</c:v>
                </c:pt>
                <c:pt idx="1016">
                  <c:v>42307</c:v>
                </c:pt>
                <c:pt idx="1017">
                  <c:v>42308</c:v>
                </c:pt>
                <c:pt idx="1018">
                  <c:v>42309</c:v>
                </c:pt>
                <c:pt idx="1019">
                  <c:v>42310</c:v>
                </c:pt>
                <c:pt idx="1020">
                  <c:v>42311</c:v>
                </c:pt>
                <c:pt idx="1021">
                  <c:v>42312</c:v>
                </c:pt>
                <c:pt idx="1022">
                  <c:v>42313</c:v>
                </c:pt>
                <c:pt idx="1023">
                  <c:v>42314</c:v>
                </c:pt>
                <c:pt idx="1024">
                  <c:v>42315</c:v>
                </c:pt>
                <c:pt idx="1025">
                  <c:v>42316</c:v>
                </c:pt>
                <c:pt idx="1026">
                  <c:v>42317</c:v>
                </c:pt>
                <c:pt idx="1027">
                  <c:v>42318</c:v>
                </c:pt>
                <c:pt idx="1028">
                  <c:v>42319</c:v>
                </c:pt>
                <c:pt idx="1029">
                  <c:v>42320</c:v>
                </c:pt>
                <c:pt idx="1030">
                  <c:v>42321</c:v>
                </c:pt>
                <c:pt idx="1031">
                  <c:v>42322</c:v>
                </c:pt>
                <c:pt idx="1032">
                  <c:v>42323</c:v>
                </c:pt>
                <c:pt idx="1033">
                  <c:v>42324</c:v>
                </c:pt>
                <c:pt idx="1034">
                  <c:v>42325</c:v>
                </c:pt>
                <c:pt idx="1035">
                  <c:v>42326</c:v>
                </c:pt>
                <c:pt idx="1036">
                  <c:v>42327</c:v>
                </c:pt>
                <c:pt idx="1037">
                  <c:v>42328</c:v>
                </c:pt>
                <c:pt idx="1038">
                  <c:v>42329</c:v>
                </c:pt>
                <c:pt idx="1039">
                  <c:v>42330</c:v>
                </c:pt>
                <c:pt idx="1040">
                  <c:v>42331</c:v>
                </c:pt>
                <c:pt idx="1041">
                  <c:v>42332</c:v>
                </c:pt>
                <c:pt idx="1042">
                  <c:v>42333</c:v>
                </c:pt>
                <c:pt idx="1043">
                  <c:v>42334</c:v>
                </c:pt>
                <c:pt idx="1044">
                  <c:v>42335</c:v>
                </c:pt>
                <c:pt idx="1045">
                  <c:v>42336</c:v>
                </c:pt>
                <c:pt idx="1046">
                  <c:v>42337</c:v>
                </c:pt>
                <c:pt idx="1047">
                  <c:v>42338</c:v>
                </c:pt>
                <c:pt idx="1048">
                  <c:v>42339</c:v>
                </c:pt>
                <c:pt idx="1049">
                  <c:v>42340</c:v>
                </c:pt>
                <c:pt idx="1050">
                  <c:v>42341</c:v>
                </c:pt>
                <c:pt idx="1051">
                  <c:v>42342</c:v>
                </c:pt>
                <c:pt idx="1052">
                  <c:v>42343</c:v>
                </c:pt>
                <c:pt idx="1053">
                  <c:v>42344</c:v>
                </c:pt>
                <c:pt idx="1054">
                  <c:v>42345</c:v>
                </c:pt>
                <c:pt idx="1055">
                  <c:v>42346</c:v>
                </c:pt>
                <c:pt idx="1056">
                  <c:v>42347</c:v>
                </c:pt>
                <c:pt idx="1057">
                  <c:v>42348</c:v>
                </c:pt>
                <c:pt idx="1058">
                  <c:v>42349</c:v>
                </c:pt>
                <c:pt idx="1059">
                  <c:v>42350</c:v>
                </c:pt>
                <c:pt idx="1060">
                  <c:v>42351</c:v>
                </c:pt>
                <c:pt idx="1061">
                  <c:v>42352</c:v>
                </c:pt>
                <c:pt idx="1062">
                  <c:v>42353</c:v>
                </c:pt>
                <c:pt idx="1063">
                  <c:v>42354</c:v>
                </c:pt>
                <c:pt idx="1064">
                  <c:v>42355</c:v>
                </c:pt>
                <c:pt idx="1065">
                  <c:v>42356</c:v>
                </c:pt>
                <c:pt idx="1066">
                  <c:v>42357</c:v>
                </c:pt>
                <c:pt idx="1067">
                  <c:v>42358</c:v>
                </c:pt>
                <c:pt idx="1068">
                  <c:v>42359</c:v>
                </c:pt>
                <c:pt idx="1069">
                  <c:v>42360</c:v>
                </c:pt>
                <c:pt idx="1070">
                  <c:v>42361</c:v>
                </c:pt>
                <c:pt idx="1071">
                  <c:v>42362</c:v>
                </c:pt>
                <c:pt idx="1072">
                  <c:v>42363</c:v>
                </c:pt>
                <c:pt idx="1073">
                  <c:v>42364</c:v>
                </c:pt>
                <c:pt idx="1074">
                  <c:v>42365</c:v>
                </c:pt>
                <c:pt idx="1075">
                  <c:v>42366</c:v>
                </c:pt>
                <c:pt idx="1076">
                  <c:v>42367</c:v>
                </c:pt>
                <c:pt idx="1077">
                  <c:v>42368</c:v>
                </c:pt>
                <c:pt idx="1078">
                  <c:v>42369</c:v>
                </c:pt>
                <c:pt idx="1079">
                  <c:v>42371</c:v>
                </c:pt>
                <c:pt idx="1080">
                  <c:v>42372</c:v>
                </c:pt>
                <c:pt idx="1081">
                  <c:v>42373</c:v>
                </c:pt>
                <c:pt idx="1082">
                  <c:v>42374</c:v>
                </c:pt>
                <c:pt idx="1083">
                  <c:v>42375</c:v>
                </c:pt>
                <c:pt idx="1084">
                  <c:v>42376</c:v>
                </c:pt>
                <c:pt idx="1085">
                  <c:v>42377</c:v>
                </c:pt>
                <c:pt idx="1086">
                  <c:v>42378</c:v>
                </c:pt>
                <c:pt idx="1087">
                  <c:v>42379</c:v>
                </c:pt>
                <c:pt idx="1088">
                  <c:v>42380</c:v>
                </c:pt>
                <c:pt idx="1089">
                  <c:v>42381</c:v>
                </c:pt>
                <c:pt idx="1090">
                  <c:v>42382</c:v>
                </c:pt>
                <c:pt idx="1091">
                  <c:v>42383</c:v>
                </c:pt>
                <c:pt idx="1092">
                  <c:v>42384</c:v>
                </c:pt>
                <c:pt idx="1093">
                  <c:v>42385</c:v>
                </c:pt>
                <c:pt idx="1094">
                  <c:v>42386</c:v>
                </c:pt>
                <c:pt idx="1095">
                  <c:v>42387</c:v>
                </c:pt>
                <c:pt idx="1096">
                  <c:v>42388</c:v>
                </c:pt>
                <c:pt idx="1097">
                  <c:v>42389</c:v>
                </c:pt>
                <c:pt idx="1098">
                  <c:v>42390</c:v>
                </c:pt>
                <c:pt idx="1099">
                  <c:v>42391</c:v>
                </c:pt>
                <c:pt idx="1100">
                  <c:v>42392</c:v>
                </c:pt>
                <c:pt idx="1101">
                  <c:v>42393</c:v>
                </c:pt>
                <c:pt idx="1102">
                  <c:v>42394</c:v>
                </c:pt>
                <c:pt idx="1103">
                  <c:v>42395</c:v>
                </c:pt>
                <c:pt idx="1104">
                  <c:v>42396</c:v>
                </c:pt>
                <c:pt idx="1105">
                  <c:v>42397</c:v>
                </c:pt>
                <c:pt idx="1106">
                  <c:v>42398</c:v>
                </c:pt>
                <c:pt idx="1107">
                  <c:v>42399</c:v>
                </c:pt>
                <c:pt idx="1108">
                  <c:v>42400</c:v>
                </c:pt>
                <c:pt idx="1109">
                  <c:v>42401</c:v>
                </c:pt>
                <c:pt idx="1110">
                  <c:v>42402</c:v>
                </c:pt>
                <c:pt idx="1111">
                  <c:v>42403</c:v>
                </c:pt>
                <c:pt idx="1112">
                  <c:v>42404</c:v>
                </c:pt>
                <c:pt idx="1113">
                  <c:v>42405</c:v>
                </c:pt>
                <c:pt idx="1114">
                  <c:v>42406</c:v>
                </c:pt>
                <c:pt idx="1115">
                  <c:v>42407</c:v>
                </c:pt>
                <c:pt idx="1116">
                  <c:v>42408</c:v>
                </c:pt>
                <c:pt idx="1117">
                  <c:v>42409</c:v>
                </c:pt>
                <c:pt idx="1118">
                  <c:v>42410</c:v>
                </c:pt>
                <c:pt idx="1119">
                  <c:v>42411</c:v>
                </c:pt>
                <c:pt idx="1120">
                  <c:v>42412</c:v>
                </c:pt>
                <c:pt idx="1121">
                  <c:v>42413</c:v>
                </c:pt>
                <c:pt idx="1122">
                  <c:v>42414</c:v>
                </c:pt>
                <c:pt idx="1123">
                  <c:v>42415</c:v>
                </c:pt>
                <c:pt idx="1124">
                  <c:v>42416</c:v>
                </c:pt>
                <c:pt idx="1125">
                  <c:v>42417</c:v>
                </c:pt>
                <c:pt idx="1126">
                  <c:v>42418</c:v>
                </c:pt>
                <c:pt idx="1127">
                  <c:v>42419</c:v>
                </c:pt>
                <c:pt idx="1128">
                  <c:v>42420</c:v>
                </c:pt>
                <c:pt idx="1129">
                  <c:v>42421</c:v>
                </c:pt>
                <c:pt idx="1130">
                  <c:v>42422</c:v>
                </c:pt>
                <c:pt idx="1131">
                  <c:v>42423</c:v>
                </c:pt>
                <c:pt idx="1132">
                  <c:v>42424</c:v>
                </c:pt>
                <c:pt idx="1133">
                  <c:v>42425</c:v>
                </c:pt>
                <c:pt idx="1134">
                  <c:v>42426</c:v>
                </c:pt>
                <c:pt idx="1135">
                  <c:v>42427</c:v>
                </c:pt>
                <c:pt idx="1136">
                  <c:v>42428</c:v>
                </c:pt>
                <c:pt idx="1137">
                  <c:v>42429</c:v>
                </c:pt>
                <c:pt idx="1138">
                  <c:v>42430</c:v>
                </c:pt>
                <c:pt idx="1139">
                  <c:v>42431</c:v>
                </c:pt>
                <c:pt idx="1140">
                  <c:v>42432</c:v>
                </c:pt>
                <c:pt idx="1141">
                  <c:v>42433</c:v>
                </c:pt>
                <c:pt idx="1142">
                  <c:v>42434</c:v>
                </c:pt>
                <c:pt idx="1143">
                  <c:v>42435</c:v>
                </c:pt>
                <c:pt idx="1144">
                  <c:v>42436</c:v>
                </c:pt>
                <c:pt idx="1145">
                  <c:v>42437</c:v>
                </c:pt>
                <c:pt idx="1146">
                  <c:v>42438</c:v>
                </c:pt>
                <c:pt idx="1147">
                  <c:v>42439</c:v>
                </c:pt>
                <c:pt idx="1148">
                  <c:v>42440</c:v>
                </c:pt>
                <c:pt idx="1149">
                  <c:v>42441</c:v>
                </c:pt>
                <c:pt idx="1150">
                  <c:v>42442</c:v>
                </c:pt>
                <c:pt idx="1151">
                  <c:v>42443</c:v>
                </c:pt>
                <c:pt idx="1152">
                  <c:v>42444</c:v>
                </c:pt>
                <c:pt idx="1153">
                  <c:v>42445</c:v>
                </c:pt>
                <c:pt idx="1154">
                  <c:v>42446</c:v>
                </c:pt>
                <c:pt idx="1155">
                  <c:v>42447</c:v>
                </c:pt>
                <c:pt idx="1156">
                  <c:v>42448</c:v>
                </c:pt>
                <c:pt idx="1157">
                  <c:v>42449</c:v>
                </c:pt>
                <c:pt idx="1158">
                  <c:v>42450</c:v>
                </c:pt>
                <c:pt idx="1159">
                  <c:v>42451</c:v>
                </c:pt>
                <c:pt idx="1160">
                  <c:v>42452</c:v>
                </c:pt>
                <c:pt idx="1161">
                  <c:v>42453</c:v>
                </c:pt>
                <c:pt idx="1162">
                  <c:v>42454</c:v>
                </c:pt>
                <c:pt idx="1163">
                  <c:v>42455</c:v>
                </c:pt>
                <c:pt idx="1164">
                  <c:v>42456</c:v>
                </c:pt>
                <c:pt idx="1165">
                  <c:v>42457</c:v>
                </c:pt>
                <c:pt idx="1166">
                  <c:v>42458</c:v>
                </c:pt>
                <c:pt idx="1167">
                  <c:v>42459</c:v>
                </c:pt>
                <c:pt idx="1168">
                  <c:v>42460</c:v>
                </c:pt>
                <c:pt idx="1169">
                  <c:v>42461</c:v>
                </c:pt>
                <c:pt idx="1170">
                  <c:v>42462</c:v>
                </c:pt>
                <c:pt idx="1171">
                  <c:v>42463</c:v>
                </c:pt>
                <c:pt idx="1172">
                  <c:v>42464</c:v>
                </c:pt>
                <c:pt idx="1173">
                  <c:v>42465</c:v>
                </c:pt>
                <c:pt idx="1174">
                  <c:v>42466</c:v>
                </c:pt>
                <c:pt idx="1175">
                  <c:v>42467</c:v>
                </c:pt>
                <c:pt idx="1176">
                  <c:v>42468</c:v>
                </c:pt>
                <c:pt idx="1177">
                  <c:v>42469</c:v>
                </c:pt>
                <c:pt idx="1178">
                  <c:v>42470</c:v>
                </c:pt>
                <c:pt idx="1179">
                  <c:v>42471</c:v>
                </c:pt>
                <c:pt idx="1180">
                  <c:v>42472</c:v>
                </c:pt>
                <c:pt idx="1181">
                  <c:v>42473</c:v>
                </c:pt>
                <c:pt idx="1182">
                  <c:v>42474</c:v>
                </c:pt>
                <c:pt idx="1183">
                  <c:v>42475</c:v>
                </c:pt>
                <c:pt idx="1184">
                  <c:v>42476</c:v>
                </c:pt>
                <c:pt idx="1185">
                  <c:v>42477</c:v>
                </c:pt>
                <c:pt idx="1186">
                  <c:v>42478</c:v>
                </c:pt>
                <c:pt idx="1187">
                  <c:v>42479</c:v>
                </c:pt>
                <c:pt idx="1188">
                  <c:v>42480</c:v>
                </c:pt>
                <c:pt idx="1189">
                  <c:v>42481</c:v>
                </c:pt>
                <c:pt idx="1190">
                  <c:v>42482</c:v>
                </c:pt>
                <c:pt idx="1191">
                  <c:v>42483</c:v>
                </c:pt>
                <c:pt idx="1192">
                  <c:v>42484</c:v>
                </c:pt>
                <c:pt idx="1193">
                  <c:v>42485</c:v>
                </c:pt>
                <c:pt idx="1194">
                  <c:v>42486</c:v>
                </c:pt>
                <c:pt idx="1195">
                  <c:v>42487</c:v>
                </c:pt>
                <c:pt idx="1196">
                  <c:v>42488</c:v>
                </c:pt>
                <c:pt idx="1197">
                  <c:v>42489</c:v>
                </c:pt>
                <c:pt idx="1198">
                  <c:v>42490</c:v>
                </c:pt>
                <c:pt idx="1199">
                  <c:v>42491</c:v>
                </c:pt>
                <c:pt idx="1200">
                  <c:v>42492</c:v>
                </c:pt>
                <c:pt idx="1201">
                  <c:v>42493</c:v>
                </c:pt>
                <c:pt idx="1202">
                  <c:v>42494</c:v>
                </c:pt>
                <c:pt idx="1203">
                  <c:v>42495</c:v>
                </c:pt>
                <c:pt idx="1204">
                  <c:v>42496</c:v>
                </c:pt>
                <c:pt idx="1205">
                  <c:v>42497</c:v>
                </c:pt>
                <c:pt idx="1206">
                  <c:v>42498</c:v>
                </c:pt>
                <c:pt idx="1207">
                  <c:v>42499</c:v>
                </c:pt>
                <c:pt idx="1208">
                  <c:v>42500</c:v>
                </c:pt>
                <c:pt idx="1209">
                  <c:v>42501</c:v>
                </c:pt>
                <c:pt idx="1210">
                  <c:v>42502</c:v>
                </c:pt>
                <c:pt idx="1211">
                  <c:v>42503</c:v>
                </c:pt>
                <c:pt idx="1212">
                  <c:v>42504</c:v>
                </c:pt>
                <c:pt idx="1213">
                  <c:v>42505</c:v>
                </c:pt>
                <c:pt idx="1214">
                  <c:v>42506</c:v>
                </c:pt>
                <c:pt idx="1215">
                  <c:v>42507</c:v>
                </c:pt>
                <c:pt idx="1216">
                  <c:v>42508</c:v>
                </c:pt>
                <c:pt idx="1217">
                  <c:v>42509</c:v>
                </c:pt>
                <c:pt idx="1218">
                  <c:v>42510</c:v>
                </c:pt>
                <c:pt idx="1219">
                  <c:v>42511</c:v>
                </c:pt>
                <c:pt idx="1220">
                  <c:v>42512</c:v>
                </c:pt>
                <c:pt idx="1221">
                  <c:v>42513</c:v>
                </c:pt>
                <c:pt idx="1222">
                  <c:v>42514</c:v>
                </c:pt>
                <c:pt idx="1223">
                  <c:v>42515</c:v>
                </c:pt>
                <c:pt idx="1224">
                  <c:v>42516</c:v>
                </c:pt>
                <c:pt idx="1225">
                  <c:v>42517</c:v>
                </c:pt>
                <c:pt idx="1226">
                  <c:v>42518</c:v>
                </c:pt>
                <c:pt idx="1227">
                  <c:v>42519</c:v>
                </c:pt>
                <c:pt idx="1228">
                  <c:v>42520</c:v>
                </c:pt>
                <c:pt idx="1229">
                  <c:v>42521</c:v>
                </c:pt>
                <c:pt idx="1230">
                  <c:v>42522</c:v>
                </c:pt>
                <c:pt idx="1231">
                  <c:v>42523</c:v>
                </c:pt>
                <c:pt idx="1232">
                  <c:v>42524</c:v>
                </c:pt>
                <c:pt idx="1233">
                  <c:v>42525</c:v>
                </c:pt>
                <c:pt idx="1234">
                  <c:v>42526</c:v>
                </c:pt>
                <c:pt idx="1235">
                  <c:v>42527</c:v>
                </c:pt>
                <c:pt idx="1236">
                  <c:v>42528</c:v>
                </c:pt>
                <c:pt idx="1237">
                  <c:v>42529</c:v>
                </c:pt>
                <c:pt idx="1238">
                  <c:v>42530</c:v>
                </c:pt>
                <c:pt idx="1239">
                  <c:v>42531</c:v>
                </c:pt>
                <c:pt idx="1240">
                  <c:v>42532</c:v>
                </c:pt>
                <c:pt idx="1241">
                  <c:v>42533</c:v>
                </c:pt>
                <c:pt idx="1242">
                  <c:v>42534</c:v>
                </c:pt>
                <c:pt idx="1243">
                  <c:v>42535</c:v>
                </c:pt>
                <c:pt idx="1244">
                  <c:v>42536</c:v>
                </c:pt>
                <c:pt idx="1245">
                  <c:v>42537</c:v>
                </c:pt>
                <c:pt idx="1246">
                  <c:v>42538</c:v>
                </c:pt>
                <c:pt idx="1247">
                  <c:v>42539</c:v>
                </c:pt>
                <c:pt idx="1248">
                  <c:v>42540</c:v>
                </c:pt>
                <c:pt idx="1249">
                  <c:v>42541</c:v>
                </c:pt>
                <c:pt idx="1250">
                  <c:v>42542</c:v>
                </c:pt>
                <c:pt idx="1251">
                  <c:v>42543</c:v>
                </c:pt>
                <c:pt idx="1252">
                  <c:v>42544</c:v>
                </c:pt>
                <c:pt idx="1253">
                  <c:v>42545</c:v>
                </c:pt>
                <c:pt idx="1254">
                  <c:v>42546</c:v>
                </c:pt>
                <c:pt idx="1255">
                  <c:v>42547</c:v>
                </c:pt>
                <c:pt idx="1256">
                  <c:v>42548</c:v>
                </c:pt>
                <c:pt idx="1257">
                  <c:v>42549</c:v>
                </c:pt>
                <c:pt idx="1258">
                  <c:v>42550</c:v>
                </c:pt>
                <c:pt idx="1259">
                  <c:v>42551</c:v>
                </c:pt>
                <c:pt idx="1260">
                  <c:v>42552</c:v>
                </c:pt>
                <c:pt idx="1261">
                  <c:v>42553</c:v>
                </c:pt>
                <c:pt idx="1262">
                  <c:v>42554</c:v>
                </c:pt>
                <c:pt idx="1263">
                  <c:v>42555</c:v>
                </c:pt>
                <c:pt idx="1264">
                  <c:v>42556</c:v>
                </c:pt>
                <c:pt idx="1265">
                  <c:v>42557</c:v>
                </c:pt>
                <c:pt idx="1266">
                  <c:v>42558</c:v>
                </c:pt>
                <c:pt idx="1267">
                  <c:v>42559</c:v>
                </c:pt>
                <c:pt idx="1268">
                  <c:v>42560</c:v>
                </c:pt>
                <c:pt idx="1269">
                  <c:v>42561</c:v>
                </c:pt>
                <c:pt idx="1270">
                  <c:v>42562</c:v>
                </c:pt>
                <c:pt idx="1271">
                  <c:v>42563</c:v>
                </c:pt>
                <c:pt idx="1272">
                  <c:v>42564</c:v>
                </c:pt>
                <c:pt idx="1273">
                  <c:v>42565</c:v>
                </c:pt>
                <c:pt idx="1274">
                  <c:v>42566</c:v>
                </c:pt>
                <c:pt idx="1275">
                  <c:v>42567</c:v>
                </c:pt>
                <c:pt idx="1276">
                  <c:v>42568</c:v>
                </c:pt>
                <c:pt idx="1277">
                  <c:v>42569</c:v>
                </c:pt>
                <c:pt idx="1278">
                  <c:v>42570</c:v>
                </c:pt>
                <c:pt idx="1279">
                  <c:v>42571</c:v>
                </c:pt>
                <c:pt idx="1280">
                  <c:v>42572</c:v>
                </c:pt>
                <c:pt idx="1281">
                  <c:v>42573</c:v>
                </c:pt>
                <c:pt idx="1282">
                  <c:v>42574</c:v>
                </c:pt>
                <c:pt idx="1283">
                  <c:v>42575</c:v>
                </c:pt>
                <c:pt idx="1284">
                  <c:v>42576</c:v>
                </c:pt>
                <c:pt idx="1285">
                  <c:v>42577</c:v>
                </c:pt>
                <c:pt idx="1286">
                  <c:v>42578</c:v>
                </c:pt>
                <c:pt idx="1287">
                  <c:v>42579</c:v>
                </c:pt>
                <c:pt idx="1288">
                  <c:v>42580</c:v>
                </c:pt>
                <c:pt idx="1289">
                  <c:v>42581</c:v>
                </c:pt>
                <c:pt idx="1290">
                  <c:v>42582</c:v>
                </c:pt>
                <c:pt idx="1291">
                  <c:v>42583</c:v>
                </c:pt>
                <c:pt idx="1292">
                  <c:v>42584</c:v>
                </c:pt>
                <c:pt idx="1293">
                  <c:v>42585</c:v>
                </c:pt>
                <c:pt idx="1294">
                  <c:v>42586</c:v>
                </c:pt>
                <c:pt idx="1295">
                  <c:v>42587</c:v>
                </c:pt>
                <c:pt idx="1296">
                  <c:v>42588</c:v>
                </c:pt>
                <c:pt idx="1297">
                  <c:v>42589</c:v>
                </c:pt>
                <c:pt idx="1298">
                  <c:v>42590</c:v>
                </c:pt>
                <c:pt idx="1299">
                  <c:v>42591</c:v>
                </c:pt>
                <c:pt idx="1300">
                  <c:v>42592</c:v>
                </c:pt>
                <c:pt idx="1301">
                  <c:v>42593</c:v>
                </c:pt>
                <c:pt idx="1302">
                  <c:v>42594</c:v>
                </c:pt>
                <c:pt idx="1303">
                  <c:v>42595</c:v>
                </c:pt>
                <c:pt idx="1304">
                  <c:v>42596</c:v>
                </c:pt>
                <c:pt idx="1305">
                  <c:v>42597</c:v>
                </c:pt>
                <c:pt idx="1306">
                  <c:v>42598</c:v>
                </c:pt>
                <c:pt idx="1307">
                  <c:v>42599</c:v>
                </c:pt>
                <c:pt idx="1308">
                  <c:v>42600</c:v>
                </c:pt>
                <c:pt idx="1309">
                  <c:v>42601</c:v>
                </c:pt>
                <c:pt idx="1310">
                  <c:v>42602</c:v>
                </c:pt>
                <c:pt idx="1311">
                  <c:v>42603</c:v>
                </c:pt>
                <c:pt idx="1312">
                  <c:v>42604</c:v>
                </c:pt>
                <c:pt idx="1313">
                  <c:v>42605</c:v>
                </c:pt>
                <c:pt idx="1314">
                  <c:v>42606</c:v>
                </c:pt>
                <c:pt idx="1315">
                  <c:v>42607</c:v>
                </c:pt>
                <c:pt idx="1316">
                  <c:v>42608</c:v>
                </c:pt>
                <c:pt idx="1317">
                  <c:v>42609</c:v>
                </c:pt>
                <c:pt idx="1318">
                  <c:v>42610</c:v>
                </c:pt>
                <c:pt idx="1319">
                  <c:v>42611</c:v>
                </c:pt>
                <c:pt idx="1320">
                  <c:v>42612</c:v>
                </c:pt>
                <c:pt idx="1321">
                  <c:v>42613</c:v>
                </c:pt>
                <c:pt idx="1322">
                  <c:v>42614</c:v>
                </c:pt>
                <c:pt idx="1323">
                  <c:v>42615</c:v>
                </c:pt>
                <c:pt idx="1324">
                  <c:v>42616</c:v>
                </c:pt>
                <c:pt idx="1325">
                  <c:v>42617</c:v>
                </c:pt>
                <c:pt idx="1326">
                  <c:v>42618</c:v>
                </c:pt>
                <c:pt idx="1327">
                  <c:v>42619</c:v>
                </c:pt>
                <c:pt idx="1328">
                  <c:v>42620</c:v>
                </c:pt>
                <c:pt idx="1329">
                  <c:v>42621</c:v>
                </c:pt>
                <c:pt idx="1330">
                  <c:v>42622</c:v>
                </c:pt>
                <c:pt idx="1331">
                  <c:v>42623</c:v>
                </c:pt>
                <c:pt idx="1332">
                  <c:v>42624</c:v>
                </c:pt>
                <c:pt idx="1333">
                  <c:v>42625</c:v>
                </c:pt>
                <c:pt idx="1334">
                  <c:v>42626</c:v>
                </c:pt>
                <c:pt idx="1335">
                  <c:v>42627</c:v>
                </c:pt>
                <c:pt idx="1336">
                  <c:v>42628</c:v>
                </c:pt>
                <c:pt idx="1337">
                  <c:v>42629</c:v>
                </c:pt>
                <c:pt idx="1338">
                  <c:v>42630</c:v>
                </c:pt>
                <c:pt idx="1339">
                  <c:v>42631</c:v>
                </c:pt>
                <c:pt idx="1340">
                  <c:v>42632</c:v>
                </c:pt>
                <c:pt idx="1341">
                  <c:v>42633</c:v>
                </c:pt>
                <c:pt idx="1342">
                  <c:v>42634</c:v>
                </c:pt>
                <c:pt idx="1343">
                  <c:v>42635</c:v>
                </c:pt>
                <c:pt idx="1344">
                  <c:v>42636</c:v>
                </c:pt>
                <c:pt idx="1345">
                  <c:v>42637</c:v>
                </c:pt>
                <c:pt idx="1346">
                  <c:v>42638</c:v>
                </c:pt>
                <c:pt idx="1347">
                  <c:v>42639</c:v>
                </c:pt>
                <c:pt idx="1348">
                  <c:v>42640</c:v>
                </c:pt>
                <c:pt idx="1349">
                  <c:v>42641</c:v>
                </c:pt>
                <c:pt idx="1350">
                  <c:v>42642</c:v>
                </c:pt>
                <c:pt idx="1351">
                  <c:v>42643</c:v>
                </c:pt>
                <c:pt idx="1352">
                  <c:v>42644</c:v>
                </c:pt>
                <c:pt idx="1353">
                  <c:v>42645</c:v>
                </c:pt>
                <c:pt idx="1354">
                  <c:v>42646</c:v>
                </c:pt>
                <c:pt idx="1355">
                  <c:v>42647</c:v>
                </c:pt>
                <c:pt idx="1356">
                  <c:v>42648</c:v>
                </c:pt>
                <c:pt idx="1357">
                  <c:v>42649</c:v>
                </c:pt>
                <c:pt idx="1358">
                  <c:v>42650</c:v>
                </c:pt>
                <c:pt idx="1359">
                  <c:v>42651</c:v>
                </c:pt>
                <c:pt idx="1360">
                  <c:v>42652</c:v>
                </c:pt>
                <c:pt idx="1361">
                  <c:v>42653</c:v>
                </c:pt>
                <c:pt idx="1362">
                  <c:v>42654</c:v>
                </c:pt>
                <c:pt idx="1363">
                  <c:v>42655</c:v>
                </c:pt>
                <c:pt idx="1364">
                  <c:v>42656</c:v>
                </c:pt>
                <c:pt idx="1365">
                  <c:v>42657</c:v>
                </c:pt>
                <c:pt idx="1366">
                  <c:v>42658</c:v>
                </c:pt>
                <c:pt idx="1367">
                  <c:v>42659</c:v>
                </c:pt>
                <c:pt idx="1368">
                  <c:v>42660</c:v>
                </c:pt>
                <c:pt idx="1369">
                  <c:v>42661</c:v>
                </c:pt>
                <c:pt idx="1370">
                  <c:v>42662</c:v>
                </c:pt>
                <c:pt idx="1371">
                  <c:v>42663</c:v>
                </c:pt>
                <c:pt idx="1372">
                  <c:v>42664</c:v>
                </c:pt>
                <c:pt idx="1373">
                  <c:v>42665</c:v>
                </c:pt>
                <c:pt idx="1374">
                  <c:v>42666</c:v>
                </c:pt>
                <c:pt idx="1375">
                  <c:v>42667</c:v>
                </c:pt>
                <c:pt idx="1376">
                  <c:v>42668</c:v>
                </c:pt>
                <c:pt idx="1377">
                  <c:v>42669</c:v>
                </c:pt>
                <c:pt idx="1378">
                  <c:v>42670</c:v>
                </c:pt>
                <c:pt idx="1379">
                  <c:v>42671</c:v>
                </c:pt>
                <c:pt idx="1380">
                  <c:v>42672</c:v>
                </c:pt>
                <c:pt idx="1381">
                  <c:v>42673</c:v>
                </c:pt>
                <c:pt idx="1382">
                  <c:v>42674</c:v>
                </c:pt>
                <c:pt idx="1383">
                  <c:v>42675</c:v>
                </c:pt>
                <c:pt idx="1384">
                  <c:v>42676</c:v>
                </c:pt>
                <c:pt idx="1385">
                  <c:v>42677</c:v>
                </c:pt>
                <c:pt idx="1386">
                  <c:v>42678</c:v>
                </c:pt>
                <c:pt idx="1387">
                  <c:v>42679</c:v>
                </c:pt>
                <c:pt idx="1388">
                  <c:v>42680</c:v>
                </c:pt>
                <c:pt idx="1389">
                  <c:v>42681</c:v>
                </c:pt>
                <c:pt idx="1390">
                  <c:v>42682</c:v>
                </c:pt>
                <c:pt idx="1391">
                  <c:v>42683</c:v>
                </c:pt>
                <c:pt idx="1392">
                  <c:v>42684</c:v>
                </c:pt>
                <c:pt idx="1393">
                  <c:v>42685</c:v>
                </c:pt>
                <c:pt idx="1394">
                  <c:v>42686</c:v>
                </c:pt>
                <c:pt idx="1395">
                  <c:v>42687</c:v>
                </c:pt>
                <c:pt idx="1396">
                  <c:v>42688</c:v>
                </c:pt>
                <c:pt idx="1397">
                  <c:v>42689</c:v>
                </c:pt>
                <c:pt idx="1398">
                  <c:v>42690</c:v>
                </c:pt>
                <c:pt idx="1399">
                  <c:v>42691</c:v>
                </c:pt>
                <c:pt idx="1400">
                  <c:v>42692</c:v>
                </c:pt>
                <c:pt idx="1401">
                  <c:v>42693</c:v>
                </c:pt>
                <c:pt idx="1402">
                  <c:v>42694</c:v>
                </c:pt>
                <c:pt idx="1403">
                  <c:v>42695</c:v>
                </c:pt>
                <c:pt idx="1404">
                  <c:v>42696</c:v>
                </c:pt>
                <c:pt idx="1405">
                  <c:v>42697</c:v>
                </c:pt>
                <c:pt idx="1406">
                  <c:v>42698</c:v>
                </c:pt>
                <c:pt idx="1407">
                  <c:v>42699</c:v>
                </c:pt>
                <c:pt idx="1408">
                  <c:v>42700</c:v>
                </c:pt>
                <c:pt idx="1409">
                  <c:v>42701</c:v>
                </c:pt>
                <c:pt idx="1410">
                  <c:v>42702</c:v>
                </c:pt>
                <c:pt idx="1411">
                  <c:v>42703</c:v>
                </c:pt>
                <c:pt idx="1412">
                  <c:v>42704</c:v>
                </c:pt>
                <c:pt idx="1413">
                  <c:v>42705</c:v>
                </c:pt>
                <c:pt idx="1414">
                  <c:v>42706</c:v>
                </c:pt>
                <c:pt idx="1415">
                  <c:v>42707</c:v>
                </c:pt>
                <c:pt idx="1416">
                  <c:v>42708</c:v>
                </c:pt>
                <c:pt idx="1417">
                  <c:v>42709</c:v>
                </c:pt>
                <c:pt idx="1418">
                  <c:v>42710</c:v>
                </c:pt>
                <c:pt idx="1419">
                  <c:v>42711</c:v>
                </c:pt>
                <c:pt idx="1420">
                  <c:v>42712</c:v>
                </c:pt>
                <c:pt idx="1421">
                  <c:v>42713</c:v>
                </c:pt>
                <c:pt idx="1422">
                  <c:v>42714</c:v>
                </c:pt>
                <c:pt idx="1423">
                  <c:v>42715</c:v>
                </c:pt>
                <c:pt idx="1424">
                  <c:v>42716</c:v>
                </c:pt>
                <c:pt idx="1425">
                  <c:v>42717</c:v>
                </c:pt>
                <c:pt idx="1426">
                  <c:v>42718</c:v>
                </c:pt>
                <c:pt idx="1427">
                  <c:v>42719</c:v>
                </c:pt>
                <c:pt idx="1428">
                  <c:v>42720</c:v>
                </c:pt>
                <c:pt idx="1429">
                  <c:v>42721</c:v>
                </c:pt>
                <c:pt idx="1430">
                  <c:v>42722</c:v>
                </c:pt>
                <c:pt idx="1431">
                  <c:v>42723</c:v>
                </c:pt>
                <c:pt idx="1432">
                  <c:v>42724</c:v>
                </c:pt>
                <c:pt idx="1433">
                  <c:v>42725</c:v>
                </c:pt>
                <c:pt idx="1434">
                  <c:v>42726</c:v>
                </c:pt>
                <c:pt idx="1435">
                  <c:v>42727</c:v>
                </c:pt>
                <c:pt idx="1436">
                  <c:v>42728</c:v>
                </c:pt>
                <c:pt idx="1437">
                  <c:v>42729</c:v>
                </c:pt>
                <c:pt idx="1438">
                  <c:v>42730</c:v>
                </c:pt>
                <c:pt idx="1439">
                  <c:v>42731</c:v>
                </c:pt>
                <c:pt idx="1440">
                  <c:v>42732</c:v>
                </c:pt>
                <c:pt idx="1441">
                  <c:v>42733</c:v>
                </c:pt>
                <c:pt idx="1442">
                  <c:v>42734</c:v>
                </c:pt>
                <c:pt idx="1443">
                  <c:v>42735</c:v>
                </c:pt>
              </c:numCache>
            </c:numRef>
          </c:xVal>
          <c:yVal>
            <c:numRef>
              <c:f>'[Example of Metrics on Community 2.xlsx]dict_02'!$C$2:$C$1445</c:f>
              <c:numCache>
                <c:formatCode>General</c:formatCode>
                <c:ptCount val="1444"/>
                <c:pt idx="0">
                  <c:v>197</c:v>
                </c:pt>
                <c:pt idx="1">
                  <c:v>164</c:v>
                </c:pt>
                <c:pt idx="2">
                  <c:v>150</c:v>
                </c:pt>
                <c:pt idx="3">
                  <c:v>192</c:v>
                </c:pt>
                <c:pt idx="4">
                  <c:v>163</c:v>
                </c:pt>
                <c:pt idx="5">
                  <c:v>149</c:v>
                </c:pt>
                <c:pt idx="6">
                  <c:v>160</c:v>
                </c:pt>
                <c:pt idx="7">
                  <c:v>149</c:v>
                </c:pt>
                <c:pt idx="8">
                  <c:v>148</c:v>
                </c:pt>
                <c:pt idx="9">
                  <c:v>140</c:v>
                </c:pt>
                <c:pt idx="10">
                  <c:v>187</c:v>
                </c:pt>
                <c:pt idx="11">
                  <c:v>166</c:v>
                </c:pt>
                <c:pt idx="12">
                  <c:v>145</c:v>
                </c:pt>
                <c:pt idx="13">
                  <c:v>156</c:v>
                </c:pt>
                <c:pt idx="14">
                  <c:v>146</c:v>
                </c:pt>
                <c:pt idx="15">
                  <c:v>157</c:v>
                </c:pt>
                <c:pt idx="16">
                  <c:v>172</c:v>
                </c:pt>
                <c:pt idx="17">
                  <c:v>254</c:v>
                </c:pt>
                <c:pt idx="18">
                  <c:v>184</c:v>
                </c:pt>
                <c:pt idx="19">
                  <c:v>146</c:v>
                </c:pt>
                <c:pt idx="20">
                  <c:v>148</c:v>
                </c:pt>
                <c:pt idx="21">
                  <c:v>163</c:v>
                </c:pt>
                <c:pt idx="22">
                  <c:v>181</c:v>
                </c:pt>
                <c:pt idx="23">
                  <c:v>208</c:v>
                </c:pt>
                <c:pt idx="24">
                  <c:v>220</c:v>
                </c:pt>
                <c:pt idx="25">
                  <c:v>182</c:v>
                </c:pt>
                <c:pt idx="26">
                  <c:v>156</c:v>
                </c:pt>
                <c:pt idx="27">
                  <c:v>163</c:v>
                </c:pt>
                <c:pt idx="28">
                  <c:v>177</c:v>
                </c:pt>
                <c:pt idx="29">
                  <c:v>161</c:v>
                </c:pt>
                <c:pt idx="30">
                  <c:v>207</c:v>
                </c:pt>
                <c:pt idx="31">
                  <c:v>301</c:v>
                </c:pt>
                <c:pt idx="32">
                  <c:v>234</c:v>
                </c:pt>
                <c:pt idx="33">
                  <c:v>192</c:v>
                </c:pt>
                <c:pt idx="34">
                  <c:v>191</c:v>
                </c:pt>
                <c:pt idx="35">
                  <c:v>214</c:v>
                </c:pt>
                <c:pt idx="36">
                  <c:v>176</c:v>
                </c:pt>
                <c:pt idx="37">
                  <c:v>209</c:v>
                </c:pt>
                <c:pt idx="38">
                  <c:v>227</c:v>
                </c:pt>
                <c:pt idx="39">
                  <c:v>210</c:v>
                </c:pt>
                <c:pt idx="40">
                  <c:v>187</c:v>
                </c:pt>
                <c:pt idx="41">
                  <c:v>222</c:v>
                </c:pt>
                <c:pt idx="42">
                  <c:v>146</c:v>
                </c:pt>
                <c:pt idx="43">
                  <c:v>179</c:v>
                </c:pt>
                <c:pt idx="44">
                  <c:v>208</c:v>
                </c:pt>
                <c:pt idx="45">
                  <c:v>254</c:v>
                </c:pt>
                <c:pt idx="46">
                  <c:v>210</c:v>
                </c:pt>
                <c:pt idx="47">
                  <c:v>168</c:v>
                </c:pt>
                <c:pt idx="48">
                  <c:v>184</c:v>
                </c:pt>
                <c:pt idx="49">
                  <c:v>201</c:v>
                </c:pt>
                <c:pt idx="50">
                  <c:v>201</c:v>
                </c:pt>
                <c:pt idx="51">
                  <c:v>222</c:v>
                </c:pt>
                <c:pt idx="52">
                  <c:v>206</c:v>
                </c:pt>
                <c:pt idx="53">
                  <c:v>206</c:v>
                </c:pt>
                <c:pt idx="54">
                  <c:v>173</c:v>
                </c:pt>
                <c:pt idx="55">
                  <c:v>193</c:v>
                </c:pt>
                <c:pt idx="56">
                  <c:v>191</c:v>
                </c:pt>
                <c:pt idx="57">
                  <c:v>211</c:v>
                </c:pt>
                <c:pt idx="58">
                  <c:v>199</c:v>
                </c:pt>
                <c:pt idx="59">
                  <c:v>237</c:v>
                </c:pt>
                <c:pt idx="60">
                  <c:v>250</c:v>
                </c:pt>
                <c:pt idx="61">
                  <c:v>196</c:v>
                </c:pt>
                <c:pt idx="62">
                  <c:v>237</c:v>
                </c:pt>
                <c:pt idx="63">
                  <c:v>151</c:v>
                </c:pt>
                <c:pt idx="64">
                  <c:v>177</c:v>
                </c:pt>
                <c:pt idx="65">
                  <c:v>184</c:v>
                </c:pt>
                <c:pt idx="66">
                  <c:v>235</c:v>
                </c:pt>
                <c:pt idx="67">
                  <c:v>213</c:v>
                </c:pt>
                <c:pt idx="68">
                  <c:v>188</c:v>
                </c:pt>
                <c:pt idx="69">
                  <c:v>221</c:v>
                </c:pt>
                <c:pt idx="70">
                  <c:v>207</c:v>
                </c:pt>
                <c:pt idx="71">
                  <c:v>249</c:v>
                </c:pt>
                <c:pt idx="72">
                  <c:v>163</c:v>
                </c:pt>
                <c:pt idx="73">
                  <c:v>226</c:v>
                </c:pt>
                <c:pt idx="74">
                  <c:v>212</c:v>
                </c:pt>
                <c:pt idx="75">
                  <c:v>207</c:v>
                </c:pt>
                <c:pt idx="76">
                  <c:v>212</c:v>
                </c:pt>
                <c:pt idx="77">
                  <c:v>178</c:v>
                </c:pt>
                <c:pt idx="78">
                  <c:v>190</c:v>
                </c:pt>
                <c:pt idx="79">
                  <c:v>206</c:v>
                </c:pt>
                <c:pt idx="80">
                  <c:v>232</c:v>
                </c:pt>
                <c:pt idx="81">
                  <c:v>195</c:v>
                </c:pt>
                <c:pt idx="82">
                  <c:v>151</c:v>
                </c:pt>
                <c:pt idx="83">
                  <c:v>214</c:v>
                </c:pt>
                <c:pt idx="84">
                  <c:v>193</c:v>
                </c:pt>
                <c:pt idx="85">
                  <c:v>182</c:v>
                </c:pt>
                <c:pt idx="86">
                  <c:v>196</c:v>
                </c:pt>
                <c:pt idx="87">
                  <c:v>217</c:v>
                </c:pt>
                <c:pt idx="88">
                  <c:v>197</c:v>
                </c:pt>
                <c:pt idx="89">
                  <c:v>208</c:v>
                </c:pt>
                <c:pt idx="90">
                  <c:v>193</c:v>
                </c:pt>
                <c:pt idx="91">
                  <c:v>175</c:v>
                </c:pt>
                <c:pt idx="92">
                  <c:v>161</c:v>
                </c:pt>
                <c:pt idx="93">
                  <c:v>203</c:v>
                </c:pt>
                <c:pt idx="94">
                  <c:v>273</c:v>
                </c:pt>
                <c:pt idx="95">
                  <c:v>201</c:v>
                </c:pt>
                <c:pt idx="96">
                  <c:v>172</c:v>
                </c:pt>
                <c:pt idx="97">
                  <c:v>221</c:v>
                </c:pt>
                <c:pt idx="98">
                  <c:v>227</c:v>
                </c:pt>
                <c:pt idx="99">
                  <c:v>203</c:v>
                </c:pt>
                <c:pt idx="100">
                  <c:v>196</c:v>
                </c:pt>
                <c:pt idx="101">
                  <c:v>289</c:v>
                </c:pt>
                <c:pt idx="102">
                  <c:v>209</c:v>
                </c:pt>
                <c:pt idx="103">
                  <c:v>209</c:v>
                </c:pt>
                <c:pt idx="104">
                  <c:v>222</c:v>
                </c:pt>
                <c:pt idx="105">
                  <c:v>208</c:v>
                </c:pt>
                <c:pt idx="106">
                  <c:v>192</c:v>
                </c:pt>
                <c:pt idx="107">
                  <c:v>248</c:v>
                </c:pt>
                <c:pt idx="108">
                  <c:v>283</c:v>
                </c:pt>
                <c:pt idx="109">
                  <c:v>200</c:v>
                </c:pt>
                <c:pt idx="110">
                  <c:v>182</c:v>
                </c:pt>
                <c:pt idx="111">
                  <c:v>199</c:v>
                </c:pt>
                <c:pt idx="112">
                  <c:v>221</c:v>
                </c:pt>
                <c:pt idx="113">
                  <c:v>253</c:v>
                </c:pt>
                <c:pt idx="114">
                  <c:v>232</c:v>
                </c:pt>
                <c:pt idx="115">
                  <c:v>235</c:v>
                </c:pt>
                <c:pt idx="116">
                  <c:v>205</c:v>
                </c:pt>
                <c:pt idx="117">
                  <c:v>175</c:v>
                </c:pt>
                <c:pt idx="118">
                  <c:v>188</c:v>
                </c:pt>
                <c:pt idx="119">
                  <c:v>193</c:v>
                </c:pt>
                <c:pt idx="120">
                  <c:v>235</c:v>
                </c:pt>
                <c:pt idx="121">
                  <c:v>262</c:v>
                </c:pt>
                <c:pt idx="122">
                  <c:v>288</c:v>
                </c:pt>
                <c:pt idx="123">
                  <c:v>246</c:v>
                </c:pt>
                <c:pt idx="124">
                  <c:v>175</c:v>
                </c:pt>
                <c:pt idx="125">
                  <c:v>200</c:v>
                </c:pt>
                <c:pt idx="126">
                  <c:v>175</c:v>
                </c:pt>
                <c:pt idx="127">
                  <c:v>212</c:v>
                </c:pt>
                <c:pt idx="128">
                  <c:v>157</c:v>
                </c:pt>
                <c:pt idx="129">
                  <c:v>302</c:v>
                </c:pt>
                <c:pt idx="130">
                  <c:v>241</c:v>
                </c:pt>
                <c:pt idx="131">
                  <c:v>162</c:v>
                </c:pt>
                <c:pt idx="132">
                  <c:v>187</c:v>
                </c:pt>
                <c:pt idx="133">
                  <c:v>200</c:v>
                </c:pt>
                <c:pt idx="134">
                  <c:v>216</c:v>
                </c:pt>
                <c:pt idx="135">
                  <c:v>198</c:v>
                </c:pt>
                <c:pt idx="136">
                  <c:v>213</c:v>
                </c:pt>
                <c:pt idx="137">
                  <c:v>235</c:v>
                </c:pt>
                <c:pt idx="138">
                  <c:v>205</c:v>
                </c:pt>
                <c:pt idx="139">
                  <c:v>210</c:v>
                </c:pt>
                <c:pt idx="140">
                  <c:v>199</c:v>
                </c:pt>
                <c:pt idx="141">
                  <c:v>214</c:v>
                </c:pt>
                <c:pt idx="142">
                  <c:v>226</c:v>
                </c:pt>
                <c:pt idx="143">
                  <c:v>276</c:v>
                </c:pt>
                <c:pt idx="144">
                  <c:v>236</c:v>
                </c:pt>
                <c:pt idx="145">
                  <c:v>202</c:v>
                </c:pt>
                <c:pt idx="146">
                  <c:v>145</c:v>
                </c:pt>
                <c:pt idx="147">
                  <c:v>214</c:v>
                </c:pt>
                <c:pt idx="148">
                  <c:v>198</c:v>
                </c:pt>
                <c:pt idx="149">
                  <c:v>212</c:v>
                </c:pt>
                <c:pt idx="150">
                  <c:v>272</c:v>
                </c:pt>
                <c:pt idx="151">
                  <c:v>265</c:v>
                </c:pt>
                <c:pt idx="152">
                  <c:v>210</c:v>
                </c:pt>
                <c:pt idx="153">
                  <c:v>204</c:v>
                </c:pt>
                <c:pt idx="154">
                  <c:v>197</c:v>
                </c:pt>
                <c:pt idx="155">
                  <c:v>210</c:v>
                </c:pt>
                <c:pt idx="156">
                  <c:v>211</c:v>
                </c:pt>
                <c:pt idx="157">
                  <c:v>267</c:v>
                </c:pt>
                <c:pt idx="158">
                  <c:v>242</c:v>
                </c:pt>
                <c:pt idx="159">
                  <c:v>189</c:v>
                </c:pt>
                <c:pt idx="160">
                  <c:v>216</c:v>
                </c:pt>
                <c:pt idx="161">
                  <c:v>209</c:v>
                </c:pt>
                <c:pt idx="162">
                  <c:v>212</c:v>
                </c:pt>
                <c:pt idx="163">
                  <c:v>220</c:v>
                </c:pt>
                <c:pt idx="164">
                  <c:v>280</c:v>
                </c:pt>
                <c:pt idx="165">
                  <c:v>219</c:v>
                </c:pt>
                <c:pt idx="166">
                  <c:v>222</c:v>
                </c:pt>
                <c:pt idx="167">
                  <c:v>250</c:v>
                </c:pt>
                <c:pt idx="168">
                  <c:v>231</c:v>
                </c:pt>
                <c:pt idx="169">
                  <c:v>216</c:v>
                </c:pt>
                <c:pt idx="170">
                  <c:v>237</c:v>
                </c:pt>
                <c:pt idx="171">
                  <c:v>224</c:v>
                </c:pt>
                <c:pt idx="172">
                  <c:v>260</c:v>
                </c:pt>
                <c:pt idx="173">
                  <c:v>224</c:v>
                </c:pt>
                <c:pt idx="174">
                  <c:v>228</c:v>
                </c:pt>
                <c:pt idx="175">
                  <c:v>244</c:v>
                </c:pt>
                <c:pt idx="176">
                  <c:v>257</c:v>
                </c:pt>
                <c:pt idx="177">
                  <c:v>256</c:v>
                </c:pt>
                <c:pt idx="178">
                  <c:v>321</c:v>
                </c:pt>
                <c:pt idx="179">
                  <c:v>259</c:v>
                </c:pt>
                <c:pt idx="180">
                  <c:v>249</c:v>
                </c:pt>
                <c:pt idx="181">
                  <c:v>258</c:v>
                </c:pt>
                <c:pt idx="182">
                  <c:v>218</c:v>
                </c:pt>
                <c:pt idx="183">
                  <c:v>251</c:v>
                </c:pt>
                <c:pt idx="184">
                  <c:v>224</c:v>
                </c:pt>
                <c:pt idx="185">
                  <c:v>238</c:v>
                </c:pt>
                <c:pt idx="186">
                  <c:v>250</c:v>
                </c:pt>
                <c:pt idx="187">
                  <c:v>180</c:v>
                </c:pt>
                <c:pt idx="188">
                  <c:v>247</c:v>
                </c:pt>
                <c:pt idx="189">
                  <c:v>212</c:v>
                </c:pt>
                <c:pt idx="190">
                  <c:v>211</c:v>
                </c:pt>
                <c:pt idx="191">
                  <c:v>226</c:v>
                </c:pt>
                <c:pt idx="192">
                  <c:v>251</c:v>
                </c:pt>
                <c:pt idx="193">
                  <c:v>278</c:v>
                </c:pt>
                <c:pt idx="194">
                  <c:v>211</c:v>
                </c:pt>
                <c:pt idx="195">
                  <c:v>237</c:v>
                </c:pt>
                <c:pt idx="196">
                  <c:v>255</c:v>
                </c:pt>
                <c:pt idx="197">
                  <c:v>199</c:v>
                </c:pt>
                <c:pt idx="198">
                  <c:v>244</c:v>
                </c:pt>
                <c:pt idx="199">
                  <c:v>236</c:v>
                </c:pt>
                <c:pt idx="200">
                  <c:v>245</c:v>
                </c:pt>
                <c:pt idx="201">
                  <c:v>248</c:v>
                </c:pt>
                <c:pt idx="202">
                  <c:v>254</c:v>
                </c:pt>
                <c:pt idx="203">
                  <c:v>213</c:v>
                </c:pt>
                <c:pt idx="204">
                  <c:v>190</c:v>
                </c:pt>
                <c:pt idx="205">
                  <c:v>202</c:v>
                </c:pt>
                <c:pt idx="206">
                  <c:v>234</c:v>
                </c:pt>
                <c:pt idx="207">
                  <c:v>225</c:v>
                </c:pt>
                <c:pt idx="208">
                  <c:v>226</c:v>
                </c:pt>
                <c:pt idx="209">
                  <c:v>207</c:v>
                </c:pt>
                <c:pt idx="210">
                  <c:v>206</c:v>
                </c:pt>
                <c:pt idx="211">
                  <c:v>226</c:v>
                </c:pt>
                <c:pt idx="212">
                  <c:v>214</c:v>
                </c:pt>
                <c:pt idx="213">
                  <c:v>252</c:v>
                </c:pt>
                <c:pt idx="214">
                  <c:v>236</c:v>
                </c:pt>
                <c:pt idx="215">
                  <c:v>213</c:v>
                </c:pt>
                <c:pt idx="216">
                  <c:v>227</c:v>
                </c:pt>
                <c:pt idx="217">
                  <c:v>176</c:v>
                </c:pt>
                <c:pt idx="218">
                  <c:v>189</c:v>
                </c:pt>
                <c:pt idx="219">
                  <c:v>203</c:v>
                </c:pt>
                <c:pt idx="220">
                  <c:v>250</c:v>
                </c:pt>
                <c:pt idx="221">
                  <c:v>264</c:v>
                </c:pt>
                <c:pt idx="222">
                  <c:v>173</c:v>
                </c:pt>
                <c:pt idx="223">
                  <c:v>237</c:v>
                </c:pt>
                <c:pt idx="224">
                  <c:v>169</c:v>
                </c:pt>
                <c:pt idx="225">
                  <c:v>228</c:v>
                </c:pt>
                <c:pt idx="226">
                  <c:v>232</c:v>
                </c:pt>
                <c:pt idx="227">
                  <c:v>257</c:v>
                </c:pt>
                <c:pt idx="228">
                  <c:v>301</c:v>
                </c:pt>
                <c:pt idx="229">
                  <c:v>235</c:v>
                </c:pt>
                <c:pt idx="230">
                  <c:v>256</c:v>
                </c:pt>
                <c:pt idx="231">
                  <c:v>179</c:v>
                </c:pt>
                <c:pt idx="232">
                  <c:v>217</c:v>
                </c:pt>
                <c:pt idx="233">
                  <c:v>195</c:v>
                </c:pt>
                <c:pt idx="234">
                  <c:v>248</c:v>
                </c:pt>
                <c:pt idx="235">
                  <c:v>244</c:v>
                </c:pt>
                <c:pt idx="236">
                  <c:v>180</c:v>
                </c:pt>
                <c:pt idx="237">
                  <c:v>254</c:v>
                </c:pt>
                <c:pt idx="238">
                  <c:v>214</c:v>
                </c:pt>
                <c:pt idx="239">
                  <c:v>258</c:v>
                </c:pt>
                <c:pt idx="240">
                  <c:v>265</c:v>
                </c:pt>
                <c:pt idx="241">
                  <c:v>278</c:v>
                </c:pt>
                <c:pt idx="242">
                  <c:v>267</c:v>
                </c:pt>
                <c:pt idx="243">
                  <c:v>276</c:v>
                </c:pt>
                <c:pt idx="244">
                  <c:v>179</c:v>
                </c:pt>
                <c:pt idx="245">
                  <c:v>236</c:v>
                </c:pt>
                <c:pt idx="246">
                  <c:v>213</c:v>
                </c:pt>
                <c:pt idx="247">
                  <c:v>266</c:v>
                </c:pt>
                <c:pt idx="248">
                  <c:v>305</c:v>
                </c:pt>
                <c:pt idx="249">
                  <c:v>232</c:v>
                </c:pt>
                <c:pt idx="250">
                  <c:v>237</c:v>
                </c:pt>
                <c:pt idx="251">
                  <c:v>204</c:v>
                </c:pt>
                <c:pt idx="252">
                  <c:v>194</c:v>
                </c:pt>
                <c:pt idx="253">
                  <c:v>222</c:v>
                </c:pt>
                <c:pt idx="254">
                  <c:v>222</c:v>
                </c:pt>
                <c:pt idx="255">
                  <c:v>296</c:v>
                </c:pt>
                <c:pt idx="256">
                  <c:v>265</c:v>
                </c:pt>
                <c:pt idx="257">
                  <c:v>223</c:v>
                </c:pt>
                <c:pt idx="258">
                  <c:v>211</c:v>
                </c:pt>
                <c:pt idx="259">
                  <c:v>174</c:v>
                </c:pt>
                <c:pt idx="260">
                  <c:v>214</c:v>
                </c:pt>
                <c:pt idx="261">
                  <c:v>238</c:v>
                </c:pt>
                <c:pt idx="262">
                  <c:v>263</c:v>
                </c:pt>
                <c:pt idx="263">
                  <c:v>277</c:v>
                </c:pt>
                <c:pt idx="264">
                  <c:v>195</c:v>
                </c:pt>
                <c:pt idx="265">
                  <c:v>181</c:v>
                </c:pt>
                <c:pt idx="266">
                  <c:v>223</c:v>
                </c:pt>
                <c:pt idx="267">
                  <c:v>205</c:v>
                </c:pt>
                <c:pt idx="268">
                  <c:v>248</c:v>
                </c:pt>
                <c:pt idx="269">
                  <c:v>319</c:v>
                </c:pt>
                <c:pt idx="270">
                  <c:v>287</c:v>
                </c:pt>
                <c:pt idx="271">
                  <c:v>188</c:v>
                </c:pt>
                <c:pt idx="272">
                  <c:v>219</c:v>
                </c:pt>
                <c:pt idx="273">
                  <c:v>207</c:v>
                </c:pt>
                <c:pt idx="274">
                  <c:v>249</c:v>
                </c:pt>
                <c:pt idx="275">
                  <c:v>253</c:v>
                </c:pt>
                <c:pt idx="276">
                  <c:v>322</c:v>
                </c:pt>
                <c:pt idx="277">
                  <c:v>311</c:v>
                </c:pt>
                <c:pt idx="278">
                  <c:v>244</c:v>
                </c:pt>
                <c:pt idx="279">
                  <c:v>212</c:v>
                </c:pt>
                <c:pt idx="280">
                  <c:v>222</c:v>
                </c:pt>
                <c:pt idx="281">
                  <c:v>233</c:v>
                </c:pt>
                <c:pt idx="282">
                  <c:v>235</c:v>
                </c:pt>
                <c:pt idx="283">
                  <c:v>299</c:v>
                </c:pt>
                <c:pt idx="284">
                  <c:v>269</c:v>
                </c:pt>
                <c:pt idx="285">
                  <c:v>239</c:v>
                </c:pt>
                <c:pt idx="286">
                  <c:v>204</c:v>
                </c:pt>
                <c:pt idx="287">
                  <c:v>215</c:v>
                </c:pt>
                <c:pt idx="288">
                  <c:v>266</c:v>
                </c:pt>
                <c:pt idx="289">
                  <c:v>332</c:v>
                </c:pt>
                <c:pt idx="290">
                  <c:v>375</c:v>
                </c:pt>
                <c:pt idx="291">
                  <c:v>290</c:v>
                </c:pt>
                <c:pt idx="292">
                  <c:v>227</c:v>
                </c:pt>
                <c:pt idx="293">
                  <c:v>222</c:v>
                </c:pt>
                <c:pt idx="294">
                  <c:v>250</c:v>
                </c:pt>
                <c:pt idx="295">
                  <c:v>228</c:v>
                </c:pt>
                <c:pt idx="296">
                  <c:v>252</c:v>
                </c:pt>
                <c:pt idx="297">
                  <c:v>350</c:v>
                </c:pt>
                <c:pt idx="298">
                  <c:v>269</c:v>
                </c:pt>
                <c:pt idx="299">
                  <c:v>262</c:v>
                </c:pt>
                <c:pt idx="300">
                  <c:v>219</c:v>
                </c:pt>
                <c:pt idx="301">
                  <c:v>220</c:v>
                </c:pt>
                <c:pt idx="302">
                  <c:v>227</c:v>
                </c:pt>
                <c:pt idx="303">
                  <c:v>281</c:v>
                </c:pt>
                <c:pt idx="304">
                  <c:v>346</c:v>
                </c:pt>
                <c:pt idx="305">
                  <c:v>277</c:v>
                </c:pt>
                <c:pt idx="306">
                  <c:v>236</c:v>
                </c:pt>
                <c:pt idx="307">
                  <c:v>258</c:v>
                </c:pt>
                <c:pt idx="308">
                  <c:v>208</c:v>
                </c:pt>
                <c:pt idx="309">
                  <c:v>232</c:v>
                </c:pt>
                <c:pt idx="310">
                  <c:v>256</c:v>
                </c:pt>
                <c:pt idx="311">
                  <c:v>327</c:v>
                </c:pt>
                <c:pt idx="312">
                  <c:v>286</c:v>
                </c:pt>
                <c:pt idx="313">
                  <c:v>215</c:v>
                </c:pt>
                <c:pt idx="314">
                  <c:v>220</c:v>
                </c:pt>
                <c:pt idx="315">
                  <c:v>236</c:v>
                </c:pt>
                <c:pt idx="316">
                  <c:v>213</c:v>
                </c:pt>
                <c:pt idx="317">
                  <c:v>241</c:v>
                </c:pt>
                <c:pt idx="318">
                  <c:v>291</c:v>
                </c:pt>
                <c:pt idx="319">
                  <c:v>316</c:v>
                </c:pt>
                <c:pt idx="320">
                  <c:v>248</c:v>
                </c:pt>
                <c:pt idx="321">
                  <c:v>254</c:v>
                </c:pt>
                <c:pt idx="322">
                  <c:v>214</c:v>
                </c:pt>
                <c:pt idx="323">
                  <c:v>245</c:v>
                </c:pt>
                <c:pt idx="324">
                  <c:v>244</c:v>
                </c:pt>
                <c:pt idx="325">
                  <c:v>314</c:v>
                </c:pt>
                <c:pt idx="326">
                  <c:v>319</c:v>
                </c:pt>
                <c:pt idx="327">
                  <c:v>219</c:v>
                </c:pt>
                <c:pt idx="328">
                  <c:v>264</c:v>
                </c:pt>
                <c:pt idx="329">
                  <c:v>270</c:v>
                </c:pt>
                <c:pt idx="330">
                  <c:v>249</c:v>
                </c:pt>
                <c:pt idx="331">
                  <c:v>219</c:v>
                </c:pt>
                <c:pt idx="332">
                  <c:v>245</c:v>
                </c:pt>
                <c:pt idx="333">
                  <c:v>254</c:v>
                </c:pt>
                <c:pt idx="334">
                  <c:v>231</c:v>
                </c:pt>
                <c:pt idx="335">
                  <c:v>261</c:v>
                </c:pt>
                <c:pt idx="336">
                  <c:v>297</c:v>
                </c:pt>
                <c:pt idx="337">
                  <c:v>251</c:v>
                </c:pt>
                <c:pt idx="338">
                  <c:v>255</c:v>
                </c:pt>
                <c:pt idx="339">
                  <c:v>373</c:v>
                </c:pt>
                <c:pt idx="340">
                  <c:v>319</c:v>
                </c:pt>
                <c:pt idx="341">
                  <c:v>246</c:v>
                </c:pt>
                <c:pt idx="342">
                  <c:v>284</c:v>
                </c:pt>
                <c:pt idx="343">
                  <c:v>238</c:v>
                </c:pt>
                <c:pt idx="344">
                  <c:v>263</c:v>
                </c:pt>
                <c:pt idx="345">
                  <c:v>277</c:v>
                </c:pt>
                <c:pt idx="346">
                  <c:v>361</c:v>
                </c:pt>
                <c:pt idx="347">
                  <c:v>317</c:v>
                </c:pt>
                <c:pt idx="348">
                  <c:v>269</c:v>
                </c:pt>
                <c:pt idx="349">
                  <c:v>319</c:v>
                </c:pt>
                <c:pt idx="350">
                  <c:v>239</c:v>
                </c:pt>
                <c:pt idx="351">
                  <c:v>254</c:v>
                </c:pt>
                <c:pt idx="352">
                  <c:v>283</c:v>
                </c:pt>
                <c:pt idx="353">
                  <c:v>325</c:v>
                </c:pt>
                <c:pt idx="354">
                  <c:v>337</c:v>
                </c:pt>
                <c:pt idx="355">
                  <c:v>264</c:v>
                </c:pt>
                <c:pt idx="356">
                  <c:v>302</c:v>
                </c:pt>
                <c:pt idx="357">
                  <c:v>268</c:v>
                </c:pt>
                <c:pt idx="358">
                  <c:v>214</c:v>
                </c:pt>
                <c:pt idx="359">
                  <c:v>213</c:v>
                </c:pt>
                <c:pt idx="360">
                  <c:v>245</c:v>
                </c:pt>
                <c:pt idx="361">
                  <c:v>278</c:v>
                </c:pt>
                <c:pt idx="362">
                  <c:v>252</c:v>
                </c:pt>
                <c:pt idx="363">
                  <c:v>242</c:v>
                </c:pt>
                <c:pt idx="364">
                  <c:v>383</c:v>
                </c:pt>
                <c:pt idx="365">
                  <c:v>342</c:v>
                </c:pt>
                <c:pt idx="366">
                  <c:v>225</c:v>
                </c:pt>
                <c:pt idx="367">
                  <c:v>323</c:v>
                </c:pt>
                <c:pt idx="368">
                  <c:v>320</c:v>
                </c:pt>
                <c:pt idx="369">
                  <c:v>297</c:v>
                </c:pt>
                <c:pt idx="370">
                  <c:v>271</c:v>
                </c:pt>
                <c:pt idx="371">
                  <c:v>343</c:v>
                </c:pt>
                <c:pt idx="372">
                  <c:v>349</c:v>
                </c:pt>
                <c:pt idx="373">
                  <c:v>375</c:v>
                </c:pt>
                <c:pt idx="374">
                  <c:v>371</c:v>
                </c:pt>
                <c:pt idx="375">
                  <c:v>347</c:v>
                </c:pt>
                <c:pt idx="376">
                  <c:v>274</c:v>
                </c:pt>
                <c:pt idx="377">
                  <c:v>256</c:v>
                </c:pt>
                <c:pt idx="378">
                  <c:v>235</c:v>
                </c:pt>
                <c:pt idx="379">
                  <c:v>249</c:v>
                </c:pt>
                <c:pt idx="380">
                  <c:v>318</c:v>
                </c:pt>
                <c:pt idx="381">
                  <c:v>382</c:v>
                </c:pt>
                <c:pt idx="382">
                  <c:v>298</c:v>
                </c:pt>
                <c:pt idx="383">
                  <c:v>219</c:v>
                </c:pt>
                <c:pt idx="384">
                  <c:v>277</c:v>
                </c:pt>
                <c:pt idx="385">
                  <c:v>259</c:v>
                </c:pt>
                <c:pt idx="386">
                  <c:v>257</c:v>
                </c:pt>
                <c:pt idx="387">
                  <c:v>298</c:v>
                </c:pt>
                <c:pt idx="388">
                  <c:v>345</c:v>
                </c:pt>
                <c:pt idx="389">
                  <c:v>303</c:v>
                </c:pt>
                <c:pt idx="390">
                  <c:v>294</c:v>
                </c:pt>
                <c:pt idx="391">
                  <c:v>269</c:v>
                </c:pt>
                <c:pt idx="392">
                  <c:v>224</c:v>
                </c:pt>
                <c:pt idx="393">
                  <c:v>301</c:v>
                </c:pt>
                <c:pt idx="394">
                  <c:v>264</c:v>
                </c:pt>
                <c:pt idx="395">
                  <c:v>369</c:v>
                </c:pt>
                <c:pt idx="396">
                  <c:v>289</c:v>
                </c:pt>
                <c:pt idx="397">
                  <c:v>269</c:v>
                </c:pt>
                <c:pt idx="398">
                  <c:v>320</c:v>
                </c:pt>
                <c:pt idx="399">
                  <c:v>239</c:v>
                </c:pt>
                <c:pt idx="400">
                  <c:v>290</c:v>
                </c:pt>
                <c:pt idx="401">
                  <c:v>320</c:v>
                </c:pt>
                <c:pt idx="402">
                  <c:v>349</c:v>
                </c:pt>
                <c:pt idx="403">
                  <c:v>243</c:v>
                </c:pt>
                <c:pt idx="404">
                  <c:v>309</c:v>
                </c:pt>
                <c:pt idx="405">
                  <c:v>284</c:v>
                </c:pt>
                <c:pt idx="406">
                  <c:v>263</c:v>
                </c:pt>
                <c:pt idx="407">
                  <c:v>296</c:v>
                </c:pt>
                <c:pt idx="408">
                  <c:v>377</c:v>
                </c:pt>
                <c:pt idx="409">
                  <c:v>251</c:v>
                </c:pt>
                <c:pt idx="410">
                  <c:v>241</c:v>
                </c:pt>
                <c:pt idx="411">
                  <c:v>310</c:v>
                </c:pt>
                <c:pt idx="412">
                  <c:v>262</c:v>
                </c:pt>
                <c:pt idx="413">
                  <c:v>356</c:v>
                </c:pt>
                <c:pt idx="414">
                  <c:v>378</c:v>
                </c:pt>
                <c:pt idx="415">
                  <c:v>352</c:v>
                </c:pt>
                <c:pt idx="416">
                  <c:v>279</c:v>
                </c:pt>
                <c:pt idx="417">
                  <c:v>276</c:v>
                </c:pt>
                <c:pt idx="418">
                  <c:v>283</c:v>
                </c:pt>
                <c:pt idx="419">
                  <c:v>291</c:v>
                </c:pt>
                <c:pt idx="420">
                  <c:v>284</c:v>
                </c:pt>
                <c:pt idx="421">
                  <c:v>395</c:v>
                </c:pt>
                <c:pt idx="422">
                  <c:v>357</c:v>
                </c:pt>
                <c:pt idx="423">
                  <c:v>292</c:v>
                </c:pt>
                <c:pt idx="424">
                  <c:v>296</c:v>
                </c:pt>
                <c:pt idx="425">
                  <c:v>272</c:v>
                </c:pt>
                <c:pt idx="426">
                  <c:v>301</c:v>
                </c:pt>
                <c:pt idx="427">
                  <c:v>303</c:v>
                </c:pt>
                <c:pt idx="428">
                  <c:v>338</c:v>
                </c:pt>
                <c:pt idx="429">
                  <c:v>329</c:v>
                </c:pt>
                <c:pt idx="430">
                  <c:v>263</c:v>
                </c:pt>
                <c:pt idx="431">
                  <c:v>360</c:v>
                </c:pt>
                <c:pt idx="432">
                  <c:v>291</c:v>
                </c:pt>
                <c:pt idx="433">
                  <c:v>280</c:v>
                </c:pt>
                <c:pt idx="434">
                  <c:v>326</c:v>
                </c:pt>
                <c:pt idx="435">
                  <c:v>346</c:v>
                </c:pt>
                <c:pt idx="436">
                  <c:v>360</c:v>
                </c:pt>
                <c:pt idx="437">
                  <c:v>288</c:v>
                </c:pt>
                <c:pt idx="438">
                  <c:v>373</c:v>
                </c:pt>
                <c:pt idx="439">
                  <c:v>273</c:v>
                </c:pt>
                <c:pt idx="440">
                  <c:v>294</c:v>
                </c:pt>
                <c:pt idx="441">
                  <c:v>297</c:v>
                </c:pt>
                <c:pt idx="442">
                  <c:v>363</c:v>
                </c:pt>
                <c:pt idx="443">
                  <c:v>315</c:v>
                </c:pt>
                <c:pt idx="444">
                  <c:v>268</c:v>
                </c:pt>
                <c:pt idx="445">
                  <c:v>289</c:v>
                </c:pt>
                <c:pt idx="446">
                  <c:v>257</c:v>
                </c:pt>
                <c:pt idx="447">
                  <c:v>291</c:v>
                </c:pt>
                <c:pt idx="448">
                  <c:v>370</c:v>
                </c:pt>
                <c:pt idx="449">
                  <c:v>349</c:v>
                </c:pt>
                <c:pt idx="450">
                  <c:v>329</c:v>
                </c:pt>
                <c:pt idx="451">
                  <c:v>273</c:v>
                </c:pt>
                <c:pt idx="452">
                  <c:v>289</c:v>
                </c:pt>
                <c:pt idx="453">
                  <c:v>276</c:v>
                </c:pt>
                <c:pt idx="454">
                  <c:v>319</c:v>
                </c:pt>
                <c:pt idx="455">
                  <c:v>380</c:v>
                </c:pt>
                <c:pt idx="456">
                  <c:v>384</c:v>
                </c:pt>
                <c:pt idx="457">
                  <c:v>334</c:v>
                </c:pt>
                <c:pt idx="458">
                  <c:v>334</c:v>
                </c:pt>
                <c:pt idx="459">
                  <c:v>250</c:v>
                </c:pt>
                <c:pt idx="460">
                  <c:v>350</c:v>
                </c:pt>
                <c:pt idx="461">
                  <c:v>358</c:v>
                </c:pt>
                <c:pt idx="462">
                  <c:v>332</c:v>
                </c:pt>
                <c:pt idx="463">
                  <c:v>352</c:v>
                </c:pt>
                <c:pt idx="464">
                  <c:v>275</c:v>
                </c:pt>
                <c:pt idx="465">
                  <c:v>321</c:v>
                </c:pt>
                <c:pt idx="466">
                  <c:v>277</c:v>
                </c:pt>
                <c:pt idx="467">
                  <c:v>239</c:v>
                </c:pt>
                <c:pt idx="468">
                  <c:v>290</c:v>
                </c:pt>
                <c:pt idx="469">
                  <c:v>346</c:v>
                </c:pt>
                <c:pt idx="470">
                  <c:v>318</c:v>
                </c:pt>
                <c:pt idx="471">
                  <c:v>227</c:v>
                </c:pt>
                <c:pt idx="472">
                  <c:v>329</c:v>
                </c:pt>
                <c:pt idx="473">
                  <c:v>254</c:v>
                </c:pt>
                <c:pt idx="474">
                  <c:v>248</c:v>
                </c:pt>
                <c:pt idx="475">
                  <c:v>313</c:v>
                </c:pt>
                <c:pt idx="476">
                  <c:v>360</c:v>
                </c:pt>
                <c:pt idx="477">
                  <c:v>278</c:v>
                </c:pt>
                <c:pt idx="478">
                  <c:v>309</c:v>
                </c:pt>
                <c:pt idx="479">
                  <c:v>241</c:v>
                </c:pt>
                <c:pt idx="480">
                  <c:v>267</c:v>
                </c:pt>
                <c:pt idx="481">
                  <c:v>280</c:v>
                </c:pt>
                <c:pt idx="482">
                  <c:v>370</c:v>
                </c:pt>
                <c:pt idx="483">
                  <c:v>378</c:v>
                </c:pt>
                <c:pt idx="484">
                  <c:v>249</c:v>
                </c:pt>
                <c:pt idx="485">
                  <c:v>264</c:v>
                </c:pt>
                <c:pt idx="486">
                  <c:v>278</c:v>
                </c:pt>
                <c:pt idx="487">
                  <c:v>278</c:v>
                </c:pt>
                <c:pt idx="488">
                  <c:v>313</c:v>
                </c:pt>
                <c:pt idx="489">
                  <c:v>378</c:v>
                </c:pt>
                <c:pt idx="490">
                  <c:v>365</c:v>
                </c:pt>
                <c:pt idx="491">
                  <c:v>262</c:v>
                </c:pt>
                <c:pt idx="492">
                  <c:v>280</c:v>
                </c:pt>
                <c:pt idx="493">
                  <c:v>226</c:v>
                </c:pt>
                <c:pt idx="494">
                  <c:v>308</c:v>
                </c:pt>
                <c:pt idx="495">
                  <c:v>306</c:v>
                </c:pt>
                <c:pt idx="496">
                  <c:v>384</c:v>
                </c:pt>
                <c:pt idx="497">
                  <c:v>319</c:v>
                </c:pt>
                <c:pt idx="498">
                  <c:v>288</c:v>
                </c:pt>
                <c:pt idx="499">
                  <c:v>264</c:v>
                </c:pt>
                <c:pt idx="500">
                  <c:v>285</c:v>
                </c:pt>
                <c:pt idx="501">
                  <c:v>309</c:v>
                </c:pt>
                <c:pt idx="502">
                  <c:v>277</c:v>
                </c:pt>
                <c:pt idx="503">
                  <c:v>322</c:v>
                </c:pt>
                <c:pt idx="504">
                  <c:v>302</c:v>
                </c:pt>
                <c:pt idx="505">
                  <c:v>292</c:v>
                </c:pt>
                <c:pt idx="506">
                  <c:v>252</c:v>
                </c:pt>
                <c:pt idx="507">
                  <c:v>272</c:v>
                </c:pt>
                <c:pt idx="508">
                  <c:v>264</c:v>
                </c:pt>
                <c:pt idx="509">
                  <c:v>308</c:v>
                </c:pt>
                <c:pt idx="510">
                  <c:v>389</c:v>
                </c:pt>
                <c:pt idx="511">
                  <c:v>333</c:v>
                </c:pt>
                <c:pt idx="512">
                  <c:v>277</c:v>
                </c:pt>
                <c:pt idx="513">
                  <c:v>266</c:v>
                </c:pt>
                <c:pt idx="514">
                  <c:v>263</c:v>
                </c:pt>
                <c:pt idx="515">
                  <c:v>290</c:v>
                </c:pt>
                <c:pt idx="516">
                  <c:v>325</c:v>
                </c:pt>
                <c:pt idx="517">
                  <c:v>319</c:v>
                </c:pt>
                <c:pt idx="518">
                  <c:v>253</c:v>
                </c:pt>
                <c:pt idx="519">
                  <c:v>248</c:v>
                </c:pt>
                <c:pt idx="520">
                  <c:v>293</c:v>
                </c:pt>
                <c:pt idx="521">
                  <c:v>257</c:v>
                </c:pt>
                <c:pt idx="522">
                  <c:v>270</c:v>
                </c:pt>
                <c:pt idx="523">
                  <c:v>340</c:v>
                </c:pt>
                <c:pt idx="524">
                  <c:v>312</c:v>
                </c:pt>
                <c:pt idx="525">
                  <c:v>243</c:v>
                </c:pt>
                <c:pt idx="526">
                  <c:v>235</c:v>
                </c:pt>
                <c:pt idx="527">
                  <c:v>276</c:v>
                </c:pt>
                <c:pt idx="528">
                  <c:v>268</c:v>
                </c:pt>
                <c:pt idx="529">
                  <c:v>293</c:v>
                </c:pt>
                <c:pt idx="530">
                  <c:v>321</c:v>
                </c:pt>
                <c:pt idx="531">
                  <c:v>296</c:v>
                </c:pt>
                <c:pt idx="532">
                  <c:v>307</c:v>
                </c:pt>
                <c:pt idx="533">
                  <c:v>291</c:v>
                </c:pt>
                <c:pt idx="534">
                  <c:v>260</c:v>
                </c:pt>
                <c:pt idx="535">
                  <c:v>250</c:v>
                </c:pt>
                <c:pt idx="536">
                  <c:v>280</c:v>
                </c:pt>
                <c:pt idx="537">
                  <c:v>326</c:v>
                </c:pt>
                <c:pt idx="538">
                  <c:v>325</c:v>
                </c:pt>
                <c:pt idx="539">
                  <c:v>318</c:v>
                </c:pt>
                <c:pt idx="540">
                  <c:v>270</c:v>
                </c:pt>
                <c:pt idx="541">
                  <c:v>253</c:v>
                </c:pt>
                <c:pt idx="542">
                  <c:v>302</c:v>
                </c:pt>
                <c:pt idx="543">
                  <c:v>328</c:v>
                </c:pt>
                <c:pt idx="544">
                  <c:v>284</c:v>
                </c:pt>
                <c:pt idx="545">
                  <c:v>281</c:v>
                </c:pt>
                <c:pt idx="546">
                  <c:v>298</c:v>
                </c:pt>
                <c:pt idx="547">
                  <c:v>274</c:v>
                </c:pt>
                <c:pt idx="548">
                  <c:v>258</c:v>
                </c:pt>
                <c:pt idx="549">
                  <c:v>238</c:v>
                </c:pt>
                <c:pt idx="550">
                  <c:v>288</c:v>
                </c:pt>
                <c:pt idx="551">
                  <c:v>301</c:v>
                </c:pt>
                <c:pt idx="552">
                  <c:v>294</c:v>
                </c:pt>
                <c:pt idx="553">
                  <c:v>271</c:v>
                </c:pt>
                <c:pt idx="554">
                  <c:v>247</c:v>
                </c:pt>
                <c:pt idx="555">
                  <c:v>277</c:v>
                </c:pt>
                <c:pt idx="556">
                  <c:v>263</c:v>
                </c:pt>
                <c:pt idx="557">
                  <c:v>243</c:v>
                </c:pt>
                <c:pt idx="558">
                  <c:v>310</c:v>
                </c:pt>
                <c:pt idx="559">
                  <c:v>303</c:v>
                </c:pt>
                <c:pt idx="560">
                  <c:v>281</c:v>
                </c:pt>
                <c:pt idx="561">
                  <c:v>268</c:v>
                </c:pt>
                <c:pt idx="562">
                  <c:v>255</c:v>
                </c:pt>
                <c:pt idx="563">
                  <c:v>243</c:v>
                </c:pt>
                <c:pt idx="564">
                  <c:v>275</c:v>
                </c:pt>
                <c:pt idx="565">
                  <c:v>266</c:v>
                </c:pt>
                <c:pt idx="566">
                  <c:v>310</c:v>
                </c:pt>
                <c:pt idx="567">
                  <c:v>236</c:v>
                </c:pt>
                <c:pt idx="568">
                  <c:v>257</c:v>
                </c:pt>
                <c:pt idx="569">
                  <c:v>222</c:v>
                </c:pt>
                <c:pt idx="570">
                  <c:v>240</c:v>
                </c:pt>
                <c:pt idx="571">
                  <c:v>233</c:v>
                </c:pt>
                <c:pt idx="572">
                  <c:v>312</c:v>
                </c:pt>
                <c:pt idx="573">
                  <c:v>322</c:v>
                </c:pt>
                <c:pt idx="574">
                  <c:v>280</c:v>
                </c:pt>
                <c:pt idx="575">
                  <c:v>251</c:v>
                </c:pt>
                <c:pt idx="576">
                  <c:v>289</c:v>
                </c:pt>
                <c:pt idx="577">
                  <c:v>280</c:v>
                </c:pt>
                <c:pt idx="578">
                  <c:v>248</c:v>
                </c:pt>
                <c:pt idx="579">
                  <c:v>318</c:v>
                </c:pt>
                <c:pt idx="580">
                  <c:v>277</c:v>
                </c:pt>
                <c:pt idx="581">
                  <c:v>263</c:v>
                </c:pt>
                <c:pt idx="582">
                  <c:v>276</c:v>
                </c:pt>
                <c:pt idx="583">
                  <c:v>224</c:v>
                </c:pt>
                <c:pt idx="584">
                  <c:v>254</c:v>
                </c:pt>
                <c:pt idx="585">
                  <c:v>291</c:v>
                </c:pt>
                <c:pt idx="586">
                  <c:v>299</c:v>
                </c:pt>
                <c:pt idx="587">
                  <c:v>323</c:v>
                </c:pt>
                <c:pt idx="588">
                  <c:v>336</c:v>
                </c:pt>
                <c:pt idx="589">
                  <c:v>242</c:v>
                </c:pt>
                <c:pt idx="590">
                  <c:v>263</c:v>
                </c:pt>
                <c:pt idx="591">
                  <c:v>269</c:v>
                </c:pt>
                <c:pt idx="592">
                  <c:v>251</c:v>
                </c:pt>
                <c:pt idx="593">
                  <c:v>298</c:v>
                </c:pt>
                <c:pt idx="594">
                  <c:v>291</c:v>
                </c:pt>
                <c:pt idx="595">
                  <c:v>270</c:v>
                </c:pt>
                <c:pt idx="596">
                  <c:v>266</c:v>
                </c:pt>
                <c:pt idx="597">
                  <c:v>232</c:v>
                </c:pt>
                <c:pt idx="598">
                  <c:v>259</c:v>
                </c:pt>
                <c:pt idx="599">
                  <c:v>258</c:v>
                </c:pt>
                <c:pt idx="600">
                  <c:v>341</c:v>
                </c:pt>
                <c:pt idx="601">
                  <c:v>354</c:v>
                </c:pt>
                <c:pt idx="602">
                  <c:v>347</c:v>
                </c:pt>
                <c:pt idx="603">
                  <c:v>231</c:v>
                </c:pt>
                <c:pt idx="604">
                  <c:v>288</c:v>
                </c:pt>
                <c:pt idx="605">
                  <c:v>303</c:v>
                </c:pt>
                <c:pt idx="606">
                  <c:v>303</c:v>
                </c:pt>
                <c:pt idx="607">
                  <c:v>342</c:v>
                </c:pt>
                <c:pt idx="608">
                  <c:v>321</c:v>
                </c:pt>
                <c:pt idx="609">
                  <c:v>278</c:v>
                </c:pt>
                <c:pt idx="610">
                  <c:v>253</c:v>
                </c:pt>
                <c:pt idx="611">
                  <c:v>247</c:v>
                </c:pt>
                <c:pt idx="612">
                  <c:v>321</c:v>
                </c:pt>
                <c:pt idx="613">
                  <c:v>282</c:v>
                </c:pt>
                <c:pt idx="614">
                  <c:v>314</c:v>
                </c:pt>
                <c:pt idx="615">
                  <c:v>324</c:v>
                </c:pt>
                <c:pt idx="616">
                  <c:v>244</c:v>
                </c:pt>
                <c:pt idx="617">
                  <c:v>254</c:v>
                </c:pt>
                <c:pt idx="618">
                  <c:v>298</c:v>
                </c:pt>
                <c:pt idx="619">
                  <c:v>278</c:v>
                </c:pt>
                <c:pt idx="620">
                  <c:v>310</c:v>
                </c:pt>
                <c:pt idx="621">
                  <c:v>335</c:v>
                </c:pt>
                <c:pt idx="622">
                  <c:v>329</c:v>
                </c:pt>
                <c:pt idx="623">
                  <c:v>375</c:v>
                </c:pt>
                <c:pt idx="624">
                  <c:v>248</c:v>
                </c:pt>
                <c:pt idx="625">
                  <c:v>265</c:v>
                </c:pt>
                <c:pt idx="626">
                  <c:v>280</c:v>
                </c:pt>
                <c:pt idx="627">
                  <c:v>349</c:v>
                </c:pt>
                <c:pt idx="628">
                  <c:v>290</c:v>
                </c:pt>
                <c:pt idx="629">
                  <c:v>303</c:v>
                </c:pt>
                <c:pt idx="630">
                  <c:v>276</c:v>
                </c:pt>
                <c:pt idx="631">
                  <c:v>267</c:v>
                </c:pt>
                <c:pt idx="632">
                  <c:v>295</c:v>
                </c:pt>
                <c:pt idx="633">
                  <c:v>371</c:v>
                </c:pt>
                <c:pt idx="634">
                  <c:v>286</c:v>
                </c:pt>
                <c:pt idx="635">
                  <c:v>275</c:v>
                </c:pt>
                <c:pt idx="636">
                  <c:v>286</c:v>
                </c:pt>
                <c:pt idx="637">
                  <c:v>306</c:v>
                </c:pt>
                <c:pt idx="638">
                  <c:v>295</c:v>
                </c:pt>
                <c:pt idx="639">
                  <c:v>379</c:v>
                </c:pt>
                <c:pt idx="640">
                  <c:v>350</c:v>
                </c:pt>
                <c:pt idx="641">
                  <c:v>299</c:v>
                </c:pt>
                <c:pt idx="642">
                  <c:v>254</c:v>
                </c:pt>
                <c:pt idx="643">
                  <c:v>302</c:v>
                </c:pt>
                <c:pt idx="644">
                  <c:v>280</c:v>
                </c:pt>
                <c:pt idx="645">
                  <c:v>293</c:v>
                </c:pt>
                <c:pt idx="646">
                  <c:v>375</c:v>
                </c:pt>
                <c:pt idx="647">
                  <c:v>351</c:v>
                </c:pt>
                <c:pt idx="648">
                  <c:v>313</c:v>
                </c:pt>
                <c:pt idx="649">
                  <c:v>246</c:v>
                </c:pt>
                <c:pt idx="650">
                  <c:v>298</c:v>
                </c:pt>
                <c:pt idx="651">
                  <c:v>334</c:v>
                </c:pt>
                <c:pt idx="652">
                  <c:v>366</c:v>
                </c:pt>
                <c:pt idx="653">
                  <c:v>356</c:v>
                </c:pt>
                <c:pt idx="654">
                  <c:v>280</c:v>
                </c:pt>
                <c:pt idx="655">
                  <c:v>355</c:v>
                </c:pt>
                <c:pt idx="656">
                  <c:v>222</c:v>
                </c:pt>
                <c:pt idx="657">
                  <c:v>304</c:v>
                </c:pt>
                <c:pt idx="658">
                  <c:v>246</c:v>
                </c:pt>
                <c:pt idx="659">
                  <c:v>396</c:v>
                </c:pt>
                <c:pt idx="660">
                  <c:v>321</c:v>
                </c:pt>
                <c:pt idx="661">
                  <c:v>285</c:v>
                </c:pt>
                <c:pt idx="662">
                  <c:v>269</c:v>
                </c:pt>
                <c:pt idx="663">
                  <c:v>284</c:v>
                </c:pt>
                <c:pt idx="664">
                  <c:v>331</c:v>
                </c:pt>
                <c:pt idx="665">
                  <c:v>338</c:v>
                </c:pt>
                <c:pt idx="666">
                  <c:v>303</c:v>
                </c:pt>
                <c:pt idx="667">
                  <c:v>392</c:v>
                </c:pt>
                <c:pt idx="668">
                  <c:v>366</c:v>
                </c:pt>
                <c:pt idx="669">
                  <c:v>363</c:v>
                </c:pt>
                <c:pt idx="670">
                  <c:v>391</c:v>
                </c:pt>
                <c:pt idx="671">
                  <c:v>327</c:v>
                </c:pt>
                <c:pt idx="672">
                  <c:v>302</c:v>
                </c:pt>
                <c:pt idx="673">
                  <c:v>252</c:v>
                </c:pt>
                <c:pt idx="674">
                  <c:v>264</c:v>
                </c:pt>
                <c:pt idx="675">
                  <c:v>358</c:v>
                </c:pt>
                <c:pt idx="676">
                  <c:v>311</c:v>
                </c:pt>
                <c:pt idx="677">
                  <c:v>238</c:v>
                </c:pt>
                <c:pt idx="678">
                  <c:v>279</c:v>
                </c:pt>
                <c:pt idx="679">
                  <c:v>261</c:v>
                </c:pt>
                <c:pt idx="680">
                  <c:v>289</c:v>
                </c:pt>
                <c:pt idx="681">
                  <c:v>252</c:v>
                </c:pt>
                <c:pt idx="682">
                  <c:v>232</c:v>
                </c:pt>
                <c:pt idx="683">
                  <c:v>233</c:v>
                </c:pt>
                <c:pt idx="684">
                  <c:v>244</c:v>
                </c:pt>
                <c:pt idx="685">
                  <c:v>270</c:v>
                </c:pt>
                <c:pt idx="686">
                  <c:v>256</c:v>
                </c:pt>
                <c:pt idx="687">
                  <c:v>224</c:v>
                </c:pt>
                <c:pt idx="688">
                  <c:v>262</c:v>
                </c:pt>
                <c:pt idx="689">
                  <c:v>273</c:v>
                </c:pt>
                <c:pt idx="690">
                  <c:v>283</c:v>
                </c:pt>
                <c:pt idx="691">
                  <c:v>225</c:v>
                </c:pt>
                <c:pt idx="692">
                  <c:v>258</c:v>
                </c:pt>
                <c:pt idx="693">
                  <c:v>238</c:v>
                </c:pt>
                <c:pt idx="694">
                  <c:v>193</c:v>
                </c:pt>
                <c:pt idx="695">
                  <c:v>259</c:v>
                </c:pt>
                <c:pt idx="696">
                  <c:v>318</c:v>
                </c:pt>
                <c:pt idx="697">
                  <c:v>284</c:v>
                </c:pt>
                <c:pt idx="698">
                  <c:v>255</c:v>
                </c:pt>
                <c:pt idx="699">
                  <c:v>236</c:v>
                </c:pt>
                <c:pt idx="700">
                  <c:v>274</c:v>
                </c:pt>
                <c:pt idx="701">
                  <c:v>275</c:v>
                </c:pt>
                <c:pt idx="702">
                  <c:v>255</c:v>
                </c:pt>
                <c:pt idx="703">
                  <c:v>288</c:v>
                </c:pt>
                <c:pt idx="704">
                  <c:v>316</c:v>
                </c:pt>
                <c:pt idx="705">
                  <c:v>219</c:v>
                </c:pt>
                <c:pt idx="706">
                  <c:v>291</c:v>
                </c:pt>
                <c:pt idx="707">
                  <c:v>243</c:v>
                </c:pt>
                <c:pt idx="708">
                  <c:v>253</c:v>
                </c:pt>
                <c:pt idx="709">
                  <c:v>202</c:v>
                </c:pt>
                <c:pt idx="710">
                  <c:v>184</c:v>
                </c:pt>
                <c:pt idx="711">
                  <c:v>220</c:v>
                </c:pt>
                <c:pt idx="712">
                  <c:v>199</c:v>
                </c:pt>
                <c:pt idx="713">
                  <c:v>243</c:v>
                </c:pt>
                <c:pt idx="714">
                  <c:v>281</c:v>
                </c:pt>
                <c:pt idx="715">
                  <c:v>324</c:v>
                </c:pt>
                <c:pt idx="716">
                  <c:v>242</c:v>
                </c:pt>
                <c:pt idx="717">
                  <c:v>214</c:v>
                </c:pt>
                <c:pt idx="718">
                  <c:v>216</c:v>
                </c:pt>
                <c:pt idx="719">
                  <c:v>302</c:v>
                </c:pt>
                <c:pt idx="720">
                  <c:v>247</c:v>
                </c:pt>
                <c:pt idx="721">
                  <c:v>228</c:v>
                </c:pt>
                <c:pt idx="722">
                  <c:v>260</c:v>
                </c:pt>
                <c:pt idx="723">
                  <c:v>296</c:v>
                </c:pt>
                <c:pt idx="724">
                  <c:v>303</c:v>
                </c:pt>
                <c:pt idx="725">
                  <c:v>273</c:v>
                </c:pt>
                <c:pt idx="726">
                  <c:v>273</c:v>
                </c:pt>
                <c:pt idx="727">
                  <c:v>247</c:v>
                </c:pt>
                <c:pt idx="728">
                  <c:v>229</c:v>
                </c:pt>
                <c:pt idx="729">
                  <c:v>232</c:v>
                </c:pt>
                <c:pt idx="730">
                  <c:v>317</c:v>
                </c:pt>
                <c:pt idx="731">
                  <c:v>277</c:v>
                </c:pt>
                <c:pt idx="732">
                  <c:v>246</c:v>
                </c:pt>
                <c:pt idx="733">
                  <c:v>263</c:v>
                </c:pt>
                <c:pt idx="734">
                  <c:v>224</c:v>
                </c:pt>
                <c:pt idx="735">
                  <c:v>267</c:v>
                </c:pt>
                <c:pt idx="736">
                  <c:v>225</c:v>
                </c:pt>
                <c:pt idx="737">
                  <c:v>321</c:v>
                </c:pt>
                <c:pt idx="738">
                  <c:v>293</c:v>
                </c:pt>
                <c:pt idx="739">
                  <c:v>212</c:v>
                </c:pt>
                <c:pt idx="740">
                  <c:v>291</c:v>
                </c:pt>
                <c:pt idx="741">
                  <c:v>183</c:v>
                </c:pt>
                <c:pt idx="742">
                  <c:v>221</c:v>
                </c:pt>
                <c:pt idx="743">
                  <c:v>198</c:v>
                </c:pt>
                <c:pt idx="744">
                  <c:v>319</c:v>
                </c:pt>
                <c:pt idx="745">
                  <c:v>285</c:v>
                </c:pt>
                <c:pt idx="746">
                  <c:v>235</c:v>
                </c:pt>
                <c:pt idx="747">
                  <c:v>339</c:v>
                </c:pt>
                <c:pt idx="748">
                  <c:v>328</c:v>
                </c:pt>
                <c:pt idx="749">
                  <c:v>291</c:v>
                </c:pt>
                <c:pt idx="750">
                  <c:v>353</c:v>
                </c:pt>
                <c:pt idx="751">
                  <c:v>322</c:v>
                </c:pt>
                <c:pt idx="752">
                  <c:v>231</c:v>
                </c:pt>
                <c:pt idx="753">
                  <c:v>315</c:v>
                </c:pt>
                <c:pt idx="754">
                  <c:v>208</c:v>
                </c:pt>
                <c:pt idx="755">
                  <c:v>259</c:v>
                </c:pt>
                <c:pt idx="756">
                  <c:v>292</c:v>
                </c:pt>
                <c:pt idx="757">
                  <c:v>380</c:v>
                </c:pt>
                <c:pt idx="758">
                  <c:v>278</c:v>
                </c:pt>
                <c:pt idx="759">
                  <c:v>291</c:v>
                </c:pt>
                <c:pt idx="760">
                  <c:v>248</c:v>
                </c:pt>
                <c:pt idx="761">
                  <c:v>270</c:v>
                </c:pt>
                <c:pt idx="762">
                  <c:v>252</c:v>
                </c:pt>
                <c:pt idx="763">
                  <c:v>266</c:v>
                </c:pt>
                <c:pt idx="764">
                  <c:v>364</c:v>
                </c:pt>
                <c:pt idx="765">
                  <c:v>287</c:v>
                </c:pt>
                <c:pt idx="766">
                  <c:v>271</c:v>
                </c:pt>
                <c:pt idx="767">
                  <c:v>291</c:v>
                </c:pt>
                <c:pt idx="768">
                  <c:v>313</c:v>
                </c:pt>
                <c:pt idx="769">
                  <c:v>265</c:v>
                </c:pt>
                <c:pt idx="770">
                  <c:v>286</c:v>
                </c:pt>
                <c:pt idx="771">
                  <c:v>309</c:v>
                </c:pt>
                <c:pt idx="772">
                  <c:v>308</c:v>
                </c:pt>
                <c:pt idx="773">
                  <c:v>207</c:v>
                </c:pt>
                <c:pt idx="774">
                  <c:v>252</c:v>
                </c:pt>
                <c:pt idx="775">
                  <c:v>259</c:v>
                </c:pt>
                <c:pt idx="776">
                  <c:v>219</c:v>
                </c:pt>
                <c:pt idx="777">
                  <c:v>251</c:v>
                </c:pt>
                <c:pt idx="778">
                  <c:v>305</c:v>
                </c:pt>
                <c:pt idx="779">
                  <c:v>311</c:v>
                </c:pt>
                <c:pt idx="780">
                  <c:v>286</c:v>
                </c:pt>
                <c:pt idx="781">
                  <c:v>263</c:v>
                </c:pt>
                <c:pt idx="782">
                  <c:v>220</c:v>
                </c:pt>
                <c:pt idx="783">
                  <c:v>251</c:v>
                </c:pt>
                <c:pt idx="784">
                  <c:v>277</c:v>
                </c:pt>
                <c:pt idx="785">
                  <c:v>276</c:v>
                </c:pt>
                <c:pt idx="786">
                  <c:v>320</c:v>
                </c:pt>
                <c:pt idx="787">
                  <c:v>266</c:v>
                </c:pt>
                <c:pt idx="788">
                  <c:v>257</c:v>
                </c:pt>
                <c:pt idx="789">
                  <c:v>245</c:v>
                </c:pt>
                <c:pt idx="790">
                  <c:v>235</c:v>
                </c:pt>
                <c:pt idx="791">
                  <c:v>215</c:v>
                </c:pt>
                <c:pt idx="792">
                  <c:v>314</c:v>
                </c:pt>
                <c:pt idx="793">
                  <c:v>297</c:v>
                </c:pt>
                <c:pt idx="794">
                  <c:v>223</c:v>
                </c:pt>
                <c:pt idx="795">
                  <c:v>281</c:v>
                </c:pt>
                <c:pt idx="796">
                  <c:v>201</c:v>
                </c:pt>
                <c:pt idx="797">
                  <c:v>216</c:v>
                </c:pt>
                <c:pt idx="798">
                  <c:v>203</c:v>
                </c:pt>
                <c:pt idx="799">
                  <c:v>308</c:v>
                </c:pt>
                <c:pt idx="800">
                  <c:v>258</c:v>
                </c:pt>
                <c:pt idx="801">
                  <c:v>207</c:v>
                </c:pt>
                <c:pt idx="802">
                  <c:v>254</c:v>
                </c:pt>
                <c:pt idx="803">
                  <c:v>205</c:v>
                </c:pt>
                <c:pt idx="804">
                  <c:v>196</c:v>
                </c:pt>
                <c:pt idx="805">
                  <c:v>206</c:v>
                </c:pt>
                <c:pt idx="806">
                  <c:v>301</c:v>
                </c:pt>
                <c:pt idx="807">
                  <c:v>216</c:v>
                </c:pt>
                <c:pt idx="808">
                  <c:v>263</c:v>
                </c:pt>
                <c:pt idx="809">
                  <c:v>227</c:v>
                </c:pt>
                <c:pt idx="810">
                  <c:v>198</c:v>
                </c:pt>
                <c:pt idx="811">
                  <c:v>208</c:v>
                </c:pt>
                <c:pt idx="812">
                  <c:v>200</c:v>
                </c:pt>
                <c:pt idx="813">
                  <c:v>259</c:v>
                </c:pt>
                <c:pt idx="814">
                  <c:v>248</c:v>
                </c:pt>
                <c:pt idx="815">
                  <c:v>197</c:v>
                </c:pt>
                <c:pt idx="816">
                  <c:v>230</c:v>
                </c:pt>
                <c:pt idx="817">
                  <c:v>240</c:v>
                </c:pt>
                <c:pt idx="818">
                  <c:v>239</c:v>
                </c:pt>
                <c:pt idx="819">
                  <c:v>203</c:v>
                </c:pt>
                <c:pt idx="820">
                  <c:v>239</c:v>
                </c:pt>
                <c:pt idx="821">
                  <c:v>237</c:v>
                </c:pt>
                <c:pt idx="822">
                  <c:v>228</c:v>
                </c:pt>
                <c:pt idx="823">
                  <c:v>252</c:v>
                </c:pt>
                <c:pt idx="824">
                  <c:v>187</c:v>
                </c:pt>
                <c:pt idx="825">
                  <c:v>214</c:v>
                </c:pt>
                <c:pt idx="826">
                  <c:v>255</c:v>
                </c:pt>
                <c:pt idx="827">
                  <c:v>280</c:v>
                </c:pt>
                <c:pt idx="828">
                  <c:v>265</c:v>
                </c:pt>
                <c:pt idx="829">
                  <c:v>252</c:v>
                </c:pt>
                <c:pt idx="830">
                  <c:v>250</c:v>
                </c:pt>
                <c:pt idx="831">
                  <c:v>207</c:v>
                </c:pt>
                <c:pt idx="832">
                  <c:v>208</c:v>
                </c:pt>
                <c:pt idx="833">
                  <c:v>222</c:v>
                </c:pt>
                <c:pt idx="834">
                  <c:v>280</c:v>
                </c:pt>
                <c:pt idx="835">
                  <c:v>270</c:v>
                </c:pt>
                <c:pt idx="836">
                  <c:v>279</c:v>
                </c:pt>
                <c:pt idx="837">
                  <c:v>237</c:v>
                </c:pt>
                <c:pt idx="838">
                  <c:v>243</c:v>
                </c:pt>
                <c:pt idx="839">
                  <c:v>230</c:v>
                </c:pt>
                <c:pt idx="840">
                  <c:v>246</c:v>
                </c:pt>
                <c:pt idx="841">
                  <c:v>275</c:v>
                </c:pt>
                <c:pt idx="842">
                  <c:v>260</c:v>
                </c:pt>
                <c:pt idx="843">
                  <c:v>257</c:v>
                </c:pt>
                <c:pt idx="844">
                  <c:v>277</c:v>
                </c:pt>
                <c:pt idx="845">
                  <c:v>217</c:v>
                </c:pt>
                <c:pt idx="846">
                  <c:v>244</c:v>
                </c:pt>
                <c:pt idx="847">
                  <c:v>273</c:v>
                </c:pt>
                <c:pt idx="848">
                  <c:v>275</c:v>
                </c:pt>
                <c:pt idx="849">
                  <c:v>300</c:v>
                </c:pt>
                <c:pt idx="850">
                  <c:v>274</c:v>
                </c:pt>
                <c:pt idx="851">
                  <c:v>247</c:v>
                </c:pt>
                <c:pt idx="852">
                  <c:v>276</c:v>
                </c:pt>
                <c:pt idx="853">
                  <c:v>223</c:v>
                </c:pt>
                <c:pt idx="854">
                  <c:v>215</c:v>
                </c:pt>
                <c:pt idx="855">
                  <c:v>277</c:v>
                </c:pt>
                <c:pt idx="856">
                  <c:v>255</c:v>
                </c:pt>
                <c:pt idx="857">
                  <c:v>305</c:v>
                </c:pt>
                <c:pt idx="858">
                  <c:v>184</c:v>
                </c:pt>
                <c:pt idx="859">
                  <c:v>218</c:v>
                </c:pt>
                <c:pt idx="860">
                  <c:v>228</c:v>
                </c:pt>
                <c:pt idx="861">
                  <c:v>257</c:v>
                </c:pt>
                <c:pt idx="862">
                  <c:v>309</c:v>
                </c:pt>
                <c:pt idx="863">
                  <c:v>292</c:v>
                </c:pt>
                <c:pt idx="864">
                  <c:v>254</c:v>
                </c:pt>
                <c:pt idx="865">
                  <c:v>258</c:v>
                </c:pt>
                <c:pt idx="866">
                  <c:v>235</c:v>
                </c:pt>
                <c:pt idx="867">
                  <c:v>201</c:v>
                </c:pt>
                <c:pt idx="868">
                  <c:v>230</c:v>
                </c:pt>
                <c:pt idx="869">
                  <c:v>305</c:v>
                </c:pt>
                <c:pt idx="870">
                  <c:v>291</c:v>
                </c:pt>
                <c:pt idx="871">
                  <c:v>266</c:v>
                </c:pt>
                <c:pt idx="872">
                  <c:v>246</c:v>
                </c:pt>
                <c:pt idx="873">
                  <c:v>221</c:v>
                </c:pt>
                <c:pt idx="874">
                  <c:v>249</c:v>
                </c:pt>
                <c:pt idx="875">
                  <c:v>248</c:v>
                </c:pt>
                <c:pt idx="876">
                  <c:v>293</c:v>
                </c:pt>
                <c:pt idx="877">
                  <c:v>343</c:v>
                </c:pt>
                <c:pt idx="878">
                  <c:v>305</c:v>
                </c:pt>
                <c:pt idx="879">
                  <c:v>310</c:v>
                </c:pt>
                <c:pt idx="880">
                  <c:v>228</c:v>
                </c:pt>
                <c:pt idx="881">
                  <c:v>243</c:v>
                </c:pt>
                <c:pt idx="882">
                  <c:v>272</c:v>
                </c:pt>
                <c:pt idx="883">
                  <c:v>343</c:v>
                </c:pt>
                <c:pt idx="884">
                  <c:v>277</c:v>
                </c:pt>
                <c:pt idx="885">
                  <c:v>250</c:v>
                </c:pt>
                <c:pt idx="886">
                  <c:v>227</c:v>
                </c:pt>
                <c:pt idx="887">
                  <c:v>221</c:v>
                </c:pt>
                <c:pt idx="888">
                  <c:v>211</c:v>
                </c:pt>
                <c:pt idx="889">
                  <c:v>208</c:v>
                </c:pt>
                <c:pt idx="890">
                  <c:v>271</c:v>
                </c:pt>
                <c:pt idx="891">
                  <c:v>285</c:v>
                </c:pt>
                <c:pt idx="892">
                  <c:v>287</c:v>
                </c:pt>
                <c:pt idx="893">
                  <c:v>266</c:v>
                </c:pt>
                <c:pt idx="894">
                  <c:v>262</c:v>
                </c:pt>
                <c:pt idx="895">
                  <c:v>211</c:v>
                </c:pt>
                <c:pt idx="896">
                  <c:v>242</c:v>
                </c:pt>
                <c:pt idx="897">
                  <c:v>315</c:v>
                </c:pt>
                <c:pt idx="898">
                  <c:v>293</c:v>
                </c:pt>
                <c:pt idx="899">
                  <c:v>229</c:v>
                </c:pt>
                <c:pt idx="900">
                  <c:v>250</c:v>
                </c:pt>
                <c:pt idx="901">
                  <c:v>236</c:v>
                </c:pt>
                <c:pt idx="902">
                  <c:v>193</c:v>
                </c:pt>
                <c:pt idx="903">
                  <c:v>215</c:v>
                </c:pt>
                <c:pt idx="904">
                  <c:v>243</c:v>
                </c:pt>
                <c:pt idx="905">
                  <c:v>281</c:v>
                </c:pt>
                <c:pt idx="906">
                  <c:v>168</c:v>
                </c:pt>
                <c:pt idx="907">
                  <c:v>182</c:v>
                </c:pt>
                <c:pt idx="908">
                  <c:v>176</c:v>
                </c:pt>
                <c:pt idx="909">
                  <c:v>161</c:v>
                </c:pt>
                <c:pt idx="910">
                  <c:v>188</c:v>
                </c:pt>
                <c:pt idx="911">
                  <c:v>203</c:v>
                </c:pt>
                <c:pt idx="912">
                  <c:v>200</c:v>
                </c:pt>
                <c:pt idx="913">
                  <c:v>264</c:v>
                </c:pt>
                <c:pt idx="914">
                  <c:v>247</c:v>
                </c:pt>
                <c:pt idx="915">
                  <c:v>238</c:v>
                </c:pt>
                <c:pt idx="916">
                  <c:v>220</c:v>
                </c:pt>
                <c:pt idx="917">
                  <c:v>195</c:v>
                </c:pt>
                <c:pt idx="918">
                  <c:v>255</c:v>
                </c:pt>
                <c:pt idx="919">
                  <c:v>231</c:v>
                </c:pt>
                <c:pt idx="920">
                  <c:v>229</c:v>
                </c:pt>
                <c:pt idx="921">
                  <c:v>228</c:v>
                </c:pt>
                <c:pt idx="922">
                  <c:v>208</c:v>
                </c:pt>
                <c:pt idx="923">
                  <c:v>212</c:v>
                </c:pt>
                <c:pt idx="924">
                  <c:v>201</c:v>
                </c:pt>
                <c:pt idx="925">
                  <c:v>246</c:v>
                </c:pt>
                <c:pt idx="926">
                  <c:v>266</c:v>
                </c:pt>
                <c:pt idx="927">
                  <c:v>273</c:v>
                </c:pt>
                <c:pt idx="928">
                  <c:v>250</c:v>
                </c:pt>
                <c:pt idx="929">
                  <c:v>197</c:v>
                </c:pt>
                <c:pt idx="930">
                  <c:v>184</c:v>
                </c:pt>
                <c:pt idx="931">
                  <c:v>220</c:v>
                </c:pt>
                <c:pt idx="932">
                  <c:v>282</c:v>
                </c:pt>
                <c:pt idx="933">
                  <c:v>265</c:v>
                </c:pt>
                <c:pt idx="934">
                  <c:v>244</c:v>
                </c:pt>
                <c:pt idx="935">
                  <c:v>201</c:v>
                </c:pt>
                <c:pt idx="936">
                  <c:v>217</c:v>
                </c:pt>
                <c:pt idx="937">
                  <c:v>179</c:v>
                </c:pt>
                <c:pt idx="938">
                  <c:v>205</c:v>
                </c:pt>
                <c:pt idx="939">
                  <c:v>290</c:v>
                </c:pt>
                <c:pt idx="940">
                  <c:v>285</c:v>
                </c:pt>
                <c:pt idx="941">
                  <c:v>274</c:v>
                </c:pt>
                <c:pt idx="942">
                  <c:v>260</c:v>
                </c:pt>
                <c:pt idx="943">
                  <c:v>157</c:v>
                </c:pt>
                <c:pt idx="944">
                  <c:v>200</c:v>
                </c:pt>
                <c:pt idx="945">
                  <c:v>223</c:v>
                </c:pt>
                <c:pt idx="946">
                  <c:v>292</c:v>
                </c:pt>
                <c:pt idx="947">
                  <c:v>241</c:v>
                </c:pt>
                <c:pt idx="948">
                  <c:v>253</c:v>
                </c:pt>
                <c:pt idx="949">
                  <c:v>221</c:v>
                </c:pt>
                <c:pt idx="950">
                  <c:v>209</c:v>
                </c:pt>
                <c:pt idx="951">
                  <c:v>207</c:v>
                </c:pt>
                <c:pt idx="952">
                  <c:v>198</c:v>
                </c:pt>
                <c:pt idx="953">
                  <c:v>216</c:v>
                </c:pt>
                <c:pt idx="954">
                  <c:v>259</c:v>
                </c:pt>
                <c:pt idx="955">
                  <c:v>225</c:v>
                </c:pt>
                <c:pt idx="956">
                  <c:v>245</c:v>
                </c:pt>
                <c:pt idx="957">
                  <c:v>212</c:v>
                </c:pt>
                <c:pt idx="958">
                  <c:v>187</c:v>
                </c:pt>
                <c:pt idx="959">
                  <c:v>222</c:v>
                </c:pt>
                <c:pt idx="960">
                  <c:v>313</c:v>
                </c:pt>
                <c:pt idx="961">
                  <c:v>251</c:v>
                </c:pt>
                <c:pt idx="962">
                  <c:v>308</c:v>
                </c:pt>
                <c:pt idx="963">
                  <c:v>162</c:v>
                </c:pt>
                <c:pt idx="964">
                  <c:v>250</c:v>
                </c:pt>
                <c:pt idx="965">
                  <c:v>198</c:v>
                </c:pt>
                <c:pt idx="966">
                  <c:v>224</c:v>
                </c:pt>
                <c:pt idx="967">
                  <c:v>245</c:v>
                </c:pt>
                <c:pt idx="968">
                  <c:v>228</c:v>
                </c:pt>
                <c:pt idx="969">
                  <c:v>247</c:v>
                </c:pt>
                <c:pt idx="970">
                  <c:v>240</c:v>
                </c:pt>
                <c:pt idx="971">
                  <c:v>228</c:v>
                </c:pt>
                <c:pt idx="972">
                  <c:v>162</c:v>
                </c:pt>
                <c:pt idx="973">
                  <c:v>226</c:v>
                </c:pt>
                <c:pt idx="974">
                  <c:v>249</c:v>
                </c:pt>
                <c:pt idx="975">
                  <c:v>240</c:v>
                </c:pt>
                <c:pt idx="976">
                  <c:v>214</c:v>
                </c:pt>
                <c:pt idx="977">
                  <c:v>240</c:v>
                </c:pt>
                <c:pt idx="978">
                  <c:v>223</c:v>
                </c:pt>
                <c:pt idx="979">
                  <c:v>176</c:v>
                </c:pt>
                <c:pt idx="980">
                  <c:v>194</c:v>
                </c:pt>
                <c:pt idx="981">
                  <c:v>251</c:v>
                </c:pt>
                <c:pt idx="982">
                  <c:v>262</c:v>
                </c:pt>
                <c:pt idx="983">
                  <c:v>240</c:v>
                </c:pt>
                <c:pt idx="984">
                  <c:v>215</c:v>
                </c:pt>
                <c:pt idx="985">
                  <c:v>186</c:v>
                </c:pt>
                <c:pt idx="986">
                  <c:v>218</c:v>
                </c:pt>
                <c:pt idx="987">
                  <c:v>210</c:v>
                </c:pt>
                <c:pt idx="988">
                  <c:v>246</c:v>
                </c:pt>
                <c:pt idx="989">
                  <c:v>258</c:v>
                </c:pt>
                <c:pt idx="990">
                  <c:v>219</c:v>
                </c:pt>
                <c:pt idx="991">
                  <c:v>197</c:v>
                </c:pt>
                <c:pt idx="992">
                  <c:v>195</c:v>
                </c:pt>
                <c:pt idx="993">
                  <c:v>205</c:v>
                </c:pt>
                <c:pt idx="994">
                  <c:v>203</c:v>
                </c:pt>
                <c:pt idx="995">
                  <c:v>250</c:v>
                </c:pt>
                <c:pt idx="996">
                  <c:v>260</c:v>
                </c:pt>
                <c:pt idx="997">
                  <c:v>234</c:v>
                </c:pt>
                <c:pt idx="998">
                  <c:v>213</c:v>
                </c:pt>
                <c:pt idx="999">
                  <c:v>219</c:v>
                </c:pt>
                <c:pt idx="1000">
                  <c:v>200</c:v>
                </c:pt>
                <c:pt idx="1001">
                  <c:v>226</c:v>
                </c:pt>
                <c:pt idx="1002">
                  <c:v>283</c:v>
                </c:pt>
                <c:pt idx="1003">
                  <c:v>263</c:v>
                </c:pt>
                <c:pt idx="1004">
                  <c:v>203</c:v>
                </c:pt>
                <c:pt idx="1005">
                  <c:v>210</c:v>
                </c:pt>
                <c:pt idx="1006">
                  <c:v>218</c:v>
                </c:pt>
                <c:pt idx="1007">
                  <c:v>243</c:v>
                </c:pt>
                <c:pt idx="1008">
                  <c:v>230</c:v>
                </c:pt>
                <c:pt idx="1009">
                  <c:v>270</c:v>
                </c:pt>
                <c:pt idx="1010">
                  <c:v>250</c:v>
                </c:pt>
                <c:pt idx="1011">
                  <c:v>191</c:v>
                </c:pt>
                <c:pt idx="1012">
                  <c:v>204</c:v>
                </c:pt>
                <c:pt idx="1013">
                  <c:v>204</c:v>
                </c:pt>
                <c:pt idx="1014">
                  <c:v>185</c:v>
                </c:pt>
                <c:pt idx="1015">
                  <c:v>207</c:v>
                </c:pt>
                <c:pt idx="1016">
                  <c:v>297</c:v>
                </c:pt>
                <c:pt idx="1017">
                  <c:v>240</c:v>
                </c:pt>
                <c:pt idx="1018">
                  <c:v>230</c:v>
                </c:pt>
                <c:pt idx="1019">
                  <c:v>206</c:v>
                </c:pt>
                <c:pt idx="1020">
                  <c:v>184</c:v>
                </c:pt>
                <c:pt idx="1021">
                  <c:v>232</c:v>
                </c:pt>
                <c:pt idx="1022">
                  <c:v>201</c:v>
                </c:pt>
                <c:pt idx="1023">
                  <c:v>228</c:v>
                </c:pt>
                <c:pt idx="1024">
                  <c:v>249</c:v>
                </c:pt>
                <c:pt idx="1025">
                  <c:v>231</c:v>
                </c:pt>
                <c:pt idx="1026">
                  <c:v>219</c:v>
                </c:pt>
                <c:pt idx="1027">
                  <c:v>206</c:v>
                </c:pt>
                <c:pt idx="1028">
                  <c:v>180</c:v>
                </c:pt>
                <c:pt idx="1029">
                  <c:v>242</c:v>
                </c:pt>
                <c:pt idx="1030">
                  <c:v>258</c:v>
                </c:pt>
                <c:pt idx="1031">
                  <c:v>239</c:v>
                </c:pt>
                <c:pt idx="1032">
                  <c:v>242</c:v>
                </c:pt>
                <c:pt idx="1033">
                  <c:v>199</c:v>
                </c:pt>
                <c:pt idx="1034">
                  <c:v>199</c:v>
                </c:pt>
                <c:pt idx="1035">
                  <c:v>216</c:v>
                </c:pt>
                <c:pt idx="1036">
                  <c:v>224</c:v>
                </c:pt>
                <c:pt idx="1037">
                  <c:v>256</c:v>
                </c:pt>
                <c:pt idx="1038">
                  <c:v>203</c:v>
                </c:pt>
                <c:pt idx="1039">
                  <c:v>199</c:v>
                </c:pt>
                <c:pt idx="1040">
                  <c:v>199</c:v>
                </c:pt>
                <c:pt idx="1041">
                  <c:v>211</c:v>
                </c:pt>
                <c:pt idx="1042">
                  <c:v>175</c:v>
                </c:pt>
                <c:pt idx="1043">
                  <c:v>167</c:v>
                </c:pt>
                <c:pt idx="1044">
                  <c:v>177</c:v>
                </c:pt>
                <c:pt idx="1045">
                  <c:v>172</c:v>
                </c:pt>
                <c:pt idx="1046">
                  <c:v>174</c:v>
                </c:pt>
                <c:pt idx="1047">
                  <c:v>226</c:v>
                </c:pt>
                <c:pt idx="1048">
                  <c:v>206</c:v>
                </c:pt>
                <c:pt idx="1049">
                  <c:v>172</c:v>
                </c:pt>
                <c:pt idx="1050">
                  <c:v>240</c:v>
                </c:pt>
                <c:pt idx="1051">
                  <c:v>250</c:v>
                </c:pt>
                <c:pt idx="1052">
                  <c:v>206</c:v>
                </c:pt>
                <c:pt idx="1053">
                  <c:v>242</c:v>
                </c:pt>
                <c:pt idx="1054">
                  <c:v>230</c:v>
                </c:pt>
                <c:pt idx="1055">
                  <c:v>185</c:v>
                </c:pt>
                <c:pt idx="1056">
                  <c:v>221</c:v>
                </c:pt>
                <c:pt idx="1057">
                  <c:v>234</c:v>
                </c:pt>
                <c:pt idx="1058">
                  <c:v>260</c:v>
                </c:pt>
                <c:pt idx="1059">
                  <c:v>237</c:v>
                </c:pt>
                <c:pt idx="1060">
                  <c:v>219</c:v>
                </c:pt>
                <c:pt idx="1061">
                  <c:v>301</c:v>
                </c:pt>
                <c:pt idx="1062">
                  <c:v>219</c:v>
                </c:pt>
                <c:pt idx="1063">
                  <c:v>203</c:v>
                </c:pt>
                <c:pt idx="1064">
                  <c:v>219</c:v>
                </c:pt>
                <c:pt idx="1065">
                  <c:v>266</c:v>
                </c:pt>
                <c:pt idx="1066">
                  <c:v>241</c:v>
                </c:pt>
                <c:pt idx="1067">
                  <c:v>192</c:v>
                </c:pt>
                <c:pt idx="1068">
                  <c:v>228</c:v>
                </c:pt>
                <c:pt idx="1069">
                  <c:v>212</c:v>
                </c:pt>
                <c:pt idx="1070">
                  <c:v>190</c:v>
                </c:pt>
                <c:pt idx="1071">
                  <c:v>203</c:v>
                </c:pt>
                <c:pt idx="1072">
                  <c:v>158</c:v>
                </c:pt>
                <c:pt idx="1073">
                  <c:v>157</c:v>
                </c:pt>
                <c:pt idx="1074">
                  <c:v>198</c:v>
                </c:pt>
                <c:pt idx="1075">
                  <c:v>212</c:v>
                </c:pt>
                <c:pt idx="1076">
                  <c:v>207</c:v>
                </c:pt>
                <c:pt idx="1077">
                  <c:v>225</c:v>
                </c:pt>
                <c:pt idx="1078">
                  <c:v>276</c:v>
                </c:pt>
                <c:pt idx="1079">
                  <c:v>286</c:v>
                </c:pt>
                <c:pt idx="1080">
                  <c:v>214</c:v>
                </c:pt>
                <c:pt idx="1081">
                  <c:v>233</c:v>
                </c:pt>
                <c:pt idx="1082">
                  <c:v>206</c:v>
                </c:pt>
                <c:pt idx="1083">
                  <c:v>177</c:v>
                </c:pt>
                <c:pt idx="1084">
                  <c:v>197</c:v>
                </c:pt>
                <c:pt idx="1085">
                  <c:v>237</c:v>
                </c:pt>
                <c:pt idx="1086">
                  <c:v>209</c:v>
                </c:pt>
                <c:pt idx="1087">
                  <c:v>187</c:v>
                </c:pt>
                <c:pt idx="1088">
                  <c:v>202</c:v>
                </c:pt>
                <c:pt idx="1089">
                  <c:v>215</c:v>
                </c:pt>
                <c:pt idx="1090">
                  <c:v>196</c:v>
                </c:pt>
                <c:pt idx="1091">
                  <c:v>188</c:v>
                </c:pt>
                <c:pt idx="1092">
                  <c:v>198</c:v>
                </c:pt>
                <c:pt idx="1093">
                  <c:v>197</c:v>
                </c:pt>
                <c:pt idx="1094">
                  <c:v>231</c:v>
                </c:pt>
                <c:pt idx="1095">
                  <c:v>168</c:v>
                </c:pt>
                <c:pt idx="1096">
                  <c:v>193</c:v>
                </c:pt>
                <c:pt idx="1097">
                  <c:v>191</c:v>
                </c:pt>
                <c:pt idx="1098">
                  <c:v>186</c:v>
                </c:pt>
                <c:pt idx="1099">
                  <c:v>239</c:v>
                </c:pt>
                <c:pt idx="1100">
                  <c:v>192</c:v>
                </c:pt>
                <c:pt idx="1101">
                  <c:v>159</c:v>
                </c:pt>
                <c:pt idx="1102">
                  <c:v>193</c:v>
                </c:pt>
                <c:pt idx="1103">
                  <c:v>192</c:v>
                </c:pt>
                <c:pt idx="1104">
                  <c:v>180</c:v>
                </c:pt>
                <c:pt idx="1105">
                  <c:v>198</c:v>
                </c:pt>
                <c:pt idx="1106">
                  <c:v>229</c:v>
                </c:pt>
                <c:pt idx="1107">
                  <c:v>187</c:v>
                </c:pt>
                <c:pt idx="1108">
                  <c:v>170</c:v>
                </c:pt>
                <c:pt idx="1109">
                  <c:v>192</c:v>
                </c:pt>
                <c:pt idx="1110">
                  <c:v>214</c:v>
                </c:pt>
                <c:pt idx="1111">
                  <c:v>184</c:v>
                </c:pt>
                <c:pt idx="1112">
                  <c:v>211</c:v>
                </c:pt>
                <c:pt idx="1113">
                  <c:v>259</c:v>
                </c:pt>
                <c:pt idx="1114">
                  <c:v>213</c:v>
                </c:pt>
                <c:pt idx="1115">
                  <c:v>190</c:v>
                </c:pt>
                <c:pt idx="1116">
                  <c:v>197</c:v>
                </c:pt>
                <c:pt idx="1117">
                  <c:v>204</c:v>
                </c:pt>
                <c:pt idx="1118">
                  <c:v>232</c:v>
                </c:pt>
                <c:pt idx="1119">
                  <c:v>273</c:v>
                </c:pt>
                <c:pt idx="1120">
                  <c:v>225</c:v>
                </c:pt>
                <c:pt idx="1121">
                  <c:v>235</c:v>
                </c:pt>
                <c:pt idx="1122">
                  <c:v>216</c:v>
                </c:pt>
                <c:pt idx="1123">
                  <c:v>190</c:v>
                </c:pt>
                <c:pt idx="1124">
                  <c:v>240</c:v>
                </c:pt>
                <c:pt idx="1125">
                  <c:v>200</c:v>
                </c:pt>
                <c:pt idx="1126">
                  <c:v>216</c:v>
                </c:pt>
                <c:pt idx="1127">
                  <c:v>285</c:v>
                </c:pt>
                <c:pt idx="1128">
                  <c:v>215</c:v>
                </c:pt>
                <c:pt idx="1129">
                  <c:v>158</c:v>
                </c:pt>
                <c:pt idx="1130">
                  <c:v>176</c:v>
                </c:pt>
                <c:pt idx="1131">
                  <c:v>168</c:v>
                </c:pt>
                <c:pt idx="1132">
                  <c:v>211</c:v>
                </c:pt>
                <c:pt idx="1133">
                  <c:v>186</c:v>
                </c:pt>
                <c:pt idx="1134">
                  <c:v>267</c:v>
                </c:pt>
                <c:pt idx="1135">
                  <c:v>172</c:v>
                </c:pt>
                <c:pt idx="1136">
                  <c:v>162</c:v>
                </c:pt>
                <c:pt idx="1137">
                  <c:v>208</c:v>
                </c:pt>
                <c:pt idx="1138">
                  <c:v>260</c:v>
                </c:pt>
                <c:pt idx="1139">
                  <c:v>180</c:v>
                </c:pt>
                <c:pt idx="1140">
                  <c:v>194</c:v>
                </c:pt>
                <c:pt idx="1141">
                  <c:v>181</c:v>
                </c:pt>
                <c:pt idx="1142">
                  <c:v>190</c:v>
                </c:pt>
                <c:pt idx="1143">
                  <c:v>193</c:v>
                </c:pt>
                <c:pt idx="1144">
                  <c:v>204</c:v>
                </c:pt>
                <c:pt idx="1145">
                  <c:v>190</c:v>
                </c:pt>
                <c:pt idx="1146">
                  <c:v>184</c:v>
                </c:pt>
                <c:pt idx="1147">
                  <c:v>186</c:v>
                </c:pt>
                <c:pt idx="1148">
                  <c:v>245</c:v>
                </c:pt>
                <c:pt idx="1149">
                  <c:v>215</c:v>
                </c:pt>
                <c:pt idx="1150">
                  <c:v>239</c:v>
                </c:pt>
                <c:pt idx="1151">
                  <c:v>237</c:v>
                </c:pt>
                <c:pt idx="1152">
                  <c:v>181</c:v>
                </c:pt>
                <c:pt idx="1153">
                  <c:v>182</c:v>
                </c:pt>
                <c:pt idx="1154">
                  <c:v>171</c:v>
                </c:pt>
                <c:pt idx="1155">
                  <c:v>236</c:v>
                </c:pt>
                <c:pt idx="1156">
                  <c:v>255</c:v>
                </c:pt>
                <c:pt idx="1157">
                  <c:v>220</c:v>
                </c:pt>
                <c:pt idx="1158">
                  <c:v>170</c:v>
                </c:pt>
                <c:pt idx="1159">
                  <c:v>180</c:v>
                </c:pt>
                <c:pt idx="1160">
                  <c:v>209</c:v>
                </c:pt>
                <c:pt idx="1161">
                  <c:v>223</c:v>
                </c:pt>
                <c:pt idx="1162">
                  <c:v>209</c:v>
                </c:pt>
                <c:pt idx="1163">
                  <c:v>164</c:v>
                </c:pt>
                <c:pt idx="1164">
                  <c:v>176</c:v>
                </c:pt>
                <c:pt idx="1165">
                  <c:v>175</c:v>
                </c:pt>
                <c:pt idx="1166">
                  <c:v>148</c:v>
                </c:pt>
                <c:pt idx="1167">
                  <c:v>215</c:v>
                </c:pt>
                <c:pt idx="1168">
                  <c:v>175</c:v>
                </c:pt>
                <c:pt idx="1169">
                  <c:v>263</c:v>
                </c:pt>
                <c:pt idx="1170">
                  <c:v>196</c:v>
                </c:pt>
                <c:pt idx="1171">
                  <c:v>184</c:v>
                </c:pt>
                <c:pt idx="1172">
                  <c:v>203</c:v>
                </c:pt>
                <c:pt idx="1173">
                  <c:v>231</c:v>
                </c:pt>
                <c:pt idx="1174">
                  <c:v>207</c:v>
                </c:pt>
                <c:pt idx="1175">
                  <c:v>212</c:v>
                </c:pt>
                <c:pt idx="1176">
                  <c:v>232</c:v>
                </c:pt>
                <c:pt idx="1177">
                  <c:v>167</c:v>
                </c:pt>
                <c:pt idx="1178">
                  <c:v>171</c:v>
                </c:pt>
                <c:pt idx="1179">
                  <c:v>159</c:v>
                </c:pt>
                <c:pt idx="1180">
                  <c:v>152</c:v>
                </c:pt>
                <c:pt idx="1181">
                  <c:v>165</c:v>
                </c:pt>
                <c:pt idx="1182">
                  <c:v>187</c:v>
                </c:pt>
                <c:pt idx="1183">
                  <c:v>211</c:v>
                </c:pt>
                <c:pt idx="1184">
                  <c:v>185</c:v>
                </c:pt>
                <c:pt idx="1185">
                  <c:v>174</c:v>
                </c:pt>
                <c:pt idx="1186">
                  <c:v>169</c:v>
                </c:pt>
                <c:pt idx="1187">
                  <c:v>180</c:v>
                </c:pt>
                <c:pt idx="1188">
                  <c:v>183</c:v>
                </c:pt>
                <c:pt idx="1189">
                  <c:v>188</c:v>
                </c:pt>
                <c:pt idx="1190">
                  <c:v>225</c:v>
                </c:pt>
                <c:pt idx="1191">
                  <c:v>185</c:v>
                </c:pt>
                <c:pt idx="1192">
                  <c:v>163</c:v>
                </c:pt>
                <c:pt idx="1193">
                  <c:v>187</c:v>
                </c:pt>
                <c:pt idx="1194">
                  <c:v>182</c:v>
                </c:pt>
                <c:pt idx="1195">
                  <c:v>173</c:v>
                </c:pt>
                <c:pt idx="1196">
                  <c:v>207</c:v>
                </c:pt>
                <c:pt idx="1197">
                  <c:v>244</c:v>
                </c:pt>
                <c:pt idx="1198">
                  <c:v>229</c:v>
                </c:pt>
                <c:pt idx="1199">
                  <c:v>160</c:v>
                </c:pt>
                <c:pt idx="1200">
                  <c:v>194</c:v>
                </c:pt>
                <c:pt idx="1201">
                  <c:v>184</c:v>
                </c:pt>
                <c:pt idx="1202">
                  <c:v>174</c:v>
                </c:pt>
                <c:pt idx="1203">
                  <c:v>185</c:v>
                </c:pt>
                <c:pt idx="1204">
                  <c:v>193</c:v>
                </c:pt>
                <c:pt idx="1205">
                  <c:v>213</c:v>
                </c:pt>
                <c:pt idx="1206">
                  <c:v>187</c:v>
                </c:pt>
                <c:pt idx="1207">
                  <c:v>206</c:v>
                </c:pt>
                <c:pt idx="1208">
                  <c:v>203</c:v>
                </c:pt>
                <c:pt idx="1209">
                  <c:v>165</c:v>
                </c:pt>
                <c:pt idx="1210">
                  <c:v>187</c:v>
                </c:pt>
                <c:pt idx="1211">
                  <c:v>197</c:v>
                </c:pt>
                <c:pt idx="1212">
                  <c:v>173</c:v>
                </c:pt>
                <c:pt idx="1213">
                  <c:v>167</c:v>
                </c:pt>
                <c:pt idx="1214">
                  <c:v>174</c:v>
                </c:pt>
                <c:pt idx="1215">
                  <c:v>184</c:v>
                </c:pt>
                <c:pt idx="1216">
                  <c:v>177</c:v>
                </c:pt>
                <c:pt idx="1217">
                  <c:v>140</c:v>
                </c:pt>
                <c:pt idx="1218">
                  <c:v>194</c:v>
                </c:pt>
                <c:pt idx="1219">
                  <c:v>170</c:v>
                </c:pt>
                <c:pt idx="1220">
                  <c:v>176</c:v>
                </c:pt>
                <c:pt idx="1221">
                  <c:v>177</c:v>
                </c:pt>
                <c:pt idx="1222">
                  <c:v>200</c:v>
                </c:pt>
                <c:pt idx="1223">
                  <c:v>138</c:v>
                </c:pt>
                <c:pt idx="1224">
                  <c:v>143</c:v>
                </c:pt>
                <c:pt idx="1225">
                  <c:v>191</c:v>
                </c:pt>
                <c:pt idx="1226">
                  <c:v>163</c:v>
                </c:pt>
                <c:pt idx="1227">
                  <c:v>222</c:v>
                </c:pt>
                <c:pt idx="1228">
                  <c:v>150</c:v>
                </c:pt>
                <c:pt idx="1229">
                  <c:v>150</c:v>
                </c:pt>
                <c:pt idx="1230">
                  <c:v>159</c:v>
                </c:pt>
                <c:pt idx="1231">
                  <c:v>223</c:v>
                </c:pt>
                <c:pt idx="1232">
                  <c:v>229</c:v>
                </c:pt>
                <c:pt idx="1233">
                  <c:v>237</c:v>
                </c:pt>
                <c:pt idx="1234">
                  <c:v>203</c:v>
                </c:pt>
                <c:pt idx="1235">
                  <c:v>185</c:v>
                </c:pt>
                <c:pt idx="1236">
                  <c:v>154</c:v>
                </c:pt>
                <c:pt idx="1237">
                  <c:v>177</c:v>
                </c:pt>
                <c:pt idx="1238">
                  <c:v>202</c:v>
                </c:pt>
                <c:pt idx="1239">
                  <c:v>211</c:v>
                </c:pt>
                <c:pt idx="1240">
                  <c:v>196</c:v>
                </c:pt>
                <c:pt idx="1241">
                  <c:v>178</c:v>
                </c:pt>
                <c:pt idx="1242">
                  <c:v>141</c:v>
                </c:pt>
                <c:pt idx="1243">
                  <c:v>171</c:v>
                </c:pt>
                <c:pt idx="1244">
                  <c:v>158</c:v>
                </c:pt>
                <c:pt idx="1245">
                  <c:v>180</c:v>
                </c:pt>
                <c:pt idx="1246">
                  <c:v>194</c:v>
                </c:pt>
                <c:pt idx="1247">
                  <c:v>182</c:v>
                </c:pt>
                <c:pt idx="1248">
                  <c:v>187</c:v>
                </c:pt>
                <c:pt idx="1249">
                  <c:v>209</c:v>
                </c:pt>
                <c:pt idx="1250">
                  <c:v>167</c:v>
                </c:pt>
                <c:pt idx="1251">
                  <c:v>186</c:v>
                </c:pt>
                <c:pt idx="1252">
                  <c:v>196</c:v>
                </c:pt>
                <c:pt idx="1253">
                  <c:v>192</c:v>
                </c:pt>
                <c:pt idx="1254">
                  <c:v>167</c:v>
                </c:pt>
                <c:pt idx="1255">
                  <c:v>212</c:v>
                </c:pt>
                <c:pt idx="1256">
                  <c:v>176</c:v>
                </c:pt>
                <c:pt idx="1257">
                  <c:v>144</c:v>
                </c:pt>
                <c:pt idx="1258">
                  <c:v>163</c:v>
                </c:pt>
                <c:pt idx="1259">
                  <c:v>152</c:v>
                </c:pt>
                <c:pt idx="1260">
                  <c:v>158</c:v>
                </c:pt>
                <c:pt idx="1261">
                  <c:v>163</c:v>
                </c:pt>
                <c:pt idx="1262">
                  <c:v>183</c:v>
                </c:pt>
                <c:pt idx="1263">
                  <c:v>166</c:v>
                </c:pt>
                <c:pt idx="1264">
                  <c:v>193</c:v>
                </c:pt>
                <c:pt idx="1265">
                  <c:v>145</c:v>
                </c:pt>
                <c:pt idx="1266">
                  <c:v>151</c:v>
                </c:pt>
                <c:pt idx="1267">
                  <c:v>190</c:v>
                </c:pt>
                <c:pt idx="1268">
                  <c:v>191</c:v>
                </c:pt>
                <c:pt idx="1269">
                  <c:v>165</c:v>
                </c:pt>
                <c:pt idx="1270">
                  <c:v>168</c:v>
                </c:pt>
                <c:pt idx="1271">
                  <c:v>153</c:v>
                </c:pt>
                <c:pt idx="1272">
                  <c:v>171</c:v>
                </c:pt>
                <c:pt idx="1273">
                  <c:v>208</c:v>
                </c:pt>
                <c:pt idx="1274">
                  <c:v>234</c:v>
                </c:pt>
                <c:pt idx="1275">
                  <c:v>172</c:v>
                </c:pt>
                <c:pt idx="1276">
                  <c:v>181</c:v>
                </c:pt>
                <c:pt idx="1277">
                  <c:v>203</c:v>
                </c:pt>
                <c:pt idx="1278">
                  <c:v>165</c:v>
                </c:pt>
                <c:pt idx="1279">
                  <c:v>146</c:v>
                </c:pt>
                <c:pt idx="1280">
                  <c:v>163</c:v>
                </c:pt>
                <c:pt idx="1281">
                  <c:v>180</c:v>
                </c:pt>
                <c:pt idx="1282">
                  <c:v>168</c:v>
                </c:pt>
                <c:pt idx="1283">
                  <c:v>184</c:v>
                </c:pt>
                <c:pt idx="1284">
                  <c:v>173</c:v>
                </c:pt>
                <c:pt idx="1285">
                  <c:v>144</c:v>
                </c:pt>
                <c:pt idx="1286">
                  <c:v>164</c:v>
                </c:pt>
                <c:pt idx="1287">
                  <c:v>151</c:v>
                </c:pt>
                <c:pt idx="1288">
                  <c:v>180</c:v>
                </c:pt>
                <c:pt idx="1289">
                  <c:v>171</c:v>
                </c:pt>
                <c:pt idx="1290">
                  <c:v>159</c:v>
                </c:pt>
                <c:pt idx="1291">
                  <c:v>191</c:v>
                </c:pt>
                <c:pt idx="1292">
                  <c:v>195</c:v>
                </c:pt>
                <c:pt idx="1293">
                  <c:v>157</c:v>
                </c:pt>
                <c:pt idx="1294">
                  <c:v>149</c:v>
                </c:pt>
                <c:pt idx="1295">
                  <c:v>149</c:v>
                </c:pt>
                <c:pt idx="1296">
                  <c:v>159</c:v>
                </c:pt>
                <c:pt idx="1297">
                  <c:v>166</c:v>
                </c:pt>
                <c:pt idx="1298">
                  <c:v>147</c:v>
                </c:pt>
                <c:pt idx="1299">
                  <c:v>171</c:v>
                </c:pt>
                <c:pt idx="1300">
                  <c:v>167</c:v>
                </c:pt>
                <c:pt idx="1301">
                  <c:v>141</c:v>
                </c:pt>
                <c:pt idx="1302">
                  <c:v>183</c:v>
                </c:pt>
                <c:pt idx="1303">
                  <c:v>168</c:v>
                </c:pt>
                <c:pt idx="1304">
                  <c:v>153</c:v>
                </c:pt>
                <c:pt idx="1305">
                  <c:v>141</c:v>
                </c:pt>
                <c:pt idx="1306">
                  <c:v>148</c:v>
                </c:pt>
                <c:pt idx="1307">
                  <c:v>156</c:v>
                </c:pt>
                <c:pt idx="1308">
                  <c:v>154</c:v>
                </c:pt>
                <c:pt idx="1309">
                  <c:v>173</c:v>
                </c:pt>
                <c:pt idx="1310">
                  <c:v>167</c:v>
                </c:pt>
                <c:pt idx="1311">
                  <c:v>164</c:v>
                </c:pt>
                <c:pt idx="1312">
                  <c:v>148</c:v>
                </c:pt>
                <c:pt idx="1313">
                  <c:v>147</c:v>
                </c:pt>
                <c:pt idx="1314">
                  <c:v>149</c:v>
                </c:pt>
                <c:pt idx="1315">
                  <c:v>177</c:v>
                </c:pt>
                <c:pt idx="1316">
                  <c:v>136</c:v>
                </c:pt>
                <c:pt idx="1317">
                  <c:v>144</c:v>
                </c:pt>
                <c:pt idx="1318">
                  <c:v>129</c:v>
                </c:pt>
                <c:pt idx="1319">
                  <c:v>153</c:v>
                </c:pt>
                <c:pt idx="1320">
                  <c:v>143</c:v>
                </c:pt>
                <c:pt idx="1321">
                  <c:v>148</c:v>
                </c:pt>
                <c:pt idx="1322">
                  <c:v>172</c:v>
                </c:pt>
                <c:pt idx="1323">
                  <c:v>185</c:v>
                </c:pt>
                <c:pt idx="1324">
                  <c:v>122</c:v>
                </c:pt>
                <c:pt idx="1325">
                  <c:v>160</c:v>
                </c:pt>
                <c:pt idx="1326">
                  <c:v>106</c:v>
                </c:pt>
                <c:pt idx="1327">
                  <c:v>180</c:v>
                </c:pt>
                <c:pt idx="1328">
                  <c:v>139</c:v>
                </c:pt>
                <c:pt idx="1329">
                  <c:v>142</c:v>
                </c:pt>
                <c:pt idx="1330">
                  <c:v>184</c:v>
                </c:pt>
                <c:pt idx="1331">
                  <c:v>159</c:v>
                </c:pt>
                <c:pt idx="1332">
                  <c:v>82</c:v>
                </c:pt>
                <c:pt idx="1333">
                  <c:v>87</c:v>
                </c:pt>
                <c:pt idx="1334">
                  <c:v>102</c:v>
                </c:pt>
                <c:pt idx="1335">
                  <c:v>83</c:v>
                </c:pt>
                <c:pt idx="1336">
                  <c:v>85</c:v>
                </c:pt>
                <c:pt idx="1337">
                  <c:v>97</c:v>
                </c:pt>
                <c:pt idx="1338">
                  <c:v>94</c:v>
                </c:pt>
                <c:pt idx="1339">
                  <c:v>139</c:v>
                </c:pt>
                <c:pt idx="1340">
                  <c:v>137</c:v>
                </c:pt>
                <c:pt idx="1341">
                  <c:v>141</c:v>
                </c:pt>
                <c:pt idx="1342">
                  <c:v>134</c:v>
                </c:pt>
                <c:pt idx="1343">
                  <c:v>139</c:v>
                </c:pt>
                <c:pt idx="1344">
                  <c:v>144</c:v>
                </c:pt>
                <c:pt idx="1345">
                  <c:v>145</c:v>
                </c:pt>
                <c:pt idx="1346">
                  <c:v>141</c:v>
                </c:pt>
                <c:pt idx="1347">
                  <c:v>157</c:v>
                </c:pt>
                <c:pt idx="1348">
                  <c:v>151</c:v>
                </c:pt>
                <c:pt idx="1349">
                  <c:v>149</c:v>
                </c:pt>
                <c:pt idx="1350">
                  <c:v>140</c:v>
                </c:pt>
                <c:pt idx="1351">
                  <c:v>192</c:v>
                </c:pt>
                <c:pt idx="1352">
                  <c:v>157</c:v>
                </c:pt>
                <c:pt idx="1353">
                  <c:v>143</c:v>
                </c:pt>
                <c:pt idx="1354">
                  <c:v>179</c:v>
                </c:pt>
                <c:pt idx="1355">
                  <c:v>127</c:v>
                </c:pt>
                <c:pt idx="1356">
                  <c:v>160</c:v>
                </c:pt>
                <c:pt idx="1357">
                  <c:v>193</c:v>
                </c:pt>
                <c:pt idx="1358">
                  <c:v>199</c:v>
                </c:pt>
                <c:pt idx="1359">
                  <c:v>177</c:v>
                </c:pt>
                <c:pt idx="1360">
                  <c:v>182</c:v>
                </c:pt>
                <c:pt idx="1361">
                  <c:v>166</c:v>
                </c:pt>
                <c:pt idx="1362">
                  <c:v>138</c:v>
                </c:pt>
                <c:pt idx="1363">
                  <c:v>116</c:v>
                </c:pt>
                <c:pt idx="1364">
                  <c:v>169</c:v>
                </c:pt>
                <c:pt idx="1365">
                  <c:v>189</c:v>
                </c:pt>
                <c:pt idx="1366">
                  <c:v>175</c:v>
                </c:pt>
                <c:pt idx="1367">
                  <c:v>149</c:v>
                </c:pt>
                <c:pt idx="1368">
                  <c:v>213</c:v>
                </c:pt>
                <c:pt idx="1369">
                  <c:v>158</c:v>
                </c:pt>
                <c:pt idx="1370">
                  <c:v>133</c:v>
                </c:pt>
                <c:pt idx="1371">
                  <c:v>158</c:v>
                </c:pt>
                <c:pt idx="1372">
                  <c:v>187</c:v>
                </c:pt>
                <c:pt idx="1373">
                  <c:v>190</c:v>
                </c:pt>
                <c:pt idx="1374">
                  <c:v>123</c:v>
                </c:pt>
                <c:pt idx="1375">
                  <c:v>137</c:v>
                </c:pt>
                <c:pt idx="1376">
                  <c:v>123</c:v>
                </c:pt>
                <c:pt idx="1377">
                  <c:v>142</c:v>
                </c:pt>
                <c:pt idx="1378">
                  <c:v>152</c:v>
                </c:pt>
                <c:pt idx="1379">
                  <c:v>190</c:v>
                </c:pt>
                <c:pt idx="1380">
                  <c:v>188</c:v>
                </c:pt>
                <c:pt idx="1381">
                  <c:v>128</c:v>
                </c:pt>
                <c:pt idx="1382">
                  <c:v>128</c:v>
                </c:pt>
                <c:pt idx="1383">
                  <c:v>162</c:v>
                </c:pt>
                <c:pt idx="1384">
                  <c:v>123</c:v>
                </c:pt>
                <c:pt idx="1385">
                  <c:v>178</c:v>
                </c:pt>
                <c:pt idx="1386">
                  <c:v>213</c:v>
                </c:pt>
                <c:pt idx="1387">
                  <c:v>145</c:v>
                </c:pt>
                <c:pt idx="1388">
                  <c:v>143</c:v>
                </c:pt>
                <c:pt idx="1389">
                  <c:v>147</c:v>
                </c:pt>
                <c:pt idx="1390">
                  <c:v>121</c:v>
                </c:pt>
                <c:pt idx="1391">
                  <c:v>139</c:v>
                </c:pt>
                <c:pt idx="1392">
                  <c:v>112</c:v>
                </c:pt>
                <c:pt idx="1393">
                  <c:v>172</c:v>
                </c:pt>
                <c:pt idx="1394">
                  <c:v>139</c:v>
                </c:pt>
                <c:pt idx="1395">
                  <c:v>128</c:v>
                </c:pt>
                <c:pt idx="1396">
                  <c:v>138</c:v>
                </c:pt>
                <c:pt idx="1397">
                  <c:v>126</c:v>
                </c:pt>
                <c:pt idx="1398">
                  <c:v>124</c:v>
                </c:pt>
                <c:pt idx="1399">
                  <c:v>157</c:v>
                </c:pt>
                <c:pt idx="1400">
                  <c:v>145</c:v>
                </c:pt>
                <c:pt idx="1401">
                  <c:v>147</c:v>
                </c:pt>
                <c:pt idx="1402">
                  <c:v>117</c:v>
                </c:pt>
                <c:pt idx="1403">
                  <c:v>145</c:v>
                </c:pt>
                <c:pt idx="1404">
                  <c:v>131</c:v>
                </c:pt>
                <c:pt idx="1405">
                  <c:v>146</c:v>
                </c:pt>
                <c:pt idx="1406">
                  <c:v>98</c:v>
                </c:pt>
                <c:pt idx="1407">
                  <c:v>121</c:v>
                </c:pt>
                <c:pt idx="1408">
                  <c:v>109</c:v>
                </c:pt>
                <c:pt idx="1409">
                  <c:v>110</c:v>
                </c:pt>
                <c:pt idx="1410">
                  <c:v>158</c:v>
                </c:pt>
                <c:pt idx="1411">
                  <c:v>131</c:v>
                </c:pt>
                <c:pt idx="1412">
                  <c:v>135</c:v>
                </c:pt>
                <c:pt idx="1413">
                  <c:v>159</c:v>
                </c:pt>
                <c:pt idx="1414">
                  <c:v>178</c:v>
                </c:pt>
                <c:pt idx="1415">
                  <c:v>128</c:v>
                </c:pt>
                <c:pt idx="1416">
                  <c:v>107</c:v>
                </c:pt>
                <c:pt idx="1417">
                  <c:v>141</c:v>
                </c:pt>
                <c:pt idx="1418">
                  <c:v>146</c:v>
                </c:pt>
                <c:pt idx="1419">
                  <c:v>129</c:v>
                </c:pt>
                <c:pt idx="1420">
                  <c:v>173</c:v>
                </c:pt>
                <c:pt idx="1421">
                  <c:v>168</c:v>
                </c:pt>
                <c:pt idx="1422">
                  <c:v>157</c:v>
                </c:pt>
                <c:pt idx="1423">
                  <c:v>105</c:v>
                </c:pt>
                <c:pt idx="1424">
                  <c:v>147</c:v>
                </c:pt>
                <c:pt idx="1425">
                  <c:v>144</c:v>
                </c:pt>
                <c:pt idx="1426">
                  <c:v>148</c:v>
                </c:pt>
                <c:pt idx="1427">
                  <c:v>170</c:v>
                </c:pt>
                <c:pt idx="1428">
                  <c:v>175</c:v>
                </c:pt>
                <c:pt idx="1429">
                  <c:v>138</c:v>
                </c:pt>
                <c:pt idx="1430">
                  <c:v>138</c:v>
                </c:pt>
                <c:pt idx="1431">
                  <c:v>156</c:v>
                </c:pt>
                <c:pt idx="1432">
                  <c:v>157</c:v>
                </c:pt>
                <c:pt idx="1433">
                  <c:v>120</c:v>
                </c:pt>
                <c:pt idx="1434">
                  <c:v>146</c:v>
                </c:pt>
                <c:pt idx="1435">
                  <c:v>168</c:v>
                </c:pt>
                <c:pt idx="1436">
                  <c:v>113</c:v>
                </c:pt>
                <c:pt idx="1437">
                  <c:v>77</c:v>
                </c:pt>
                <c:pt idx="1438">
                  <c:v>139</c:v>
                </c:pt>
                <c:pt idx="1439">
                  <c:v>104</c:v>
                </c:pt>
                <c:pt idx="1440">
                  <c:v>112</c:v>
                </c:pt>
                <c:pt idx="1441">
                  <c:v>122</c:v>
                </c:pt>
                <c:pt idx="1442">
                  <c:v>141</c:v>
                </c:pt>
                <c:pt idx="1443">
                  <c:v>122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EDD-41EB-9BFF-48FB87909B03}"/>
            </c:ext>
          </c:extLst>
        </c:ser>
        <c:ser>
          <c:idx val="3"/>
          <c:order val="2"/>
          <c:tx>
            <c:v>4th Order Polynomial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'[Example of Metrics on Community 2.xlsx]dict_02'!$B$2:$B$1656</c:f>
              <c:numCache>
                <c:formatCode>mm/dd/yyyy</c:formatCode>
                <c:ptCount val="1655"/>
                <c:pt idx="0">
                  <c:v>41275</c:v>
                </c:pt>
                <c:pt idx="1">
                  <c:v>41276</c:v>
                </c:pt>
                <c:pt idx="2">
                  <c:v>41277</c:v>
                </c:pt>
                <c:pt idx="3">
                  <c:v>41278</c:v>
                </c:pt>
                <c:pt idx="4">
                  <c:v>41279</c:v>
                </c:pt>
                <c:pt idx="5">
                  <c:v>41280</c:v>
                </c:pt>
                <c:pt idx="6">
                  <c:v>41281</c:v>
                </c:pt>
                <c:pt idx="7">
                  <c:v>41282</c:v>
                </c:pt>
                <c:pt idx="8">
                  <c:v>41283</c:v>
                </c:pt>
                <c:pt idx="9">
                  <c:v>41284</c:v>
                </c:pt>
                <c:pt idx="10">
                  <c:v>41285</c:v>
                </c:pt>
                <c:pt idx="11">
                  <c:v>41286</c:v>
                </c:pt>
                <c:pt idx="12">
                  <c:v>41287</c:v>
                </c:pt>
                <c:pt idx="13">
                  <c:v>41288</c:v>
                </c:pt>
                <c:pt idx="14">
                  <c:v>41289</c:v>
                </c:pt>
                <c:pt idx="15">
                  <c:v>41290</c:v>
                </c:pt>
                <c:pt idx="16">
                  <c:v>41291</c:v>
                </c:pt>
                <c:pt idx="17">
                  <c:v>41292</c:v>
                </c:pt>
                <c:pt idx="18">
                  <c:v>41293</c:v>
                </c:pt>
                <c:pt idx="19">
                  <c:v>41294</c:v>
                </c:pt>
                <c:pt idx="20">
                  <c:v>41295</c:v>
                </c:pt>
                <c:pt idx="21">
                  <c:v>41296</c:v>
                </c:pt>
                <c:pt idx="22">
                  <c:v>41297</c:v>
                </c:pt>
                <c:pt idx="23">
                  <c:v>41298</c:v>
                </c:pt>
                <c:pt idx="24">
                  <c:v>41299</c:v>
                </c:pt>
                <c:pt idx="25">
                  <c:v>41300</c:v>
                </c:pt>
                <c:pt idx="26">
                  <c:v>41301</c:v>
                </c:pt>
                <c:pt idx="27">
                  <c:v>41302</c:v>
                </c:pt>
                <c:pt idx="28">
                  <c:v>41303</c:v>
                </c:pt>
                <c:pt idx="29">
                  <c:v>41304</c:v>
                </c:pt>
                <c:pt idx="30">
                  <c:v>41305</c:v>
                </c:pt>
                <c:pt idx="31">
                  <c:v>41306</c:v>
                </c:pt>
                <c:pt idx="32">
                  <c:v>41307</c:v>
                </c:pt>
                <c:pt idx="33">
                  <c:v>41308</c:v>
                </c:pt>
                <c:pt idx="34">
                  <c:v>41309</c:v>
                </c:pt>
                <c:pt idx="35">
                  <c:v>41310</c:v>
                </c:pt>
                <c:pt idx="36">
                  <c:v>41311</c:v>
                </c:pt>
                <c:pt idx="37">
                  <c:v>41312</c:v>
                </c:pt>
                <c:pt idx="38">
                  <c:v>41313</c:v>
                </c:pt>
                <c:pt idx="39">
                  <c:v>41314</c:v>
                </c:pt>
                <c:pt idx="40">
                  <c:v>41315</c:v>
                </c:pt>
                <c:pt idx="41">
                  <c:v>41316</c:v>
                </c:pt>
                <c:pt idx="42">
                  <c:v>41317</c:v>
                </c:pt>
                <c:pt idx="43">
                  <c:v>41318</c:v>
                </c:pt>
                <c:pt idx="44">
                  <c:v>41319</c:v>
                </c:pt>
                <c:pt idx="45">
                  <c:v>41320</c:v>
                </c:pt>
                <c:pt idx="46">
                  <c:v>41321</c:v>
                </c:pt>
                <c:pt idx="47">
                  <c:v>41322</c:v>
                </c:pt>
                <c:pt idx="48">
                  <c:v>41323</c:v>
                </c:pt>
                <c:pt idx="49">
                  <c:v>41324</c:v>
                </c:pt>
                <c:pt idx="50">
                  <c:v>41325</c:v>
                </c:pt>
                <c:pt idx="51">
                  <c:v>41326</c:v>
                </c:pt>
                <c:pt idx="52">
                  <c:v>41327</c:v>
                </c:pt>
                <c:pt idx="53">
                  <c:v>41328</c:v>
                </c:pt>
                <c:pt idx="54">
                  <c:v>41329</c:v>
                </c:pt>
                <c:pt idx="55">
                  <c:v>41330</c:v>
                </c:pt>
                <c:pt idx="56">
                  <c:v>41331</c:v>
                </c:pt>
                <c:pt idx="57">
                  <c:v>41332</c:v>
                </c:pt>
                <c:pt idx="58">
                  <c:v>41333</c:v>
                </c:pt>
                <c:pt idx="59">
                  <c:v>41334</c:v>
                </c:pt>
                <c:pt idx="60">
                  <c:v>41335</c:v>
                </c:pt>
                <c:pt idx="61">
                  <c:v>41336</c:v>
                </c:pt>
                <c:pt idx="62">
                  <c:v>41337</c:v>
                </c:pt>
                <c:pt idx="63">
                  <c:v>41338</c:v>
                </c:pt>
                <c:pt idx="64">
                  <c:v>41339</c:v>
                </c:pt>
                <c:pt idx="65">
                  <c:v>41340</c:v>
                </c:pt>
                <c:pt idx="66">
                  <c:v>41341</c:v>
                </c:pt>
                <c:pt idx="67">
                  <c:v>41342</c:v>
                </c:pt>
                <c:pt idx="68">
                  <c:v>41343</c:v>
                </c:pt>
                <c:pt idx="69">
                  <c:v>41344</c:v>
                </c:pt>
                <c:pt idx="70">
                  <c:v>41345</c:v>
                </c:pt>
                <c:pt idx="71">
                  <c:v>41346</c:v>
                </c:pt>
                <c:pt idx="72">
                  <c:v>41347</c:v>
                </c:pt>
                <c:pt idx="73">
                  <c:v>41348</c:v>
                </c:pt>
                <c:pt idx="74">
                  <c:v>41349</c:v>
                </c:pt>
                <c:pt idx="75">
                  <c:v>41350</c:v>
                </c:pt>
                <c:pt idx="76">
                  <c:v>41351</c:v>
                </c:pt>
                <c:pt idx="77">
                  <c:v>41352</c:v>
                </c:pt>
                <c:pt idx="78">
                  <c:v>41353</c:v>
                </c:pt>
                <c:pt idx="79">
                  <c:v>41354</c:v>
                </c:pt>
                <c:pt idx="80">
                  <c:v>41355</c:v>
                </c:pt>
                <c:pt idx="81">
                  <c:v>41356</c:v>
                </c:pt>
                <c:pt idx="82">
                  <c:v>41357</c:v>
                </c:pt>
                <c:pt idx="83">
                  <c:v>41358</c:v>
                </c:pt>
                <c:pt idx="84">
                  <c:v>41359</c:v>
                </c:pt>
                <c:pt idx="85">
                  <c:v>41360</c:v>
                </c:pt>
                <c:pt idx="86">
                  <c:v>41361</c:v>
                </c:pt>
                <c:pt idx="87">
                  <c:v>41362</c:v>
                </c:pt>
                <c:pt idx="88">
                  <c:v>41363</c:v>
                </c:pt>
                <c:pt idx="89">
                  <c:v>41364</c:v>
                </c:pt>
                <c:pt idx="90">
                  <c:v>41365</c:v>
                </c:pt>
                <c:pt idx="91">
                  <c:v>41366</c:v>
                </c:pt>
                <c:pt idx="92">
                  <c:v>41367</c:v>
                </c:pt>
                <c:pt idx="93">
                  <c:v>41368</c:v>
                </c:pt>
                <c:pt idx="94">
                  <c:v>41369</c:v>
                </c:pt>
                <c:pt idx="95">
                  <c:v>41370</c:v>
                </c:pt>
                <c:pt idx="96">
                  <c:v>41371</c:v>
                </c:pt>
                <c:pt idx="97">
                  <c:v>41372</c:v>
                </c:pt>
                <c:pt idx="98">
                  <c:v>41373</c:v>
                </c:pt>
                <c:pt idx="99">
                  <c:v>41374</c:v>
                </c:pt>
                <c:pt idx="100">
                  <c:v>41375</c:v>
                </c:pt>
                <c:pt idx="101">
                  <c:v>41376</c:v>
                </c:pt>
                <c:pt idx="102">
                  <c:v>41377</c:v>
                </c:pt>
                <c:pt idx="103">
                  <c:v>41378</c:v>
                </c:pt>
                <c:pt idx="104">
                  <c:v>41379</c:v>
                </c:pt>
                <c:pt idx="105">
                  <c:v>41380</c:v>
                </c:pt>
                <c:pt idx="106">
                  <c:v>41381</c:v>
                </c:pt>
                <c:pt idx="107">
                  <c:v>41382</c:v>
                </c:pt>
                <c:pt idx="108">
                  <c:v>41383</c:v>
                </c:pt>
                <c:pt idx="109">
                  <c:v>41384</c:v>
                </c:pt>
                <c:pt idx="110">
                  <c:v>41385</c:v>
                </c:pt>
                <c:pt idx="111">
                  <c:v>41386</c:v>
                </c:pt>
                <c:pt idx="112">
                  <c:v>41387</c:v>
                </c:pt>
                <c:pt idx="113">
                  <c:v>41388</c:v>
                </c:pt>
                <c:pt idx="114">
                  <c:v>41389</c:v>
                </c:pt>
                <c:pt idx="115">
                  <c:v>41390</c:v>
                </c:pt>
                <c:pt idx="116">
                  <c:v>41391</c:v>
                </c:pt>
                <c:pt idx="117">
                  <c:v>41392</c:v>
                </c:pt>
                <c:pt idx="118">
                  <c:v>41393</c:v>
                </c:pt>
                <c:pt idx="119">
                  <c:v>41394</c:v>
                </c:pt>
                <c:pt idx="120">
                  <c:v>41395</c:v>
                </c:pt>
                <c:pt idx="121">
                  <c:v>41396</c:v>
                </c:pt>
                <c:pt idx="122">
                  <c:v>41397</c:v>
                </c:pt>
                <c:pt idx="123">
                  <c:v>41398</c:v>
                </c:pt>
                <c:pt idx="124">
                  <c:v>41399</c:v>
                </c:pt>
                <c:pt idx="125">
                  <c:v>41400</c:v>
                </c:pt>
                <c:pt idx="126">
                  <c:v>41401</c:v>
                </c:pt>
                <c:pt idx="127">
                  <c:v>41402</c:v>
                </c:pt>
                <c:pt idx="128">
                  <c:v>41403</c:v>
                </c:pt>
                <c:pt idx="129">
                  <c:v>41404</c:v>
                </c:pt>
                <c:pt idx="130">
                  <c:v>41405</c:v>
                </c:pt>
                <c:pt idx="131">
                  <c:v>41406</c:v>
                </c:pt>
                <c:pt idx="132">
                  <c:v>41407</c:v>
                </c:pt>
                <c:pt idx="133">
                  <c:v>41408</c:v>
                </c:pt>
                <c:pt idx="134">
                  <c:v>41409</c:v>
                </c:pt>
                <c:pt idx="135">
                  <c:v>41410</c:v>
                </c:pt>
                <c:pt idx="136">
                  <c:v>41411</c:v>
                </c:pt>
                <c:pt idx="137">
                  <c:v>41412</c:v>
                </c:pt>
                <c:pt idx="138">
                  <c:v>41413</c:v>
                </c:pt>
                <c:pt idx="139">
                  <c:v>41414</c:v>
                </c:pt>
                <c:pt idx="140">
                  <c:v>41415</c:v>
                </c:pt>
                <c:pt idx="141">
                  <c:v>41416</c:v>
                </c:pt>
                <c:pt idx="142">
                  <c:v>41417</c:v>
                </c:pt>
                <c:pt idx="143">
                  <c:v>41418</c:v>
                </c:pt>
                <c:pt idx="144">
                  <c:v>41419</c:v>
                </c:pt>
                <c:pt idx="145">
                  <c:v>41420</c:v>
                </c:pt>
                <c:pt idx="146">
                  <c:v>41421</c:v>
                </c:pt>
                <c:pt idx="147">
                  <c:v>41422</c:v>
                </c:pt>
                <c:pt idx="148">
                  <c:v>41423</c:v>
                </c:pt>
                <c:pt idx="149">
                  <c:v>41424</c:v>
                </c:pt>
                <c:pt idx="150">
                  <c:v>41425</c:v>
                </c:pt>
                <c:pt idx="151">
                  <c:v>41426</c:v>
                </c:pt>
                <c:pt idx="152">
                  <c:v>41427</c:v>
                </c:pt>
                <c:pt idx="153">
                  <c:v>41428</c:v>
                </c:pt>
                <c:pt idx="154">
                  <c:v>41429</c:v>
                </c:pt>
                <c:pt idx="155">
                  <c:v>41430</c:v>
                </c:pt>
                <c:pt idx="156">
                  <c:v>41431</c:v>
                </c:pt>
                <c:pt idx="157">
                  <c:v>41432</c:v>
                </c:pt>
                <c:pt idx="158">
                  <c:v>41433</c:v>
                </c:pt>
                <c:pt idx="159">
                  <c:v>41434</c:v>
                </c:pt>
                <c:pt idx="160">
                  <c:v>41435</c:v>
                </c:pt>
                <c:pt idx="161">
                  <c:v>41436</c:v>
                </c:pt>
                <c:pt idx="162">
                  <c:v>41437</c:v>
                </c:pt>
                <c:pt idx="163">
                  <c:v>41438</c:v>
                </c:pt>
                <c:pt idx="164">
                  <c:v>41439</c:v>
                </c:pt>
                <c:pt idx="165">
                  <c:v>41440</c:v>
                </c:pt>
                <c:pt idx="166">
                  <c:v>41441</c:v>
                </c:pt>
                <c:pt idx="167">
                  <c:v>41442</c:v>
                </c:pt>
                <c:pt idx="168">
                  <c:v>41443</c:v>
                </c:pt>
                <c:pt idx="169">
                  <c:v>41444</c:v>
                </c:pt>
                <c:pt idx="170">
                  <c:v>41445</c:v>
                </c:pt>
                <c:pt idx="171">
                  <c:v>41446</c:v>
                </c:pt>
                <c:pt idx="172">
                  <c:v>41447</c:v>
                </c:pt>
                <c:pt idx="173">
                  <c:v>41448</c:v>
                </c:pt>
                <c:pt idx="174">
                  <c:v>41449</c:v>
                </c:pt>
                <c:pt idx="175">
                  <c:v>41450</c:v>
                </c:pt>
                <c:pt idx="176">
                  <c:v>41451</c:v>
                </c:pt>
                <c:pt idx="177">
                  <c:v>41452</c:v>
                </c:pt>
                <c:pt idx="178">
                  <c:v>41453</c:v>
                </c:pt>
                <c:pt idx="179">
                  <c:v>41454</c:v>
                </c:pt>
                <c:pt idx="180">
                  <c:v>41455</c:v>
                </c:pt>
                <c:pt idx="181">
                  <c:v>41456</c:v>
                </c:pt>
                <c:pt idx="182">
                  <c:v>41457</c:v>
                </c:pt>
                <c:pt idx="183">
                  <c:v>41458</c:v>
                </c:pt>
                <c:pt idx="184">
                  <c:v>41459</c:v>
                </c:pt>
                <c:pt idx="185">
                  <c:v>41460</c:v>
                </c:pt>
                <c:pt idx="186">
                  <c:v>41461</c:v>
                </c:pt>
                <c:pt idx="187">
                  <c:v>41462</c:v>
                </c:pt>
                <c:pt idx="188">
                  <c:v>41463</c:v>
                </c:pt>
                <c:pt idx="189">
                  <c:v>41464</c:v>
                </c:pt>
                <c:pt idx="190">
                  <c:v>41465</c:v>
                </c:pt>
                <c:pt idx="191">
                  <c:v>41466</c:v>
                </c:pt>
                <c:pt idx="192">
                  <c:v>41467</c:v>
                </c:pt>
                <c:pt idx="193">
                  <c:v>41468</c:v>
                </c:pt>
                <c:pt idx="194">
                  <c:v>41469</c:v>
                </c:pt>
                <c:pt idx="195">
                  <c:v>41470</c:v>
                </c:pt>
                <c:pt idx="196">
                  <c:v>41471</c:v>
                </c:pt>
                <c:pt idx="197">
                  <c:v>41472</c:v>
                </c:pt>
                <c:pt idx="198">
                  <c:v>41473</c:v>
                </c:pt>
                <c:pt idx="199">
                  <c:v>41474</c:v>
                </c:pt>
                <c:pt idx="200">
                  <c:v>41475</c:v>
                </c:pt>
                <c:pt idx="201">
                  <c:v>41476</c:v>
                </c:pt>
                <c:pt idx="202">
                  <c:v>41477</c:v>
                </c:pt>
                <c:pt idx="203">
                  <c:v>41478</c:v>
                </c:pt>
                <c:pt idx="204">
                  <c:v>41479</c:v>
                </c:pt>
                <c:pt idx="205">
                  <c:v>41480</c:v>
                </c:pt>
                <c:pt idx="206">
                  <c:v>41481</c:v>
                </c:pt>
                <c:pt idx="207">
                  <c:v>41482</c:v>
                </c:pt>
                <c:pt idx="208">
                  <c:v>41483</c:v>
                </c:pt>
                <c:pt idx="209">
                  <c:v>41484</c:v>
                </c:pt>
                <c:pt idx="210">
                  <c:v>41485</c:v>
                </c:pt>
                <c:pt idx="211">
                  <c:v>41486</c:v>
                </c:pt>
                <c:pt idx="212">
                  <c:v>41487</c:v>
                </c:pt>
                <c:pt idx="213">
                  <c:v>41488</c:v>
                </c:pt>
                <c:pt idx="214">
                  <c:v>41489</c:v>
                </c:pt>
                <c:pt idx="215">
                  <c:v>41490</c:v>
                </c:pt>
                <c:pt idx="216">
                  <c:v>41491</c:v>
                </c:pt>
                <c:pt idx="217">
                  <c:v>41492</c:v>
                </c:pt>
                <c:pt idx="218">
                  <c:v>41493</c:v>
                </c:pt>
                <c:pt idx="219">
                  <c:v>41494</c:v>
                </c:pt>
                <c:pt idx="220">
                  <c:v>41495</c:v>
                </c:pt>
                <c:pt idx="221">
                  <c:v>41496</c:v>
                </c:pt>
                <c:pt idx="222">
                  <c:v>41497</c:v>
                </c:pt>
                <c:pt idx="223">
                  <c:v>41498</c:v>
                </c:pt>
                <c:pt idx="224">
                  <c:v>41499</c:v>
                </c:pt>
                <c:pt idx="225">
                  <c:v>41500</c:v>
                </c:pt>
                <c:pt idx="226">
                  <c:v>41501</c:v>
                </c:pt>
                <c:pt idx="227">
                  <c:v>41502</c:v>
                </c:pt>
                <c:pt idx="228">
                  <c:v>41503</c:v>
                </c:pt>
                <c:pt idx="229">
                  <c:v>41504</c:v>
                </c:pt>
                <c:pt idx="230">
                  <c:v>41505</c:v>
                </c:pt>
                <c:pt idx="231">
                  <c:v>41506</c:v>
                </c:pt>
                <c:pt idx="232">
                  <c:v>41507</c:v>
                </c:pt>
                <c:pt idx="233">
                  <c:v>41508</c:v>
                </c:pt>
                <c:pt idx="234">
                  <c:v>41509</c:v>
                </c:pt>
                <c:pt idx="235">
                  <c:v>41510</c:v>
                </c:pt>
                <c:pt idx="236">
                  <c:v>41511</c:v>
                </c:pt>
                <c:pt idx="237">
                  <c:v>41512</c:v>
                </c:pt>
                <c:pt idx="238">
                  <c:v>41513</c:v>
                </c:pt>
                <c:pt idx="239">
                  <c:v>41514</c:v>
                </c:pt>
                <c:pt idx="240">
                  <c:v>41515</c:v>
                </c:pt>
                <c:pt idx="241">
                  <c:v>41516</c:v>
                </c:pt>
                <c:pt idx="242">
                  <c:v>41517</c:v>
                </c:pt>
                <c:pt idx="243">
                  <c:v>41518</c:v>
                </c:pt>
                <c:pt idx="244">
                  <c:v>41519</c:v>
                </c:pt>
                <c:pt idx="245">
                  <c:v>41520</c:v>
                </c:pt>
                <c:pt idx="246">
                  <c:v>41521</c:v>
                </c:pt>
                <c:pt idx="247">
                  <c:v>41522</c:v>
                </c:pt>
                <c:pt idx="248">
                  <c:v>41523</c:v>
                </c:pt>
                <c:pt idx="249">
                  <c:v>41524</c:v>
                </c:pt>
                <c:pt idx="250">
                  <c:v>41525</c:v>
                </c:pt>
                <c:pt idx="251">
                  <c:v>41526</c:v>
                </c:pt>
                <c:pt idx="252">
                  <c:v>41527</c:v>
                </c:pt>
                <c:pt idx="253">
                  <c:v>41528</c:v>
                </c:pt>
                <c:pt idx="254">
                  <c:v>41529</c:v>
                </c:pt>
                <c:pt idx="255">
                  <c:v>41530</c:v>
                </c:pt>
                <c:pt idx="256">
                  <c:v>41531</c:v>
                </c:pt>
                <c:pt idx="257">
                  <c:v>41532</c:v>
                </c:pt>
                <c:pt idx="258">
                  <c:v>41533</c:v>
                </c:pt>
                <c:pt idx="259">
                  <c:v>41534</c:v>
                </c:pt>
                <c:pt idx="260">
                  <c:v>41535</c:v>
                </c:pt>
                <c:pt idx="261">
                  <c:v>41536</c:v>
                </c:pt>
                <c:pt idx="262">
                  <c:v>41537</c:v>
                </c:pt>
                <c:pt idx="263">
                  <c:v>41538</c:v>
                </c:pt>
                <c:pt idx="264">
                  <c:v>41539</c:v>
                </c:pt>
                <c:pt idx="265">
                  <c:v>41540</c:v>
                </c:pt>
                <c:pt idx="266">
                  <c:v>41541</c:v>
                </c:pt>
                <c:pt idx="267">
                  <c:v>41542</c:v>
                </c:pt>
                <c:pt idx="268">
                  <c:v>41543</c:v>
                </c:pt>
                <c:pt idx="269">
                  <c:v>41544</c:v>
                </c:pt>
                <c:pt idx="270">
                  <c:v>41545</c:v>
                </c:pt>
                <c:pt idx="271">
                  <c:v>41546</c:v>
                </c:pt>
                <c:pt idx="272">
                  <c:v>41547</c:v>
                </c:pt>
                <c:pt idx="273">
                  <c:v>41548</c:v>
                </c:pt>
                <c:pt idx="274">
                  <c:v>41549</c:v>
                </c:pt>
                <c:pt idx="275">
                  <c:v>41550</c:v>
                </c:pt>
                <c:pt idx="276">
                  <c:v>41551</c:v>
                </c:pt>
                <c:pt idx="277">
                  <c:v>41552</c:v>
                </c:pt>
                <c:pt idx="278">
                  <c:v>41553</c:v>
                </c:pt>
                <c:pt idx="279">
                  <c:v>41554</c:v>
                </c:pt>
                <c:pt idx="280">
                  <c:v>41555</c:v>
                </c:pt>
                <c:pt idx="281">
                  <c:v>41556</c:v>
                </c:pt>
                <c:pt idx="282">
                  <c:v>41557</c:v>
                </c:pt>
                <c:pt idx="283">
                  <c:v>41558</c:v>
                </c:pt>
                <c:pt idx="284">
                  <c:v>41559</c:v>
                </c:pt>
                <c:pt idx="285">
                  <c:v>41560</c:v>
                </c:pt>
                <c:pt idx="286">
                  <c:v>41561</c:v>
                </c:pt>
                <c:pt idx="287">
                  <c:v>41562</c:v>
                </c:pt>
                <c:pt idx="288">
                  <c:v>41563</c:v>
                </c:pt>
                <c:pt idx="289">
                  <c:v>41564</c:v>
                </c:pt>
                <c:pt idx="290">
                  <c:v>41565</c:v>
                </c:pt>
                <c:pt idx="291">
                  <c:v>41566</c:v>
                </c:pt>
                <c:pt idx="292">
                  <c:v>41567</c:v>
                </c:pt>
                <c:pt idx="293">
                  <c:v>41568</c:v>
                </c:pt>
                <c:pt idx="294">
                  <c:v>41569</c:v>
                </c:pt>
                <c:pt idx="295">
                  <c:v>41570</c:v>
                </c:pt>
                <c:pt idx="296">
                  <c:v>41571</c:v>
                </c:pt>
                <c:pt idx="297">
                  <c:v>41572</c:v>
                </c:pt>
                <c:pt idx="298">
                  <c:v>41573</c:v>
                </c:pt>
                <c:pt idx="299">
                  <c:v>41574</c:v>
                </c:pt>
                <c:pt idx="300">
                  <c:v>41575</c:v>
                </c:pt>
                <c:pt idx="301">
                  <c:v>41576</c:v>
                </c:pt>
                <c:pt idx="302">
                  <c:v>41577</c:v>
                </c:pt>
                <c:pt idx="303">
                  <c:v>41578</c:v>
                </c:pt>
                <c:pt idx="304">
                  <c:v>41579</c:v>
                </c:pt>
                <c:pt idx="305">
                  <c:v>41580</c:v>
                </c:pt>
                <c:pt idx="306">
                  <c:v>41581</c:v>
                </c:pt>
                <c:pt idx="307">
                  <c:v>41582</c:v>
                </c:pt>
                <c:pt idx="308">
                  <c:v>41583</c:v>
                </c:pt>
                <c:pt idx="309">
                  <c:v>41584</c:v>
                </c:pt>
                <c:pt idx="310">
                  <c:v>41585</c:v>
                </c:pt>
                <c:pt idx="311">
                  <c:v>41586</c:v>
                </c:pt>
                <c:pt idx="312">
                  <c:v>41587</c:v>
                </c:pt>
                <c:pt idx="313">
                  <c:v>41588</c:v>
                </c:pt>
                <c:pt idx="314">
                  <c:v>41589</c:v>
                </c:pt>
                <c:pt idx="315">
                  <c:v>41590</c:v>
                </c:pt>
                <c:pt idx="316">
                  <c:v>41591</c:v>
                </c:pt>
                <c:pt idx="317">
                  <c:v>41592</c:v>
                </c:pt>
                <c:pt idx="318">
                  <c:v>41593</c:v>
                </c:pt>
                <c:pt idx="319">
                  <c:v>41594</c:v>
                </c:pt>
                <c:pt idx="320">
                  <c:v>41595</c:v>
                </c:pt>
                <c:pt idx="321">
                  <c:v>41596</c:v>
                </c:pt>
                <c:pt idx="322">
                  <c:v>41597</c:v>
                </c:pt>
                <c:pt idx="323">
                  <c:v>41598</c:v>
                </c:pt>
                <c:pt idx="324">
                  <c:v>41599</c:v>
                </c:pt>
                <c:pt idx="325">
                  <c:v>41600</c:v>
                </c:pt>
                <c:pt idx="326">
                  <c:v>41601</c:v>
                </c:pt>
                <c:pt idx="327">
                  <c:v>41602</c:v>
                </c:pt>
                <c:pt idx="328">
                  <c:v>41603</c:v>
                </c:pt>
                <c:pt idx="329">
                  <c:v>41604</c:v>
                </c:pt>
                <c:pt idx="330">
                  <c:v>41605</c:v>
                </c:pt>
                <c:pt idx="331">
                  <c:v>41606</c:v>
                </c:pt>
                <c:pt idx="332">
                  <c:v>41607</c:v>
                </c:pt>
                <c:pt idx="333">
                  <c:v>41608</c:v>
                </c:pt>
                <c:pt idx="334">
                  <c:v>41609</c:v>
                </c:pt>
                <c:pt idx="335">
                  <c:v>41610</c:v>
                </c:pt>
                <c:pt idx="336">
                  <c:v>41611</c:v>
                </c:pt>
                <c:pt idx="337">
                  <c:v>41612</c:v>
                </c:pt>
                <c:pt idx="338">
                  <c:v>41613</c:v>
                </c:pt>
                <c:pt idx="339">
                  <c:v>41614</c:v>
                </c:pt>
                <c:pt idx="340">
                  <c:v>41615</c:v>
                </c:pt>
                <c:pt idx="341">
                  <c:v>41616</c:v>
                </c:pt>
                <c:pt idx="342">
                  <c:v>41617</c:v>
                </c:pt>
                <c:pt idx="343">
                  <c:v>41618</c:v>
                </c:pt>
                <c:pt idx="344">
                  <c:v>41619</c:v>
                </c:pt>
                <c:pt idx="345">
                  <c:v>41620</c:v>
                </c:pt>
                <c:pt idx="346">
                  <c:v>41621</c:v>
                </c:pt>
                <c:pt idx="347">
                  <c:v>41622</c:v>
                </c:pt>
                <c:pt idx="348">
                  <c:v>41623</c:v>
                </c:pt>
                <c:pt idx="349">
                  <c:v>41624</c:v>
                </c:pt>
                <c:pt idx="350">
                  <c:v>41625</c:v>
                </c:pt>
                <c:pt idx="351">
                  <c:v>41626</c:v>
                </c:pt>
                <c:pt idx="352">
                  <c:v>41627</c:v>
                </c:pt>
                <c:pt idx="353">
                  <c:v>41628</c:v>
                </c:pt>
                <c:pt idx="354">
                  <c:v>41629</c:v>
                </c:pt>
                <c:pt idx="355">
                  <c:v>41630</c:v>
                </c:pt>
                <c:pt idx="356">
                  <c:v>41631</c:v>
                </c:pt>
                <c:pt idx="357">
                  <c:v>41632</c:v>
                </c:pt>
                <c:pt idx="358">
                  <c:v>41633</c:v>
                </c:pt>
                <c:pt idx="359">
                  <c:v>41634</c:v>
                </c:pt>
                <c:pt idx="360">
                  <c:v>41635</c:v>
                </c:pt>
                <c:pt idx="361">
                  <c:v>41636</c:v>
                </c:pt>
                <c:pt idx="362">
                  <c:v>41637</c:v>
                </c:pt>
                <c:pt idx="363">
                  <c:v>41638</c:v>
                </c:pt>
                <c:pt idx="364">
                  <c:v>41639</c:v>
                </c:pt>
                <c:pt idx="365">
                  <c:v>41640</c:v>
                </c:pt>
                <c:pt idx="366">
                  <c:v>41641</c:v>
                </c:pt>
                <c:pt idx="367">
                  <c:v>41642</c:v>
                </c:pt>
                <c:pt idx="368">
                  <c:v>41643</c:v>
                </c:pt>
                <c:pt idx="369">
                  <c:v>41644</c:v>
                </c:pt>
                <c:pt idx="370">
                  <c:v>41645</c:v>
                </c:pt>
                <c:pt idx="371">
                  <c:v>41646</c:v>
                </c:pt>
                <c:pt idx="372">
                  <c:v>41647</c:v>
                </c:pt>
                <c:pt idx="373">
                  <c:v>41648</c:v>
                </c:pt>
                <c:pt idx="374">
                  <c:v>41649</c:v>
                </c:pt>
                <c:pt idx="375">
                  <c:v>41650</c:v>
                </c:pt>
                <c:pt idx="376">
                  <c:v>41651</c:v>
                </c:pt>
                <c:pt idx="377">
                  <c:v>41652</c:v>
                </c:pt>
                <c:pt idx="378">
                  <c:v>41653</c:v>
                </c:pt>
                <c:pt idx="379">
                  <c:v>41654</c:v>
                </c:pt>
                <c:pt idx="380">
                  <c:v>41655</c:v>
                </c:pt>
                <c:pt idx="381">
                  <c:v>41656</c:v>
                </c:pt>
                <c:pt idx="382">
                  <c:v>41657</c:v>
                </c:pt>
                <c:pt idx="383">
                  <c:v>41658</c:v>
                </c:pt>
                <c:pt idx="384">
                  <c:v>41659</c:v>
                </c:pt>
                <c:pt idx="385">
                  <c:v>41660</c:v>
                </c:pt>
                <c:pt idx="386">
                  <c:v>41661</c:v>
                </c:pt>
                <c:pt idx="387">
                  <c:v>41662</c:v>
                </c:pt>
                <c:pt idx="388">
                  <c:v>41663</c:v>
                </c:pt>
                <c:pt idx="389">
                  <c:v>41664</c:v>
                </c:pt>
                <c:pt idx="390">
                  <c:v>41665</c:v>
                </c:pt>
                <c:pt idx="391">
                  <c:v>41666</c:v>
                </c:pt>
                <c:pt idx="392">
                  <c:v>41667</c:v>
                </c:pt>
                <c:pt idx="393">
                  <c:v>41668</c:v>
                </c:pt>
                <c:pt idx="394">
                  <c:v>41669</c:v>
                </c:pt>
                <c:pt idx="395">
                  <c:v>41670</c:v>
                </c:pt>
                <c:pt idx="396">
                  <c:v>41671</c:v>
                </c:pt>
                <c:pt idx="397">
                  <c:v>41672</c:v>
                </c:pt>
                <c:pt idx="398">
                  <c:v>41673</c:v>
                </c:pt>
                <c:pt idx="399">
                  <c:v>41674</c:v>
                </c:pt>
                <c:pt idx="400">
                  <c:v>41675</c:v>
                </c:pt>
                <c:pt idx="401">
                  <c:v>41676</c:v>
                </c:pt>
                <c:pt idx="402">
                  <c:v>41678</c:v>
                </c:pt>
                <c:pt idx="403">
                  <c:v>41679</c:v>
                </c:pt>
                <c:pt idx="404">
                  <c:v>41680</c:v>
                </c:pt>
                <c:pt idx="405">
                  <c:v>41681</c:v>
                </c:pt>
                <c:pt idx="406">
                  <c:v>41682</c:v>
                </c:pt>
                <c:pt idx="407">
                  <c:v>41683</c:v>
                </c:pt>
                <c:pt idx="408">
                  <c:v>41685</c:v>
                </c:pt>
                <c:pt idx="409">
                  <c:v>41686</c:v>
                </c:pt>
                <c:pt idx="410">
                  <c:v>41687</c:v>
                </c:pt>
                <c:pt idx="411">
                  <c:v>41688</c:v>
                </c:pt>
                <c:pt idx="412">
                  <c:v>41689</c:v>
                </c:pt>
                <c:pt idx="413">
                  <c:v>41690</c:v>
                </c:pt>
                <c:pt idx="414">
                  <c:v>41691</c:v>
                </c:pt>
                <c:pt idx="415">
                  <c:v>41692</c:v>
                </c:pt>
                <c:pt idx="416">
                  <c:v>41693</c:v>
                </c:pt>
                <c:pt idx="417">
                  <c:v>41694</c:v>
                </c:pt>
                <c:pt idx="418">
                  <c:v>41695</c:v>
                </c:pt>
                <c:pt idx="419">
                  <c:v>41696</c:v>
                </c:pt>
                <c:pt idx="420">
                  <c:v>41697</c:v>
                </c:pt>
                <c:pt idx="421">
                  <c:v>41698</c:v>
                </c:pt>
                <c:pt idx="422">
                  <c:v>41699</c:v>
                </c:pt>
                <c:pt idx="423">
                  <c:v>41700</c:v>
                </c:pt>
                <c:pt idx="424">
                  <c:v>41701</c:v>
                </c:pt>
                <c:pt idx="425">
                  <c:v>41702</c:v>
                </c:pt>
                <c:pt idx="426">
                  <c:v>41703</c:v>
                </c:pt>
                <c:pt idx="427">
                  <c:v>41704</c:v>
                </c:pt>
                <c:pt idx="428">
                  <c:v>41705</c:v>
                </c:pt>
                <c:pt idx="429">
                  <c:v>41706</c:v>
                </c:pt>
                <c:pt idx="430">
                  <c:v>41707</c:v>
                </c:pt>
                <c:pt idx="431">
                  <c:v>41708</c:v>
                </c:pt>
                <c:pt idx="432">
                  <c:v>41709</c:v>
                </c:pt>
                <c:pt idx="433">
                  <c:v>41710</c:v>
                </c:pt>
                <c:pt idx="434">
                  <c:v>41711</c:v>
                </c:pt>
                <c:pt idx="435">
                  <c:v>41712</c:v>
                </c:pt>
                <c:pt idx="436">
                  <c:v>41713</c:v>
                </c:pt>
                <c:pt idx="437">
                  <c:v>41714</c:v>
                </c:pt>
                <c:pt idx="438">
                  <c:v>41715</c:v>
                </c:pt>
                <c:pt idx="439">
                  <c:v>41716</c:v>
                </c:pt>
                <c:pt idx="440">
                  <c:v>41717</c:v>
                </c:pt>
                <c:pt idx="441">
                  <c:v>41718</c:v>
                </c:pt>
                <c:pt idx="442">
                  <c:v>41719</c:v>
                </c:pt>
                <c:pt idx="443">
                  <c:v>41720</c:v>
                </c:pt>
                <c:pt idx="444">
                  <c:v>41721</c:v>
                </c:pt>
                <c:pt idx="445">
                  <c:v>41722</c:v>
                </c:pt>
                <c:pt idx="446">
                  <c:v>41723</c:v>
                </c:pt>
                <c:pt idx="447">
                  <c:v>41724</c:v>
                </c:pt>
                <c:pt idx="448">
                  <c:v>41725</c:v>
                </c:pt>
                <c:pt idx="449">
                  <c:v>41726</c:v>
                </c:pt>
                <c:pt idx="450">
                  <c:v>41727</c:v>
                </c:pt>
                <c:pt idx="451">
                  <c:v>41728</c:v>
                </c:pt>
                <c:pt idx="452">
                  <c:v>41729</c:v>
                </c:pt>
                <c:pt idx="453">
                  <c:v>41730</c:v>
                </c:pt>
                <c:pt idx="454">
                  <c:v>41731</c:v>
                </c:pt>
                <c:pt idx="455">
                  <c:v>41732</c:v>
                </c:pt>
                <c:pt idx="456">
                  <c:v>41734</c:v>
                </c:pt>
                <c:pt idx="457">
                  <c:v>41735</c:v>
                </c:pt>
                <c:pt idx="458">
                  <c:v>41736</c:v>
                </c:pt>
                <c:pt idx="459">
                  <c:v>41737</c:v>
                </c:pt>
                <c:pt idx="460">
                  <c:v>41738</c:v>
                </c:pt>
                <c:pt idx="461">
                  <c:v>41739</c:v>
                </c:pt>
                <c:pt idx="462">
                  <c:v>41740</c:v>
                </c:pt>
                <c:pt idx="463">
                  <c:v>41741</c:v>
                </c:pt>
                <c:pt idx="464">
                  <c:v>41742</c:v>
                </c:pt>
                <c:pt idx="465">
                  <c:v>41743</c:v>
                </c:pt>
                <c:pt idx="466">
                  <c:v>41744</c:v>
                </c:pt>
                <c:pt idx="467">
                  <c:v>41745</c:v>
                </c:pt>
                <c:pt idx="468">
                  <c:v>41746</c:v>
                </c:pt>
                <c:pt idx="469">
                  <c:v>41747</c:v>
                </c:pt>
                <c:pt idx="470">
                  <c:v>41748</c:v>
                </c:pt>
                <c:pt idx="471">
                  <c:v>41749</c:v>
                </c:pt>
                <c:pt idx="472">
                  <c:v>41750</c:v>
                </c:pt>
                <c:pt idx="473">
                  <c:v>41751</c:v>
                </c:pt>
                <c:pt idx="474">
                  <c:v>41752</c:v>
                </c:pt>
                <c:pt idx="475">
                  <c:v>41753</c:v>
                </c:pt>
                <c:pt idx="476">
                  <c:v>41755</c:v>
                </c:pt>
                <c:pt idx="477">
                  <c:v>41756</c:v>
                </c:pt>
                <c:pt idx="478">
                  <c:v>41757</c:v>
                </c:pt>
                <c:pt idx="479">
                  <c:v>41758</c:v>
                </c:pt>
                <c:pt idx="480">
                  <c:v>41759</c:v>
                </c:pt>
                <c:pt idx="481">
                  <c:v>41760</c:v>
                </c:pt>
                <c:pt idx="482">
                  <c:v>41761</c:v>
                </c:pt>
                <c:pt idx="483">
                  <c:v>41762</c:v>
                </c:pt>
                <c:pt idx="484">
                  <c:v>41763</c:v>
                </c:pt>
                <c:pt idx="485">
                  <c:v>41764</c:v>
                </c:pt>
                <c:pt idx="486">
                  <c:v>41765</c:v>
                </c:pt>
                <c:pt idx="487">
                  <c:v>41766</c:v>
                </c:pt>
                <c:pt idx="488">
                  <c:v>41767</c:v>
                </c:pt>
                <c:pt idx="489">
                  <c:v>41768</c:v>
                </c:pt>
                <c:pt idx="490">
                  <c:v>41769</c:v>
                </c:pt>
                <c:pt idx="491">
                  <c:v>41770</c:v>
                </c:pt>
                <c:pt idx="492">
                  <c:v>41771</c:v>
                </c:pt>
                <c:pt idx="493">
                  <c:v>41772</c:v>
                </c:pt>
                <c:pt idx="494">
                  <c:v>41773</c:v>
                </c:pt>
                <c:pt idx="495">
                  <c:v>41774</c:v>
                </c:pt>
                <c:pt idx="496">
                  <c:v>41775</c:v>
                </c:pt>
                <c:pt idx="497">
                  <c:v>41776</c:v>
                </c:pt>
                <c:pt idx="498">
                  <c:v>41777</c:v>
                </c:pt>
                <c:pt idx="499">
                  <c:v>41778</c:v>
                </c:pt>
                <c:pt idx="500">
                  <c:v>41779</c:v>
                </c:pt>
                <c:pt idx="501">
                  <c:v>41780</c:v>
                </c:pt>
                <c:pt idx="502">
                  <c:v>41781</c:v>
                </c:pt>
                <c:pt idx="503">
                  <c:v>41782</c:v>
                </c:pt>
                <c:pt idx="504">
                  <c:v>41783</c:v>
                </c:pt>
                <c:pt idx="505">
                  <c:v>41784</c:v>
                </c:pt>
                <c:pt idx="506">
                  <c:v>41785</c:v>
                </c:pt>
                <c:pt idx="507">
                  <c:v>41786</c:v>
                </c:pt>
                <c:pt idx="508">
                  <c:v>41787</c:v>
                </c:pt>
                <c:pt idx="509">
                  <c:v>41788</c:v>
                </c:pt>
                <c:pt idx="510">
                  <c:v>41789</c:v>
                </c:pt>
                <c:pt idx="511">
                  <c:v>41791</c:v>
                </c:pt>
                <c:pt idx="512">
                  <c:v>41792</c:v>
                </c:pt>
                <c:pt idx="513">
                  <c:v>41793</c:v>
                </c:pt>
                <c:pt idx="514">
                  <c:v>41794</c:v>
                </c:pt>
                <c:pt idx="515">
                  <c:v>41795</c:v>
                </c:pt>
                <c:pt idx="516">
                  <c:v>41796</c:v>
                </c:pt>
                <c:pt idx="517">
                  <c:v>41797</c:v>
                </c:pt>
                <c:pt idx="518">
                  <c:v>41798</c:v>
                </c:pt>
                <c:pt idx="519">
                  <c:v>41799</c:v>
                </c:pt>
                <c:pt idx="520">
                  <c:v>41800</c:v>
                </c:pt>
                <c:pt idx="521">
                  <c:v>41801</c:v>
                </c:pt>
                <c:pt idx="522">
                  <c:v>41802</c:v>
                </c:pt>
                <c:pt idx="523">
                  <c:v>41803</c:v>
                </c:pt>
                <c:pt idx="524">
                  <c:v>41804</c:v>
                </c:pt>
                <c:pt idx="525">
                  <c:v>41805</c:v>
                </c:pt>
                <c:pt idx="526">
                  <c:v>41806</c:v>
                </c:pt>
                <c:pt idx="527">
                  <c:v>41807</c:v>
                </c:pt>
                <c:pt idx="528">
                  <c:v>41808</c:v>
                </c:pt>
                <c:pt idx="529">
                  <c:v>41809</c:v>
                </c:pt>
                <c:pt idx="530">
                  <c:v>41810</c:v>
                </c:pt>
                <c:pt idx="531">
                  <c:v>41811</c:v>
                </c:pt>
                <c:pt idx="532">
                  <c:v>41812</c:v>
                </c:pt>
                <c:pt idx="533">
                  <c:v>41813</c:v>
                </c:pt>
                <c:pt idx="534">
                  <c:v>41814</c:v>
                </c:pt>
                <c:pt idx="535">
                  <c:v>41815</c:v>
                </c:pt>
                <c:pt idx="536">
                  <c:v>41816</c:v>
                </c:pt>
                <c:pt idx="537">
                  <c:v>41817</c:v>
                </c:pt>
                <c:pt idx="538">
                  <c:v>41818</c:v>
                </c:pt>
                <c:pt idx="539">
                  <c:v>41819</c:v>
                </c:pt>
                <c:pt idx="540">
                  <c:v>41820</c:v>
                </c:pt>
                <c:pt idx="541">
                  <c:v>41821</c:v>
                </c:pt>
                <c:pt idx="542">
                  <c:v>41822</c:v>
                </c:pt>
                <c:pt idx="543">
                  <c:v>41823</c:v>
                </c:pt>
                <c:pt idx="544">
                  <c:v>41824</c:v>
                </c:pt>
                <c:pt idx="545">
                  <c:v>41825</c:v>
                </c:pt>
                <c:pt idx="546">
                  <c:v>41826</c:v>
                </c:pt>
                <c:pt idx="547">
                  <c:v>41827</c:v>
                </c:pt>
                <c:pt idx="548">
                  <c:v>41828</c:v>
                </c:pt>
                <c:pt idx="549">
                  <c:v>41829</c:v>
                </c:pt>
                <c:pt idx="550">
                  <c:v>41830</c:v>
                </c:pt>
                <c:pt idx="551">
                  <c:v>41831</c:v>
                </c:pt>
                <c:pt idx="552">
                  <c:v>41832</c:v>
                </c:pt>
                <c:pt idx="553">
                  <c:v>41833</c:v>
                </c:pt>
                <c:pt idx="554">
                  <c:v>41834</c:v>
                </c:pt>
                <c:pt idx="555">
                  <c:v>41835</c:v>
                </c:pt>
                <c:pt idx="556">
                  <c:v>41836</c:v>
                </c:pt>
                <c:pt idx="557">
                  <c:v>41837</c:v>
                </c:pt>
                <c:pt idx="558">
                  <c:v>41838</c:v>
                </c:pt>
                <c:pt idx="559">
                  <c:v>41839</c:v>
                </c:pt>
                <c:pt idx="560">
                  <c:v>41840</c:v>
                </c:pt>
                <c:pt idx="561">
                  <c:v>41841</c:v>
                </c:pt>
                <c:pt idx="562">
                  <c:v>41842</c:v>
                </c:pt>
                <c:pt idx="563">
                  <c:v>41843</c:v>
                </c:pt>
                <c:pt idx="564">
                  <c:v>41844</c:v>
                </c:pt>
                <c:pt idx="565">
                  <c:v>41845</c:v>
                </c:pt>
                <c:pt idx="566">
                  <c:v>41846</c:v>
                </c:pt>
                <c:pt idx="567">
                  <c:v>41847</c:v>
                </c:pt>
                <c:pt idx="568">
                  <c:v>41848</c:v>
                </c:pt>
                <c:pt idx="569">
                  <c:v>41849</c:v>
                </c:pt>
                <c:pt idx="570">
                  <c:v>41850</c:v>
                </c:pt>
                <c:pt idx="571">
                  <c:v>41851</c:v>
                </c:pt>
                <c:pt idx="572">
                  <c:v>41852</c:v>
                </c:pt>
                <c:pt idx="573">
                  <c:v>41853</c:v>
                </c:pt>
                <c:pt idx="574">
                  <c:v>41854</c:v>
                </c:pt>
                <c:pt idx="575">
                  <c:v>41855</c:v>
                </c:pt>
                <c:pt idx="576">
                  <c:v>41856</c:v>
                </c:pt>
                <c:pt idx="577">
                  <c:v>41857</c:v>
                </c:pt>
                <c:pt idx="578">
                  <c:v>41858</c:v>
                </c:pt>
                <c:pt idx="579">
                  <c:v>41859</c:v>
                </c:pt>
                <c:pt idx="580">
                  <c:v>41860</c:v>
                </c:pt>
                <c:pt idx="581">
                  <c:v>41861</c:v>
                </c:pt>
                <c:pt idx="582">
                  <c:v>41862</c:v>
                </c:pt>
                <c:pt idx="583">
                  <c:v>41863</c:v>
                </c:pt>
                <c:pt idx="584">
                  <c:v>41864</c:v>
                </c:pt>
                <c:pt idx="585">
                  <c:v>41865</c:v>
                </c:pt>
                <c:pt idx="586">
                  <c:v>41866</c:v>
                </c:pt>
                <c:pt idx="587">
                  <c:v>41867</c:v>
                </c:pt>
                <c:pt idx="588">
                  <c:v>41868</c:v>
                </c:pt>
                <c:pt idx="589">
                  <c:v>41869</c:v>
                </c:pt>
                <c:pt idx="590">
                  <c:v>41870</c:v>
                </c:pt>
                <c:pt idx="591">
                  <c:v>41871</c:v>
                </c:pt>
                <c:pt idx="592">
                  <c:v>41872</c:v>
                </c:pt>
                <c:pt idx="593">
                  <c:v>41873</c:v>
                </c:pt>
                <c:pt idx="594">
                  <c:v>41874</c:v>
                </c:pt>
                <c:pt idx="595">
                  <c:v>41875</c:v>
                </c:pt>
                <c:pt idx="596">
                  <c:v>41876</c:v>
                </c:pt>
                <c:pt idx="597">
                  <c:v>41877</c:v>
                </c:pt>
                <c:pt idx="598">
                  <c:v>41878</c:v>
                </c:pt>
                <c:pt idx="599">
                  <c:v>41879</c:v>
                </c:pt>
                <c:pt idx="600">
                  <c:v>41880</c:v>
                </c:pt>
                <c:pt idx="601">
                  <c:v>41881</c:v>
                </c:pt>
                <c:pt idx="602">
                  <c:v>41882</c:v>
                </c:pt>
                <c:pt idx="603">
                  <c:v>41883</c:v>
                </c:pt>
                <c:pt idx="604">
                  <c:v>41884</c:v>
                </c:pt>
                <c:pt idx="605">
                  <c:v>41885</c:v>
                </c:pt>
                <c:pt idx="606">
                  <c:v>41886</c:v>
                </c:pt>
                <c:pt idx="607">
                  <c:v>41887</c:v>
                </c:pt>
                <c:pt idx="608">
                  <c:v>41888</c:v>
                </c:pt>
                <c:pt idx="609">
                  <c:v>41889</c:v>
                </c:pt>
                <c:pt idx="610">
                  <c:v>41890</c:v>
                </c:pt>
                <c:pt idx="611">
                  <c:v>41891</c:v>
                </c:pt>
                <c:pt idx="612">
                  <c:v>41892</c:v>
                </c:pt>
                <c:pt idx="613">
                  <c:v>41893</c:v>
                </c:pt>
                <c:pt idx="614">
                  <c:v>41894</c:v>
                </c:pt>
                <c:pt idx="615">
                  <c:v>41896</c:v>
                </c:pt>
                <c:pt idx="616">
                  <c:v>41897</c:v>
                </c:pt>
                <c:pt idx="617">
                  <c:v>41898</c:v>
                </c:pt>
                <c:pt idx="618">
                  <c:v>41899</c:v>
                </c:pt>
                <c:pt idx="619">
                  <c:v>41900</c:v>
                </c:pt>
                <c:pt idx="620">
                  <c:v>41901</c:v>
                </c:pt>
                <c:pt idx="621">
                  <c:v>41902</c:v>
                </c:pt>
                <c:pt idx="622">
                  <c:v>41903</c:v>
                </c:pt>
                <c:pt idx="623">
                  <c:v>41904</c:v>
                </c:pt>
                <c:pt idx="624">
                  <c:v>41905</c:v>
                </c:pt>
                <c:pt idx="625">
                  <c:v>41906</c:v>
                </c:pt>
                <c:pt idx="626">
                  <c:v>41907</c:v>
                </c:pt>
                <c:pt idx="627">
                  <c:v>41909</c:v>
                </c:pt>
                <c:pt idx="628">
                  <c:v>41910</c:v>
                </c:pt>
                <c:pt idx="629">
                  <c:v>41911</c:v>
                </c:pt>
                <c:pt idx="630">
                  <c:v>41912</c:v>
                </c:pt>
                <c:pt idx="631">
                  <c:v>41913</c:v>
                </c:pt>
                <c:pt idx="632">
                  <c:v>41914</c:v>
                </c:pt>
                <c:pt idx="633">
                  <c:v>41916</c:v>
                </c:pt>
                <c:pt idx="634">
                  <c:v>41917</c:v>
                </c:pt>
                <c:pt idx="635">
                  <c:v>41918</c:v>
                </c:pt>
                <c:pt idx="636">
                  <c:v>41919</c:v>
                </c:pt>
                <c:pt idx="637">
                  <c:v>41920</c:v>
                </c:pt>
                <c:pt idx="638">
                  <c:v>41921</c:v>
                </c:pt>
                <c:pt idx="639">
                  <c:v>41922</c:v>
                </c:pt>
                <c:pt idx="640">
                  <c:v>41923</c:v>
                </c:pt>
                <c:pt idx="641">
                  <c:v>41924</c:v>
                </c:pt>
                <c:pt idx="642">
                  <c:v>41925</c:v>
                </c:pt>
                <c:pt idx="643">
                  <c:v>41926</c:v>
                </c:pt>
                <c:pt idx="644">
                  <c:v>41927</c:v>
                </c:pt>
                <c:pt idx="645">
                  <c:v>41928</c:v>
                </c:pt>
                <c:pt idx="646">
                  <c:v>41929</c:v>
                </c:pt>
                <c:pt idx="647">
                  <c:v>41931</c:v>
                </c:pt>
                <c:pt idx="648">
                  <c:v>41932</c:v>
                </c:pt>
                <c:pt idx="649">
                  <c:v>41933</c:v>
                </c:pt>
                <c:pt idx="650">
                  <c:v>41934</c:v>
                </c:pt>
                <c:pt idx="651">
                  <c:v>41935</c:v>
                </c:pt>
                <c:pt idx="652">
                  <c:v>41936</c:v>
                </c:pt>
                <c:pt idx="653">
                  <c:v>41937</c:v>
                </c:pt>
                <c:pt idx="654">
                  <c:v>41938</c:v>
                </c:pt>
                <c:pt idx="655">
                  <c:v>41939</c:v>
                </c:pt>
                <c:pt idx="656">
                  <c:v>41940</c:v>
                </c:pt>
                <c:pt idx="657">
                  <c:v>41941</c:v>
                </c:pt>
                <c:pt idx="658">
                  <c:v>41942</c:v>
                </c:pt>
                <c:pt idx="659">
                  <c:v>41943</c:v>
                </c:pt>
                <c:pt idx="660">
                  <c:v>41945</c:v>
                </c:pt>
                <c:pt idx="661">
                  <c:v>41946</c:v>
                </c:pt>
                <c:pt idx="662">
                  <c:v>41947</c:v>
                </c:pt>
                <c:pt idx="663">
                  <c:v>41948</c:v>
                </c:pt>
                <c:pt idx="664">
                  <c:v>41949</c:v>
                </c:pt>
                <c:pt idx="665">
                  <c:v>41952</c:v>
                </c:pt>
                <c:pt idx="666">
                  <c:v>41953</c:v>
                </c:pt>
                <c:pt idx="667">
                  <c:v>41954</c:v>
                </c:pt>
                <c:pt idx="668">
                  <c:v>41955</c:v>
                </c:pt>
                <c:pt idx="669">
                  <c:v>41956</c:v>
                </c:pt>
                <c:pt idx="670">
                  <c:v>41958</c:v>
                </c:pt>
                <c:pt idx="671">
                  <c:v>41959</c:v>
                </c:pt>
                <c:pt idx="672">
                  <c:v>41961</c:v>
                </c:pt>
                <c:pt idx="673">
                  <c:v>41962</c:v>
                </c:pt>
                <c:pt idx="674">
                  <c:v>41963</c:v>
                </c:pt>
                <c:pt idx="675">
                  <c:v>41964</c:v>
                </c:pt>
                <c:pt idx="676">
                  <c:v>41965</c:v>
                </c:pt>
                <c:pt idx="677">
                  <c:v>41966</c:v>
                </c:pt>
                <c:pt idx="678">
                  <c:v>41967</c:v>
                </c:pt>
                <c:pt idx="679">
                  <c:v>41968</c:v>
                </c:pt>
                <c:pt idx="680">
                  <c:v>41969</c:v>
                </c:pt>
                <c:pt idx="681">
                  <c:v>41970</c:v>
                </c:pt>
                <c:pt idx="682">
                  <c:v>41971</c:v>
                </c:pt>
                <c:pt idx="683">
                  <c:v>41972</c:v>
                </c:pt>
                <c:pt idx="684">
                  <c:v>41973</c:v>
                </c:pt>
                <c:pt idx="685">
                  <c:v>41974</c:v>
                </c:pt>
                <c:pt idx="686">
                  <c:v>41975</c:v>
                </c:pt>
                <c:pt idx="687">
                  <c:v>41976</c:v>
                </c:pt>
                <c:pt idx="688">
                  <c:v>41977</c:v>
                </c:pt>
                <c:pt idx="689">
                  <c:v>41978</c:v>
                </c:pt>
                <c:pt idx="690">
                  <c:v>41979</c:v>
                </c:pt>
                <c:pt idx="691">
                  <c:v>41980</c:v>
                </c:pt>
                <c:pt idx="692">
                  <c:v>41981</c:v>
                </c:pt>
                <c:pt idx="693">
                  <c:v>41982</c:v>
                </c:pt>
                <c:pt idx="694">
                  <c:v>41983</c:v>
                </c:pt>
                <c:pt idx="695">
                  <c:v>41984</c:v>
                </c:pt>
                <c:pt idx="696">
                  <c:v>41985</c:v>
                </c:pt>
                <c:pt idx="697">
                  <c:v>41986</c:v>
                </c:pt>
                <c:pt idx="698">
                  <c:v>41987</c:v>
                </c:pt>
                <c:pt idx="699">
                  <c:v>41988</c:v>
                </c:pt>
                <c:pt idx="700">
                  <c:v>41989</c:v>
                </c:pt>
                <c:pt idx="701">
                  <c:v>41990</c:v>
                </c:pt>
                <c:pt idx="702">
                  <c:v>41991</c:v>
                </c:pt>
                <c:pt idx="703">
                  <c:v>41992</c:v>
                </c:pt>
                <c:pt idx="704">
                  <c:v>41993</c:v>
                </c:pt>
                <c:pt idx="705">
                  <c:v>41994</c:v>
                </c:pt>
                <c:pt idx="706">
                  <c:v>41995</c:v>
                </c:pt>
                <c:pt idx="707">
                  <c:v>41996</c:v>
                </c:pt>
                <c:pt idx="708">
                  <c:v>41997</c:v>
                </c:pt>
                <c:pt idx="709">
                  <c:v>41998</c:v>
                </c:pt>
                <c:pt idx="710">
                  <c:v>41999</c:v>
                </c:pt>
                <c:pt idx="711">
                  <c:v>42000</c:v>
                </c:pt>
                <c:pt idx="712">
                  <c:v>42001</c:v>
                </c:pt>
                <c:pt idx="713">
                  <c:v>42002</c:v>
                </c:pt>
                <c:pt idx="714">
                  <c:v>42003</c:v>
                </c:pt>
                <c:pt idx="715">
                  <c:v>42005</c:v>
                </c:pt>
                <c:pt idx="716">
                  <c:v>42006</c:v>
                </c:pt>
                <c:pt idx="717">
                  <c:v>42007</c:v>
                </c:pt>
                <c:pt idx="718">
                  <c:v>42008</c:v>
                </c:pt>
                <c:pt idx="719">
                  <c:v>42009</c:v>
                </c:pt>
                <c:pt idx="720">
                  <c:v>42010</c:v>
                </c:pt>
                <c:pt idx="721">
                  <c:v>42011</c:v>
                </c:pt>
                <c:pt idx="722">
                  <c:v>42012</c:v>
                </c:pt>
                <c:pt idx="723">
                  <c:v>42013</c:v>
                </c:pt>
                <c:pt idx="724">
                  <c:v>42014</c:v>
                </c:pt>
                <c:pt idx="725">
                  <c:v>42015</c:v>
                </c:pt>
                <c:pt idx="726">
                  <c:v>42016</c:v>
                </c:pt>
                <c:pt idx="727">
                  <c:v>42017</c:v>
                </c:pt>
                <c:pt idx="728">
                  <c:v>42018</c:v>
                </c:pt>
                <c:pt idx="729">
                  <c:v>42019</c:v>
                </c:pt>
                <c:pt idx="730">
                  <c:v>42020</c:v>
                </c:pt>
                <c:pt idx="731">
                  <c:v>42021</c:v>
                </c:pt>
                <c:pt idx="732">
                  <c:v>42022</c:v>
                </c:pt>
                <c:pt idx="733">
                  <c:v>42023</c:v>
                </c:pt>
                <c:pt idx="734">
                  <c:v>42024</c:v>
                </c:pt>
                <c:pt idx="735">
                  <c:v>42025</c:v>
                </c:pt>
                <c:pt idx="736">
                  <c:v>42026</c:v>
                </c:pt>
                <c:pt idx="737">
                  <c:v>42027</c:v>
                </c:pt>
                <c:pt idx="738">
                  <c:v>42028</c:v>
                </c:pt>
                <c:pt idx="739">
                  <c:v>42029</c:v>
                </c:pt>
                <c:pt idx="740">
                  <c:v>42030</c:v>
                </c:pt>
                <c:pt idx="741">
                  <c:v>42031</c:v>
                </c:pt>
                <c:pt idx="742">
                  <c:v>42032</c:v>
                </c:pt>
                <c:pt idx="743">
                  <c:v>42033</c:v>
                </c:pt>
                <c:pt idx="744">
                  <c:v>42034</c:v>
                </c:pt>
                <c:pt idx="745">
                  <c:v>42035</c:v>
                </c:pt>
                <c:pt idx="746">
                  <c:v>42036</c:v>
                </c:pt>
                <c:pt idx="747">
                  <c:v>42038</c:v>
                </c:pt>
                <c:pt idx="748">
                  <c:v>42039</c:v>
                </c:pt>
                <c:pt idx="749">
                  <c:v>42040</c:v>
                </c:pt>
                <c:pt idx="750">
                  <c:v>42041</c:v>
                </c:pt>
                <c:pt idx="751">
                  <c:v>42042</c:v>
                </c:pt>
                <c:pt idx="752">
                  <c:v>42043</c:v>
                </c:pt>
                <c:pt idx="753">
                  <c:v>42044</c:v>
                </c:pt>
                <c:pt idx="754">
                  <c:v>42045</c:v>
                </c:pt>
                <c:pt idx="755">
                  <c:v>42046</c:v>
                </c:pt>
                <c:pt idx="756">
                  <c:v>42047</c:v>
                </c:pt>
                <c:pt idx="757">
                  <c:v>42048</c:v>
                </c:pt>
                <c:pt idx="758">
                  <c:v>42049</c:v>
                </c:pt>
                <c:pt idx="759">
                  <c:v>42050</c:v>
                </c:pt>
                <c:pt idx="760">
                  <c:v>42051</c:v>
                </c:pt>
                <c:pt idx="761">
                  <c:v>42052</c:v>
                </c:pt>
                <c:pt idx="762">
                  <c:v>42053</c:v>
                </c:pt>
                <c:pt idx="763">
                  <c:v>42054</c:v>
                </c:pt>
                <c:pt idx="764">
                  <c:v>42055</c:v>
                </c:pt>
                <c:pt idx="765">
                  <c:v>42056</c:v>
                </c:pt>
                <c:pt idx="766">
                  <c:v>42057</c:v>
                </c:pt>
                <c:pt idx="767">
                  <c:v>42058</c:v>
                </c:pt>
                <c:pt idx="768">
                  <c:v>42059</c:v>
                </c:pt>
                <c:pt idx="769">
                  <c:v>42060</c:v>
                </c:pt>
                <c:pt idx="770">
                  <c:v>42061</c:v>
                </c:pt>
                <c:pt idx="771">
                  <c:v>42062</c:v>
                </c:pt>
                <c:pt idx="772">
                  <c:v>42063</c:v>
                </c:pt>
                <c:pt idx="773">
                  <c:v>42064</c:v>
                </c:pt>
                <c:pt idx="774">
                  <c:v>42065</c:v>
                </c:pt>
                <c:pt idx="775">
                  <c:v>42066</c:v>
                </c:pt>
                <c:pt idx="776">
                  <c:v>42067</c:v>
                </c:pt>
                <c:pt idx="777">
                  <c:v>42068</c:v>
                </c:pt>
                <c:pt idx="778">
                  <c:v>42069</c:v>
                </c:pt>
                <c:pt idx="779">
                  <c:v>42070</c:v>
                </c:pt>
                <c:pt idx="780">
                  <c:v>42071</c:v>
                </c:pt>
                <c:pt idx="781">
                  <c:v>42072</c:v>
                </c:pt>
                <c:pt idx="782">
                  <c:v>42073</c:v>
                </c:pt>
                <c:pt idx="783">
                  <c:v>42074</c:v>
                </c:pt>
                <c:pt idx="784">
                  <c:v>42075</c:v>
                </c:pt>
                <c:pt idx="785">
                  <c:v>42076</c:v>
                </c:pt>
                <c:pt idx="786">
                  <c:v>42077</c:v>
                </c:pt>
                <c:pt idx="787">
                  <c:v>42078</c:v>
                </c:pt>
                <c:pt idx="788">
                  <c:v>42079</c:v>
                </c:pt>
                <c:pt idx="789">
                  <c:v>42080</c:v>
                </c:pt>
                <c:pt idx="790">
                  <c:v>42081</c:v>
                </c:pt>
                <c:pt idx="791">
                  <c:v>42082</c:v>
                </c:pt>
                <c:pt idx="792">
                  <c:v>42083</c:v>
                </c:pt>
                <c:pt idx="793">
                  <c:v>42084</c:v>
                </c:pt>
                <c:pt idx="794">
                  <c:v>42085</c:v>
                </c:pt>
                <c:pt idx="795">
                  <c:v>42086</c:v>
                </c:pt>
                <c:pt idx="796">
                  <c:v>42087</c:v>
                </c:pt>
                <c:pt idx="797">
                  <c:v>42088</c:v>
                </c:pt>
                <c:pt idx="798">
                  <c:v>42089</c:v>
                </c:pt>
                <c:pt idx="799">
                  <c:v>42090</c:v>
                </c:pt>
                <c:pt idx="800">
                  <c:v>42091</c:v>
                </c:pt>
                <c:pt idx="801">
                  <c:v>42092</c:v>
                </c:pt>
                <c:pt idx="802">
                  <c:v>42093</c:v>
                </c:pt>
                <c:pt idx="803">
                  <c:v>42094</c:v>
                </c:pt>
                <c:pt idx="804">
                  <c:v>42095</c:v>
                </c:pt>
                <c:pt idx="805">
                  <c:v>42096</c:v>
                </c:pt>
                <c:pt idx="806">
                  <c:v>42097</c:v>
                </c:pt>
                <c:pt idx="807">
                  <c:v>42098</c:v>
                </c:pt>
                <c:pt idx="808">
                  <c:v>42099</c:v>
                </c:pt>
                <c:pt idx="809">
                  <c:v>42100</c:v>
                </c:pt>
                <c:pt idx="810">
                  <c:v>42101</c:v>
                </c:pt>
                <c:pt idx="811">
                  <c:v>42102</c:v>
                </c:pt>
                <c:pt idx="812">
                  <c:v>42103</c:v>
                </c:pt>
                <c:pt idx="813">
                  <c:v>42104</c:v>
                </c:pt>
                <c:pt idx="814">
                  <c:v>42105</c:v>
                </c:pt>
                <c:pt idx="815">
                  <c:v>42106</c:v>
                </c:pt>
                <c:pt idx="816">
                  <c:v>42107</c:v>
                </c:pt>
                <c:pt idx="817">
                  <c:v>42108</c:v>
                </c:pt>
                <c:pt idx="818">
                  <c:v>42109</c:v>
                </c:pt>
                <c:pt idx="819">
                  <c:v>42110</c:v>
                </c:pt>
                <c:pt idx="820">
                  <c:v>42111</c:v>
                </c:pt>
                <c:pt idx="821">
                  <c:v>42112</c:v>
                </c:pt>
                <c:pt idx="822">
                  <c:v>42113</c:v>
                </c:pt>
                <c:pt idx="823">
                  <c:v>42114</c:v>
                </c:pt>
                <c:pt idx="824">
                  <c:v>42115</c:v>
                </c:pt>
                <c:pt idx="825">
                  <c:v>42116</c:v>
                </c:pt>
                <c:pt idx="826">
                  <c:v>42117</c:v>
                </c:pt>
                <c:pt idx="827">
                  <c:v>42118</c:v>
                </c:pt>
                <c:pt idx="828">
                  <c:v>42119</c:v>
                </c:pt>
                <c:pt idx="829">
                  <c:v>42120</c:v>
                </c:pt>
                <c:pt idx="830">
                  <c:v>42121</c:v>
                </c:pt>
                <c:pt idx="831">
                  <c:v>42122</c:v>
                </c:pt>
                <c:pt idx="832">
                  <c:v>42123</c:v>
                </c:pt>
                <c:pt idx="833">
                  <c:v>42124</c:v>
                </c:pt>
                <c:pt idx="834">
                  <c:v>42125</c:v>
                </c:pt>
                <c:pt idx="835">
                  <c:v>42126</c:v>
                </c:pt>
                <c:pt idx="836">
                  <c:v>42127</c:v>
                </c:pt>
                <c:pt idx="837">
                  <c:v>42128</c:v>
                </c:pt>
                <c:pt idx="838">
                  <c:v>42129</c:v>
                </c:pt>
                <c:pt idx="839">
                  <c:v>42130</c:v>
                </c:pt>
                <c:pt idx="840">
                  <c:v>42131</c:v>
                </c:pt>
                <c:pt idx="841">
                  <c:v>42132</c:v>
                </c:pt>
                <c:pt idx="842">
                  <c:v>42133</c:v>
                </c:pt>
                <c:pt idx="843">
                  <c:v>42134</c:v>
                </c:pt>
                <c:pt idx="844">
                  <c:v>42135</c:v>
                </c:pt>
                <c:pt idx="845">
                  <c:v>42136</c:v>
                </c:pt>
                <c:pt idx="846">
                  <c:v>42137</c:v>
                </c:pt>
                <c:pt idx="847">
                  <c:v>42138</c:v>
                </c:pt>
                <c:pt idx="848">
                  <c:v>42139</c:v>
                </c:pt>
                <c:pt idx="849">
                  <c:v>42140</c:v>
                </c:pt>
                <c:pt idx="850">
                  <c:v>42141</c:v>
                </c:pt>
                <c:pt idx="851">
                  <c:v>42142</c:v>
                </c:pt>
                <c:pt idx="852">
                  <c:v>42143</c:v>
                </c:pt>
                <c:pt idx="853">
                  <c:v>42144</c:v>
                </c:pt>
                <c:pt idx="854">
                  <c:v>42145</c:v>
                </c:pt>
                <c:pt idx="855">
                  <c:v>42146</c:v>
                </c:pt>
                <c:pt idx="856">
                  <c:v>42147</c:v>
                </c:pt>
                <c:pt idx="857">
                  <c:v>42148</c:v>
                </c:pt>
                <c:pt idx="858">
                  <c:v>42149</c:v>
                </c:pt>
                <c:pt idx="859">
                  <c:v>42150</c:v>
                </c:pt>
                <c:pt idx="860">
                  <c:v>42151</c:v>
                </c:pt>
                <c:pt idx="861">
                  <c:v>42152</c:v>
                </c:pt>
                <c:pt idx="862">
                  <c:v>42153</c:v>
                </c:pt>
                <c:pt idx="863">
                  <c:v>42154</c:v>
                </c:pt>
                <c:pt idx="864">
                  <c:v>42155</c:v>
                </c:pt>
                <c:pt idx="865">
                  <c:v>42156</c:v>
                </c:pt>
                <c:pt idx="866">
                  <c:v>42157</c:v>
                </c:pt>
                <c:pt idx="867">
                  <c:v>42158</c:v>
                </c:pt>
                <c:pt idx="868">
                  <c:v>42159</c:v>
                </c:pt>
                <c:pt idx="869">
                  <c:v>42160</c:v>
                </c:pt>
                <c:pt idx="870">
                  <c:v>42161</c:v>
                </c:pt>
                <c:pt idx="871">
                  <c:v>42162</c:v>
                </c:pt>
                <c:pt idx="872">
                  <c:v>42163</c:v>
                </c:pt>
                <c:pt idx="873">
                  <c:v>42164</c:v>
                </c:pt>
                <c:pt idx="874">
                  <c:v>42165</c:v>
                </c:pt>
                <c:pt idx="875">
                  <c:v>42166</c:v>
                </c:pt>
                <c:pt idx="876">
                  <c:v>42167</c:v>
                </c:pt>
                <c:pt idx="877">
                  <c:v>42168</c:v>
                </c:pt>
                <c:pt idx="878">
                  <c:v>42169</c:v>
                </c:pt>
                <c:pt idx="879">
                  <c:v>42170</c:v>
                </c:pt>
                <c:pt idx="880">
                  <c:v>42171</c:v>
                </c:pt>
                <c:pt idx="881">
                  <c:v>42172</c:v>
                </c:pt>
                <c:pt idx="882">
                  <c:v>42173</c:v>
                </c:pt>
                <c:pt idx="883">
                  <c:v>42174</c:v>
                </c:pt>
                <c:pt idx="884">
                  <c:v>42175</c:v>
                </c:pt>
                <c:pt idx="885">
                  <c:v>42176</c:v>
                </c:pt>
                <c:pt idx="886">
                  <c:v>42177</c:v>
                </c:pt>
                <c:pt idx="887">
                  <c:v>42178</c:v>
                </c:pt>
                <c:pt idx="888">
                  <c:v>42179</c:v>
                </c:pt>
                <c:pt idx="889">
                  <c:v>42180</c:v>
                </c:pt>
                <c:pt idx="890">
                  <c:v>42181</c:v>
                </c:pt>
                <c:pt idx="891">
                  <c:v>42182</c:v>
                </c:pt>
                <c:pt idx="892">
                  <c:v>42183</c:v>
                </c:pt>
                <c:pt idx="893">
                  <c:v>42184</c:v>
                </c:pt>
                <c:pt idx="894">
                  <c:v>42185</c:v>
                </c:pt>
                <c:pt idx="895">
                  <c:v>42186</c:v>
                </c:pt>
                <c:pt idx="896">
                  <c:v>42187</c:v>
                </c:pt>
                <c:pt idx="897">
                  <c:v>42188</c:v>
                </c:pt>
                <c:pt idx="898">
                  <c:v>42189</c:v>
                </c:pt>
                <c:pt idx="899">
                  <c:v>42190</c:v>
                </c:pt>
                <c:pt idx="900">
                  <c:v>42191</c:v>
                </c:pt>
                <c:pt idx="901">
                  <c:v>42192</c:v>
                </c:pt>
                <c:pt idx="902">
                  <c:v>42193</c:v>
                </c:pt>
                <c:pt idx="903">
                  <c:v>42194</c:v>
                </c:pt>
                <c:pt idx="904">
                  <c:v>42195</c:v>
                </c:pt>
                <c:pt idx="905">
                  <c:v>42196</c:v>
                </c:pt>
                <c:pt idx="906">
                  <c:v>42197</c:v>
                </c:pt>
                <c:pt idx="907">
                  <c:v>42198</c:v>
                </c:pt>
                <c:pt idx="908">
                  <c:v>42199</c:v>
                </c:pt>
                <c:pt idx="909">
                  <c:v>42200</c:v>
                </c:pt>
                <c:pt idx="910">
                  <c:v>42201</c:v>
                </c:pt>
                <c:pt idx="911">
                  <c:v>42202</c:v>
                </c:pt>
                <c:pt idx="912">
                  <c:v>42203</c:v>
                </c:pt>
                <c:pt idx="913">
                  <c:v>42204</c:v>
                </c:pt>
                <c:pt idx="914">
                  <c:v>42205</c:v>
                </c:pt>
                <c:pt idx="915">
                  <c:v>42206</c:v>
                </c:pt>
                <c:pt idx="916">
                  <c:v>42207</c:v>
                </c:pt>
                <c:pt idx="917">
                  <c:v>42208</c:v>
                </c:pt>
                <c:pt idx="918">
                  <c:v>42209</c:v>
                </c:pt>
                <c:pt idx="919">
                  <c:v>42210</c:v>
                </c:pt>
                <c:pt idx="920">
                  <c:v>42211</c:v>
                </c:pt>
                <c:pt idx="921">
                  <c:v>42212</c:v>
                </c:pt>
                <c:pt idx="922">
                  <c:v>42213</c:v>
                </c:pt>
                <c:pt idx="923">
                  <c:v>42214</c:v>
                </c:pt>
                <c:pt idx="924">
                  <c:v>42215</c:v>
                </c:pt>
                <c:pt idx="925">
                  <c:v>42216</c:v>
                </c:pt>
                <c:pt idx="926">
                  <c:v>42217</c:v>
                </c:pt>
                <c:pt idx="927">
                  <c:v>42218</c:v>
                </c:pt>
                <c:pt idx="928">
                  <c:v>42219</c:v>
                </c:pt>
                <c:pt idx="929">
                  <c:v>42220</c:v>
                </c:pt>
                <c:pt idx="930">
                  <c:v>42221</c:v>
                </c:pt>
                <c:pt idx="931">
                  <c:v>42222</c:v>
                </c:pt>
                <c:pt idx="932">
                  <c:v>42223</c:v>
                </c:pt>
                <c:pt idx="933">
                  <c:v>42224</c:v>
                </c:pt>
                <c:pt idx="934">
                  <c:v>42225</c:v>
                </c:pt>
                <c:pt idx="935">
                  <c:v>42226</c:v>
                </c:pt>
                <c:pt idx="936">
                  <c:v>42227</c:v>
                </c:pt>
                <c:pt idx="937">
                  <c:v>42228</c:v>
                </c:pt>
                <c:pt idx="938">
                  <c:v>42229</c:v>
                </c:pt>
                <c:pt idx="939">
                  <c:v>42230</c:v>
                </c:pt>
                <c:pt idx="940">
                  <c:v>42231</c:v>
                </c:pt>
                <c:pt idx="941">
                  <c:v>42232</c:v>
                </c:pt>
                <c:pt idx="942">
                  <c:v>42233</c:v>
                </c:pt>
                <c:pt idx="943">
                  <c:v>42234</c:v>
                </c:pt>
                <c:pt idx="944">
                  <c:v>42235</c:v>
                </c:pt>
                <c:pt idx="945">
                  <c:v>42236</c:v>
                </c:pt>
                <c:pt idx="946">
                  <c:v>42237</c:v>
                </c:pt>
                <c:pt idx="947">
                  <c:v>42238</c:v>
                </c:pt>
                <c:pt idx="948">
                  <c:v>42239</c:v>
                </c:pt>
                <c:pt idx="949">
                  <c:v>42240</c:v>
                </c:pt>
                <c:pt idx="950">
                  <c:v>42241</c:v>
                </c:pt>
                <c:pt idx="951">
                  <c:v>42242</c:v>
                </c:pt>
                <c:pt idx="952">
                  <c:v>42243</c:v>
                </c:pt>
                <c:pt idx="953">
                  <c:v>42244</c:v>
                </c:pt>
                <c:pt idx="954">
                  <c:v>42245</c:v>
                </c:pt>
                <c:pt idx="955">
                  <c:v>42246</c:v>
                </c:pt>
                <c:pt idx="956">
                  <c:v>42247</c:v>
                </c:pt>
                <c:pt idx="957">
                  <c:v>42248</c:v>
                </c:pt>
                <c:pt idx="958">
                  <c:v>42249</c:v>
                </c:pt>
                <c:pt idx="959">
                  <c:v>42250</c:v>
                </c:pt>
                <c:pt idx="960">
                  <c:v>42251</c:v>
                </c:pt>
                <c:pt idx="961">
                  <c:v>42252</c:v>
                </c:pt>
                <c:pt idx="962">
                  <c:v>42253</c:v>
                </c:pt>
                <c:pt idx="963">
                  <c:v>42254</c:v>
                </c:pt>
                <c:pt idx="964">
                  <c:v>42255</c:v>
                </c:pt>
                <c:pt idx="965">
                  <c:v>42256</c:v>
                </c:pt>
                <c:pt idx="966">
                  <c:v>42257</c:v>
                </c:pt>
                <c:pt idx="967">
                  <c:v>42258</c:v>
                </c:pt>
                <c:pt idx="968">
                  <c:v>42259</c:v>
                </c:pt>
                <c:pt idx="969">
                  <c:v>42260</c:v>
                </c:pt>
                <c:pt idx="970">
                  <c:v>42261</c:v>
                </c:pt>
                <c:pt idx="971">
                  <c:v>42262</c:v>
                </c:pt>
                <c:pt idx="972">
                  <c:v>42263</c:v>
                </c:pt>
                <c:pt idx="973">
                  <c:v>42264</c:v>
                </c:pt>
                <c:pt idx="974">
                  <c:v>42265</c:v>
                </c:pt>
                <c:pt idx="975">
                  <c:v>42266</c:v>
                </c:pt>
                <c:pt idx="976">
                  <c:v>42267</c:v>
                </c:pt>
                <c:pt idx="977">
                  <c:v>42268</c:v>
                </c:pt>
                <c:pt idx="978">
                  <c:v>42269</c:v>
                </c:pt>
                <c:pt idx="979">
                  <c:v>42270</c:v>
                </c:pt>
                <c:pt idx="980">
                  <c:v>42271</c:v>
                </c:pt>
                <c:pt idx="981">
                  <c:v>42272</c:v>
                </c:pt>
                <c:pt idx="982">
                  <c:v>42273</c:v>
                </c:pt>
                <c:pt idx="983">
                  <c:v>42274</c:v>
                </c:pt>
                <c:pt idx="984">
                  <c:v>42275</c:v>
                </c:pt>
                <c:pt idx="985">
                  <c:v>42276</c:v>
                </c:pt>
                <c:pt idx="986">
                  <c:v>42277</c:v>
                </c:pt>
                <c:pt idx="987">
                  <c:v>42278</c:v>
                </c:pt>
                <c:pt idx="988">
                  <c:v>42279</c:v>
                </c:pt>
                <c:pt idx="989">
                  <c:v>42280</c:v>
                </c:pt>
                <c:pt idx="990">
                  <c:v>42281</c:v>
                </c:pt>
                <c:pt idx="991">
                  <c:v>42282</c:v>
                </c:pt>
                <c:pt idx="992">
                  <c:v>42283</c:v>
                </c:pt>
                <c:pt idx="993">
                  <c:v>42284</c:v>
                </c:pt>
                <c:pt idx="994">
                  <c:v>42285</c:v>
                </c:pt>
                <c:pt idx="995">
                  <c:v>42286</c:v>
                </c:pt>
                <c:pt idx="996">
                  <c:v>42287</c:v>
                </c:pt>
                <c:pt idx="997">
                  <c:v>42288</c:v>
                </c:pt>
                <c:pt idx="998">
                  <c:v>42289</c:v>
                </c:pt>
                <c:pt idx="999">
                  <c:v>42290</c:v>
                </c:pt>
                <c:pt idx="1000">
                  <c:v>42291</c:v>
                </c:pt>
                <c:pt idx="1001">
                  <c:v>42292</c:v>
                </c:pt>
                <c:pt idx="1002">
                  <c:v>42293</c:v>
                </c:pt>
                <c:pt idx="1003">
                  <c:v>42294</c:v>
                </c:pt>
                <c:pt idx="1004">
                  <c:v>42295</c:v>
                </c:pt>
                <c:pt idx="1005">
                  <c:v>42296</c:v>
                </c:pt>
                <c:pt idx="1006">
                  <c:v>42297</c:v>
                </c:pt>
                <c:pt idx="1007">
                  <c:v>42298</c:v>
                </c:pt>
                <c:pt idx="1008">
                  <c:v>42299</c:v>
                </c:pt>
                <c:pt idx="1009">
                  <c:v>42300</c:v>
                </c:pt>
                <c:pt idx="1010">
                  <c:v>42301</c:v>
                </c:pt>
                <c:pt idx="1011">
                  <c:v>42302</c:v>
                </c:pt>
                <c:pt idx="1012">
                  <c:v>42303</c:v>
                </c:pt>
                <c:pt idx="1013">
                  <c:v>42304</c:v>
                </c:pt>
                <c:pt idx="1014">
                  <c:v>42305</c:v>
                </c:pt>
                <c:pt idx="1015">
                  <c:v>42306</c:v>
                </c:pt>
                <c:pt idx="1016">
                  <c:v>42307</c:v>
                </c:pt>
                <c:pt idx="1017">
                  <c:v>42308</c:v>
                </c:pt>
                <c:pt idx="1018">
                  <c:v>42309</c:v>
                </c:pt>
                <c:pt idx="1019">
                  <c:v>42310</c:v>
                </c:pt>
                <c:pt idx="1020">
                  <c:v>42311</c:v>
                </c:pt>
                <c:pt idx="1021">
                  <c:v>42312</c:v>
                </c:pt>
                <c:pt idx="1022">
                  <c:v>42313</c:v>
                </c:pt>
                <c:pt idx="1023">
                  <c:v>42314</c:v>
                </c:pt>
                <c:pt idx="1024">
                  <c:v>42315</c:v>
                </c:pt>
                <c:pt idx="1025">
                  <c:v>42316</c:v>
                </c:pt>
                <c:pt idx="1026">
                  <c:v>42317</c:v>
                </c:pt>
                <c:pt idx="1027">
                  <c:v>42318</c:v>
                </c:pt>
                <c:pt idx="1028">
                  <c:v>42319</c:v>
                </c:pt>
                <c:pt idx="1029">
                  <c:v>42320</c:v>
                </c:pt>
                <c:pt idx="1030">
                  <c:v>42321</c:v>
                </c:pt>
                <c:pt idx="1031">
                  <c:v>42322</c:v>
                </c:pt>
                <c:pt idx="1032">
                  <c:v>42323</c:v>
                </c:pt>
                <c:pt idx="1033">
                  <c:v>42324</c:v>
                </c:pt>
                <c:pt idx="1034">
                  <c:v>42325</c:v>
                </c:pt>
                <c:pt idx="1035">
                  <c:v>42326</c:v>
                </c:pt>
                <c:pt idx="1036">
                  <c:v>42327</c:v>
                </c:pt>
                <c:pt idx="1037">
                  <c:v>42328</c:v>
                </c:pt>
                <c:pt idx="1038">
                  <c:v>42329</c:v>
                </c:pt>
                <c:pt idx="1039">
                  <c:v>42330</c:v>
                </c:pt>
                <c:pt idx="1040">
                  <c:v>42331</c:v>
                </c:pt>
                <c:pt idx="1041">
                  <c:v>42332</c:v>
                </c:pt>
                <c:pt idx="1042">
                  <c:v>42333</c:v>
                </c:pt>
                <c:pt idx="1043">
                  <c:v>42334</c:v>
                </c:pt>
                <c:pt idx="1044">
                  <c:v>42335</c:v>
                </c:pt>
                <c:pt idx="1045">
                  <c:v>42336</c:v>
                </c:pt>
                <c:pt idx="1046">
                  <c:v>42337</c:v>
                </c:pt>
                <c:pt idx="1047">
                  <c:v>42338</c:v>
                </c:pt>
                <c:pt idx="1048">
                  <c:v>42339</c:v>
                </c:pt>
                <c:pt idx="1049">
                  <c:v>42340</c:v>
                </c:pt>
                <c:pt idx="1050">
                  <c:v>42341</c:v>
                </c:pt>
                <c:pt idx="1051">
                  <c:v>42342</c:v>
                </c:pt>
                <c:pt idx="1052">
                  <c:v>42343</c:v>
                </c:pt>
                <c:pt idx="1053">
                  <c:v>42344</c:v>
                </c:pt>
                <c:pt idx="1054">
                  <c:v>42345</c:v>
                </c:pt>
                <c:pt idx="1055">
                  <c:v>42346</c:v>
                </c:pt>
                <c:pt idx="1056">
                  <c:v>42347</c:v>
                </c:pt>
                <c:pt idx="1057">
                  <c:v>42348</c:v>
                </c:pt>
                <c:pt idx="1058">
                  <c:v>42349</c:v>
                </c:pt>
                <c:pt idx="1059">
                  <c:v>42350</c:v>
                </c:pt>
                <c:pt idx="1060">
                  <c:v>42351</c:v>
                </c:pt>
                <c:pt idx="1061">
                  <c:v>42352</c:v>
                </c:pt>
                <c:pt idx="1062">
                  <c:v>42353</c:v>
                </c:pt>
                <c:pt idx="1063">
                  <c:v>42354</c:v>
                </c:pt>
                <c:pt idx="1064">
                  <c:v>42355</c:v>
                </c:pt>
                <c:pt idx="1065">
                  <c:v>42356</c:v>
                </c:pt>
                <c:pt idx="1066">
                  <c:v>42357</c:v>
                </c:pt>
                <c:pt idx="1067">
                  <c:v>42358</c:v>
                </c:pt>
                <c:pt idx="1068">
                  <c:v>42359</c:v>
                </c:pt>
                <c:pt idx="1069">
                  <c:v>42360</c:v>
                </c:pt>
                <c:pt idx="1070">
                  <c:v>42361</c:v>
                </c:pt>
                <c:pt idx="1071">
                  <c:v>42362</c:v>
                </c:pt>
                <c:pt idx="1072">
                  <c:v>42363</c:v>
                </c:pt>
                <c:pt idx="1073">
                  <c:v>42364</c:v>
                </c:pt>
                <c:pt idx="1074">
                  <c:v>42365</c:v>
                </c:pt>
                <c:pt idx="1075">
                  <c:v>42366</c:v>
                </c:pt>
                <c:pt idx="1076">
                  <c:v>42367</c:v>
                </c:pt>
                <c:pt idx="1077">
                  <c:v>42368</c:v>
                </c:pt>
                <c:pt idx="1078">
                  <c:v>42369</c:v>
                </c:pt>
                <c:pt idx="1079">
                  <c:v>42371</c:v>
                </c:pt>
                <c:pt idx="1080">
                  <c:v>42372</c:v>
                </c:pt>
                <c:pt idx="1081">
                  <c:v>42373</c:v>
                </c:pt>
                <c:pt idx="1082">
                  <c:v>42374</c:v>
                </c:pt>
                <c:pt idx="1083">
                  <c:v>42375</c:v>
                </c:pt>
                <c:pt idx="1084">
                  <c:v>42376</c:v>
                </c:pt>
                <c:pt idx="1085">
                  <c:v>42377</c:v>
                </c:pt>
                <c:pt idx="1086">
                  <c:v>42378</c:v>
                </c:pt>
                <c:pt idx="1087">
                  <c:v>42379</c:v>
                </c:pt>
                <c:pt idx="1088">
                  <c:v>42380</c:v>
                </c:pt>
                <c:pt idx="1089">
                  <c:v>42381</c:v>
                </c:pt>
                <c:pt idx="1090">
                  <c:v>42382</c:v>
                </c:pt>
                <c:pt idx="1091">
                  <c:v>42383</c:v>
                </c:pt>
                <c:pt idx="1092">
                  <c:v>42384</c:v>
                </c:pt>
                <c:pt idx="1093">
                  <c:v>42385</c:v>
                </c:pt>
                <c:pt idx="1094">
                  <c:v>42386</c:v>
                </c:pt>
                <c:pt idx="1095">
                  <c:v>42387</c:v>
                </c:pt>
                <c:pt idx="1096">
                  <c:v>42388</c:v>
                </c:pt>
                <c:pt idx="1097">
                  <c:v>42389</c:v>
                </c:pt>
                <c:pt idx="1098">
                  <c:v>42390</c:v>
                </c:pt>
                <c:pt idx="1099">
                  <c:v>42391</c:v>
                </c:pt>
                <c:pt idx="1100">
                  <c:v>42392</c:v>
                </c:pt>
                <c:pt idx="1101">
                  <c:v>42393</c:v>
                </c:pt>
                <c:pt idx="1102">
                  <c:v>42394</c:v>
                </c:pt>
                <c:pt idx="1103">
                  <c:v>42395</c:v>
                </c:pt>
                <c:pt idx="1104">
                  <c:v>42396</c:v>
                </c:pt>
                <c:pt idx="1105">
                  <c:v>42397</c:v>
                </c:pt>
                <c:pt idx="1106">
                  <c:v>42398</c:v>
                </c:pt>
                <c:pt idx="1107">
                  <c:v>42399</c:v>
                </c:pt>
                <c:pt idx="1108">
                  <c:v>42400</c:v>
                </c:pt>
                <c:pt idx="1109">
                  <c:v>42401</c:v>
                </c:pt>
                <c:pt idx="1110">
                  <c:v>42402</c:v>
                </c:pt>
                <c:pt idx="1111">
                  <c:v>42403</c:v>
                </c:pt>
                <c:pt idx="1112">
                  <c:v>42404</c:v>
                </c:pt>
                <c:pt idx="1113">
                  <c:v>42405</c:v>
                </c:pt>
                <c:pt idx="1114">
                  <c:v>42406</c:v>
                </c:pt>
                <c:pt idx="1115">
                  <c:v>42407</c:v>
                </c:pt>
                <c:pt idx="1116">
                  <c:v>42408</c:v>
                </c:pt>
                <c:pt idx="1117">
                  <c:v>42409</c:v>
                </c:pt>
                <c:pt idx="1118">
                  <c:v>42410</c:v>
                </c:pt>
                <c:pt idx="1119">
                  <c:v>42411</c:v>
                </c:pt>
                <c:pt idx="1120">
                  <c:v>42412</c:v>
                </c:pt>
                <c:pt idx="1121">
                  <c:v>42413</c:v>
                </c:pt>
                <c:pt idx="1122">
                  <c:v>42414</c:v>
                </c:pt>
                <c:pt idx="1123">
                  <c:v>42415</c:v>
                </c:pt>
                <c:pt idx="1124">
                  <c:v>42416</c:v>
                </c:pt>
                <c:pt idx="1125">
                  <c:v>42417</c:v>
                </c:pt>
                <c:pt idx="1126">
                  <c:v>42418</c:v>
                </c:pt>
                <c:pt idx="1127">
                  <c:v>42419</c:v>
                </c:pt>
                <c:pt idx="1128">
                  <c:v>42420</c:v>
                </c:pt>
                <c:pt idx="1129">
                  <c:v>42421</c:v>
                </c:pt>
                <c:pt idx="1130">
                  <c:v>42422</c:v>
                </c:pt>
                <c:pt idx="1131">
                  <c:v>42423</c:v>
                </c:pt>
                <c:pt idx="1132">
                  <c:v>42424</c:v>
                </c:pt>
                <c:pt idx="1133">
                  <c:v>42425</c:v>
                </c:pt>
                <c:pt idx="1134">
                  <c:v>42426</c:v>
                </c:pt>
                <c:pt idx="1135">
                  <c:v>42427</c:v>
                </c:pt>
                <c:pt idx="1136">
                  <c:v>42428</c:v>
                </c:pt>
                <c:pt idx="1137">
                  <c:v>42429</c:v>
                </c:pt>
                <c:pt idx="1138">
                  <c:v>42430</c:v>
                </c:pt>
                <c:pt idx="1139">
                  <c:v>42431</c:v>
                </c:pt>
                <c:pt idx="1140">
                  <c:v>42432</c:v>
                </c:pt>
                <c:pt idx="1141">
                  <c:v>42433</c:v>
                </c:pt>
                <c:pt idx="1142">
                  <c:v>42434</c:v>
                </c:pt>
                <c:pt idx="1143">
                  <c:v>42435</c:v>
                </c:pt>
                <c:pt idx="1144">
                  <c:v>42436</c:v>
                </c:pt>
                <c:pt idx="1145">
                  <c:v>42437</c:v>
                </c:pt>
                <c:pt idx="1146">
                  <c:v>42438</c:v>
                </c:pt>
                <c:pt idx="1147">
                  <c:v>42439</c:v>
                </c:pt>
                <c:pt idx="1148">
                  <c:v>42440</c:v>
                </c:pt>
                <c:pt idx="1149">
                  <c:v>42441</c:v>
                </c:pt>
                <c:pt idx="1150">
                  <c:v>42442</c:v>
                </c:pt>
                <c:pt idx="1151">
                  <c:v>42443</c:v>
                </c:pt>
                <c:pt idx="1152">
                  <c:v>42444</c:v>
                </c:pt>
                <c:pt idx="1153">
                  <c:v>42445</c:v>
                </c:pt>
                <c:pt idx="1154">
                  <c:v>42446</c:v>
                </c:pt>
                <c:pt idx="1155">
                  <c:v>42447</c:v>
                </c:pt>
                <c:pt idx="1156">
                  <c:v>42448</c:v>
                </c:pt>
                <c:pt idx="1157">
                  <c:v>42449</c:v>
                </c:pt>
                <c:pt idx="1158">
                  <c:v>42450</c:v>
                </c:pt>
                <c:pt idx="1159">
                  <c:v>42451</c:v>
                </c:pt>
                <c:pt idx="1160">
                  <c:v>42452</c:v>
                </c:pt>
                <c:pt idx="1161">
                  <c:v>42453</c:v>
                </c:pt>
                <c:pt idx="1162">
                  <c:v>42454</c:v>
                </c:pt>
                <c:pt idx="1163">
                  <c:v>42455</c:v>
                </c:pt>
                <c:pt idx="1164">
                  <c:v>42456</c:v>
                </c:pt>
                <c:pt idx="1165">
                  <c:v>42457</c:v>
                </c:pt>
                <c:pt idx="1166">
                  <c:v>42458</c:v>
                </c:pt>
                <c:pt idx="1167">
                  <c:v>42459</c:v>
                </c:pt>
                <c:pt idx="1168">
                  <c:v>42460</c:v>
                </c:pt>
                <c:pt idx="1169">
                  <c:v>42461</c:v>
                </c:pt>
                <c:pt idx="1170">
                  <c:v>42462</c:v>
                </c:pt>
                <c:pt idx="1171">
                  <c:v>42463</c:v>
                </c:pt>
                <c:pt idx="1172">
                  <c:v>42464</c:v>
                </c:pt>
                <c:pt idx="1173">
                  <c:v>42465</c:v>
                </c:pt>
                <c:pt idx="1174">
                  <c:v>42466</c:v>
                </c:pt>
                <c:pt idx="1175">
                  <c:v>42467</c:v>
                </c:pt>
                <c:pt idx="1176">
                  <c:v>42468</c:v>
                </c:pt>
                <c:pt idx="1177">
                  <c:v>42469</c:v>
                </c:pt>
                <c:pt idx="1178">
                  <c:v>42470</c:v>
                </c:pt>
                <c:pt idx="1179">
                  <c:v>42471</c:v>
                </c:pt>
                <c:pt idx="1180">
                  <c:v>42472</c:v>
                </c:pt>
                <c:pt idx="1181">
                  <c:v>42473</c:v>
                </c:pt>
                <c:pt idx="1182">
                  <c:v>42474</c:v>
                </c:pt>
                <c:pt idx="1183">
                  <c:v>42475</c:v>
                </c:pt>
                <c:pt idx="1184">
                  <c:v>42476</c:v>
                </c:pt>
                <c:pt idx="1185">
                  <c:v>42477</c:v>
                </c:pt>
                <c:pt idx="1186">
                  <c:v>42478</c:v>
                </c:pt>
                <c:pt idx="1187">
                  <c:v>42479</c:v>
                </c:pt>
                <c:pt idx="1188">
                  <c:v>42480</c:v>
                </c:pt>
                <c:pt idx="1189">
                  <c:v>42481</c:v>
                </c:pt>
                <c:pt idx="1190">
                  <c:v>42482</c:v>
                </c:pt>
                <c:pt idx="1191">
                  <c:v>42483</c:v>
                </c:pt>
                <c:pt idx="1192">
                  <c:v>42484</c:v>
                </c:pt>
                <c:pt idx="1193">
                  <c:v>42485</c:v>
                </c:pt>
                <c:pt idx="1194">
                  <c:v>42486</c:v>
                </c:pt>
                <c:pt idx="1195">
                  <c:v>42487</c:v>
                </c:pt>
                <c:pt idx="1196">
                  <c:v>42488</c:v>
                </c:pt>
                <c:pt idx="1197">
                  <c:v>42489</c:v>
                </c:pt>
                <c:pt idx="1198">
                  <c:v>42490</c:v>
                </c:pt>
                <c:pt idx="1199">
                  <c:v>42491</c:v>
                </c:pt>
                <c:pt idx="1200">
                  <c:v>42492</c:v>
                </c:pt>
                <c:pt idx="1201">
                  <c:v>42493</c:v>
                </c:pt>
                <c:pt idx="1202">
                  <c:v>42494</c:v>
                </c:pt>
                <c:pt idx="1203">
                  <c:v>42495</c:v>
                </c:pt>
                <c:pt idx="1204">
                  <c:v>42496</c:v>
                </c:pt>
                <c:pt idx="1205">
                  <c:v>42497</c:v>
                </c:pt>
                <c:pt idx="1206">
                  <c:v>42498</c:v>
                </c:pt>
                <c:pt idx="1207">
                  <c:v>42499</c:v>
                </c:pt>
                <c:pt idx="1208">
                  <c:v>42500</c:v>
                </c:pt>
                <c:pt idx="1209">
                  <c:v>42501</c:v>
                </c:pt>
                <c:pt idx="1210">
                  <c:v>42502</c:v>
                </c:pt>
                <c:pt idx="1211">
                  <c:v>42503</c:v>
                </c:pt>
                <c:pt idx="1212">
                  <c:v>42504</c:v>
                </c:pt>
                <c:pt idx="1213">
                  <c:v>42505</c:v>
                </c:pt>
                <c:pt idx="1214">
                  <c:v>42506</c:v>
                </c:pt>
                <c:pt idx="1215">
                  <c:v>42507</c:v>
                </c:pt>
                <c:pt idx="1216">
                  <c:v>42508</c:v>
                </c:pt>
                <c:pt idx="1217">
                  <c:v>42509</c:v>
                </c:pt>
                <c:pt idx="1218">
                  <c:v>42510</c:v>
                </c:pt>
                <c:pt idx="1219">
                  <c:v>42511</c:v>
                </c:pt>
                <c:pt idx="1220">
                  <c:v>42512</c:v>
                </c:pt>
                <c:pt idx="1221">
                  <c:v>42513</c:v>
                </c:pt>
                <c:pt idx="1222">
                  <c:v>42514</c:v>
                </c:pt>
                <c:pt idx="1223">
                  <c:v>42515</c:v>
                </c:pt>
                <c:pt idx="1224">
                  <c:v>42516</c:v>
                </c:pt>
                <c:pt idx="1225">
                  <c:v>42517</c:v>
                </c:pt>
                <c:pt idx="1226">
                  <c:v>42518</c:v>
                </c:pt>
                <c:pt idx="1227">
                  <c:v>42519</c:v>
                </c:pt>
                <c:pt idx="1228">
                  <c:v>42520</c:v>
                </c:pt>
                <c:pt idx="1229">
                  <c:v>42521</c:v>
                </c:pt>
                <c:pt idx="1230">
                  <c:v>42522</c:v>
                </c:pt>
                <c:pt idx="1231">
                  <c:v>42523</c:v>
                </c:pt>
                <c:pt idx="1232">
                  <c:v>42524</c:v>
                </c:pt>
                <c:pt idx="1233">
                  <c:v>42525</c:v>
                </c:pt>
                <c:pt idx="1234">
                  <c:v>42526</c:v>
                </c:pt>
                <c:pt idx="1235">
                  <c:v>42527</c:v>
                </c:pt>
                <c:pt idx="1236">
                  <c:v>42528</c:v>
                </c:pt>
                <c:pt idx="1237">
                  <c:v>42529</c:v>
                </c:pt>
                <c:pt idx="1238">
                  <c:v>42530</c:v>
                </c:pt>
                <c:pt idx="1239">
                  <c:v>42531</c:v>
                </c:pt>
                <c:pt idx="1240">
                  <c:v>42532</c:v>
                </c:pt>
                <c:pt idx="1241">
                  <c:v>42533</c:v>
                </c:pt>
                <c:pt idx="1242">
                  <c:v>42534</c:v>
                </c:pt>
                <c:pt idx="1243">
                  <c:v>42535</c:v>
                </c:pt>
                <c:pt idx="1244">
                  <c:v>42536</c:v>
                </c:pt>
                <c:pt idx="1245">
                  <c:v>42537</c:v>
                </c:pt>
                <c:pt idx="1246">
                  <c:v>42538</c:v>
                </c:pt>
                <c:pt idx="1247">
                  <c:v>42539</c:v>
                </c:pt>
                <c:pt idx="1248">
                  <c:v>42540</c:v>
                </c:pt>
                <c:pt idx="1249">
                  <c:v>42541</c:v>
                </c:pt>
                <c:pt idx="1250">
                  <c:v>42542</c:v>
                </c:pt>
                <c:pt idx="1251">
                  <c:v>42543</c:v>
                </c:pt>
                <c:pt idx="1252">
                  <c:v>42544</c:v>
                </c:pt>
                <c:pt idx="1253">
                  <c:v>42545</c:v>
                </c:pt>
                <c:pt idx="1254">
                  <c:v>42546</c:v>
                </c:pt>
                <c:pt idx="1255">
                  <c:v>42547</c:v>
                </c:pt>
                <c:pt idx="1256">
                  <c:v>42548</c:v>
                </c:pt>
                <c:pt idx="1257">
                  <c:v>42549</c:v>
                </c:pt>
                <c:pt idx="1258">
                  <c:v>42550</c:v>
                </c:pt>
                <c:pt idx="1259">
                  <c:v>42551</c:v>
                </c:pt>
                <c:pt idx="1260">
                  <c:v>42552</c:v>
                </c:pt>
                <c:pt idx="1261">
                  <c:v>42553</c:v>
                </c:pt>
                <c:pt idx="1262">
                  <c:v>42554</c:v>
                </c:pt>
                <c:pt idx="1263">
                  <c:v>42555</c:v>
                </c:pt>
                <c:pt idx="1264">
                  <c:v>42556</c:v>
                </c:pt>
                <c:pt idx="1265">
                  <c:v>42557</c:v>
                </c:pt>
                <c:pt idx="1266">
                  <c:v>42558</c:v>
                </c:pt>
                <c:pt idx="1267">
                  <c:v>42559</c:v>
                </c:pt>
                <c:pt idx="1268">
                  <c:v>42560</c:v>
                </c:pt>
                <c:pt idx="1269">
                  <c:v>42561</c:v>
                </c:pt>
                <c:pt idx="1270">
                  <c:v>42562</c:v>
                </c:pt>
                <c:pt idx="1271">
                  <c:v>42563</c:v>
                </c:pt>
                <c:pt idx="1272">
                  <c:v>42564</c:v>
                </c:pt>
                <c:pt idx="1273">
                  <c:v>42565</c:v>
                </c:pt>
                <c:pt idx="1274">
                  <c:v>42566</c:v>
                </c:pt>
                <c:pt idx="1275">
                  <c:v>42567</c:v>
                </c:pt>
                <c:pt idx="1276">
                  <c:v>42568</c:v>
                </c:pt>
                <c:pt idx="1277">
                  <c:v>42569</c:v>
                </c:pt>
                <c:pt idx="1278">
                  <c:v>42570</c:v>
                </c:pt>
                <c:pt idx="1279">
                  <c:v>42571</c:v>
                </c:pt>
                <c:pt idx="1280">
                  <c:v>42572</c:v>
                </c:pt>
                <c:pt idx="1281">
                  <c:v>42573</c:v>
                </c:pt>
                <c:pt idx="1282">
                  <c:v>42574</c:v>
                </c:pt>
                <c:pt idx="1283">
                  <c:v>42575</c:v>
                </c:pt>
                <c:pt idx="1284">
                  <c:v>42576</c:v>
                </c:pt>
                <c:pt idx="1285">
                  <c:v>42577</c:v>
                </c:pt>
                <c:pt idx="1286">
                  <c:v>42578</c:v>
                </c:pt>
                <c:pt idx="1287">
                  <c:v>42579</c:v>
                </c:pt>
                <c:pt idx="1288">
                  <c:v>42580</c:v>
                </c:pt>
                <c:pt idx="1289">
                  <c:v>42581</c:v>
                </c:pt>
                <c:pt idx="1290">
                  <c:v>42582</c:v>
                </c:pt>
                <c:pt idx="1291">
                  <c:v>42583</c:v>
                </c:pt>
                <c:pt idx="1292">
                  <c:v>42584</c:v>
                </c:pt>
                <c:pt idx="1293">
                  <c:v>42585</c:v>
                </c:pt>
                <c:pt idx="1294">
                  <c:v>42586</c:v>
                </c:pt>
                <c:pt idx="1295">
                  <c:v>42587</c:v>
                </c:pt>
                <c:pt idx="1296">
                  <c:v>42588</c:v>
                </c:pt>
                <c:pt idx="1297">
                  <c:v>42589</c:v>
                </c:pt>
                <c:pt idx="1298">
                  <c:v>42590</c:v>
                </c:pt>
                <c:pt idx="1299">
                  <c:v>42591</c:v>
                </c:pt>
                <c:pt idx="1300">
                  <c:v>42592</c:v>
                </c:pt>
                <c:pt idx="1301">
                  <c:v>42593</c:v>
                </c:pt>
                <c:pt idx="1302">
                  <c:v>42594</c:v>
                </c:pt>
                <c:pt idx="1303">
                  <c:v>42595</c:v>
                </c:pt>
                <c:pt idx="1304">
                  <c:v>42596</c:v>
                </c:pt>
                <c:pt idx="1305">
                  <c:v>42597</c:v>
                </c:pt>
                <c:pt idx="1306">
                  <c:v>42598</c:v>
                </c:pt>
                <c:pt idx="1307">
                  <c:v>42599</c:v>
                </c:pt>
                <c:pt idx="1308">
                  <c:v>42600</c:v>
                </c:pt>
                <c:pt idx="1309">
                  <c:v>42601</c:v>
                </c:pt>
                <c:pt idx="1310">
                  <c:v>42602</c:v>
                </c:pt>
                <c:pt idx="1311">
                  <c:v>42603</c:v>
                </c:pt>
                <c:pt idx="1312">
                  <c:v>42604</c:v>
                </c:pt>
                <c:pt idx="1313">
                  <c:v>42605</c:v>
                </c:pt>
                <c:pt idx="1314">
                  <c:v>42606</c:v>
                </c:pt>
                <c:pt idx="1315">
                  <c:v>42607</c:v>
                </c:pt>
                <c:pt idx="1316">
                  <c:v>42608</c:v>
                </c:pt>
                <c:pt idx="1317">
                  <c:v>42609</c:v>
                </c:pt>
                <c:pt idx="1318">
                  <c:v>42610</c:v>
                </c:pt>
                <c:pt idx="1319">
                  <c:v>42611</c:v>
                </c:pt>
                <c:pt idx="1320">
                  <c:v>42612</c:v>
                </c:pt>
                <c:pt idx="1321">
                  <c:v>42613</c:v>
                </c:pt>
                <c:pt idx="1322">
                  <c:v>42614</c:v>
                </c:pt>
                <c:pt idx="1323">
                  <c:v>42615</c:v>
                </c:pt>
                <c:pt idx="1324">
                  <c:v>42616</c:v>
                </c:pt>
                <c:pt idx="1325">
                  <c:v>42617</c:v>
                </c:pt>
                <c:pt idx="1326">
                  <c:v>42618</c:v>
                </c:pt>
                <c:pt idx="1327">
                  <c:v>42619</c:v>
                </c:pt>
                <c:pt idx="1328">
                  <c:v>42620</c:v>
                </c:pt>
                <c:pt idx="1329">
                  <c:v>42621</c:v>
                </c:pt>
                <c:pt idx="1330">
                  <c:v>42622</c:v>
                </c:pt>
                <c:pt idx="1331">
                  <c:v>42623</c:v>
                </c:pt>
                <c:pt idx="1332">
                  <c:v>42624</c:v>
                </c:pt>
                <c:pt idx="1333">
                  <c:v>42625</c:v>
                </c:pt>
                <c:pt idx="1334">
                  <c:v>42626</c:v>
                </c:pt>
                <c:pt idx="1335">
                  <c:v>42627</c:v>
                </c:pt>
                <c:pt idx="1336">
                  <c:v>42628</c:v>
                </c:pt>
                <c:pt idx="1337">
                  <c:v>42629</c:v>
                </c:pt>
                <c:pt idx="1338">
                  <c:v>42630</c:v>
                </c:pt>
                <c:pt idx="1339">
                  <c:v>42631</c:v>
                </c:pt>
                <c:pt idx="1340">
                  <c:v>42632</c:v>
                </c:pt>
                <c:pt idx="1341">
                  <c:v>42633</c:v>
                </c:pt>
                <c:pt idx="1342">
                  <c:v>42634</c:v>
                </c:pt>
                <c:pt idx="1343">
                  <c:v>42635</c:v>
                </c:pt>
                <c:pt idx="1344">
                  <c:v>42636</c:v>
                </c:pt>
                <c:pt idx="1345">
                  <c:v>42637</c:v>
                </c:pt>
                <c:pt idx="1346">
                  <c:v>42638</c:v>
                </c:pt>
                <c:pt idx="1347">
                  <c:v>42639</c:v>
                </c:pt>
                <c:pt idx="1348">
                  <c:v>42640</c:v>
                </c:pt>
                <c:pt idx="1349">
                  <c:v>42641</c:v>
                </c:pt>
                <c:pt idx="1350">
                  <c:v>42642</c:v>
                </c:pt>
                <c:pt idx="1351">
                  <c:v>42643</c:v>
                </c:pt>
                <c:pt idx="1352">
                  <c:v>42644</c:v>
                </c:pt>
                <c:pt idx="1353">
                  <c:v>42645</c:v>
                </c:pt>
                <c:pt idx="1354">
                  <c:v>42646</c:v>
                </c:pt>
                <c:pt idx="1355">
                  <c:v>42647</c:v>
                </c:pt>
                <c:pt idx="1356">
                  <c:v>42648</c:v>
                </c:pt>
                <c:pt idx="1357">
                  <c:v>42649</c:v>
                </c:pt>
                <c:pt idx="1358">
                  <c:v>42650</c:v>
                </c:pt>
                <c:pt idx="1359">
                  <c:v>42651</c:v>
                </c:pt>
                <c:pt idx="1360">
                  <c:v>42652</c:v>
                </c:pt>
                <c:pt idx="1361">
                  <c:v>42653</c:v>
                </c:pt>
                <c:pt idx="1362">
                  <c:v>42654</c:v>
                </c:pt>
                <c:pt idx="1363">
                  <c:v>42655</c:v>
                </c:pt>
                <c:pt idx="1364">
                  <c:v>42656</c:v>
                </c:pt>
                <c:pt idx="1365">
                  <c:v>42657</c:v>
                </c:pt>
                <c:pt idx="1366">
                  <c:v>42658</c:v>
                </c:pt>
                <c:pt idx="1367">
                  <c:v>42659</c:v>
                </c:pt>
                <c:pt idx="1368">
                  <c:v>42660</c:v>
                </c:pt>
                <c:pt idx="1369">
                  <c:v>42661</c:v>
                </c:pt>
                <c:pt idx="1370">
                  <c:v>42662</c:v>
                </c:pt>
                <c:pt idx="1371">
                  <c:v>42663</c:v>
                </c:pt>
                <c:pt idx="1372">
                  <c:v>42664</c:v>
                </c:pt>
                <c:pt idx="1373">
                  <c:v>42665</c:v>
                </c:pt>
                <c:pt idx="1374">
                  <c:v>42666</c:v>
                </c:pt>
                <c:pt idx="1375">
                  <c:v>42667</c:v>
                </c:pt>
                <c:pt idx="1376">
                  <c:v>42668</c:v>
                </c:pt>
                <c:pt idx="1377">
                  <c:v>42669</c:v>
                </c:pt>
                <c:pt idx="1378">
                  <c:v>42670</c:v>
                </c:pt>
                <c:pt idx="1379">
                  <c:v>42671</c:v>
                </c:pt>
                <c:pt idx="1380">
                  <c:v>42672</c:v>
                </c:pt>
                <c:pt idx="1381">
                  <c:v>42673</c:v>
                </c:pt>
                <c:pt idx="1382">
                  <c:v>42674</c:v>
                </c:pt>
                <c:pt idx="1383">
                  <c:v>42675</c:v>
                </c:pt>
                <c:pt idx="1384">
                  <c:v>42676</c:v>
                </c:pt>
                <c:pt idx="1385">
                  <c:v>42677</c:v>
                </c:pt>
                <c:pt idx="1386">
                  <c:v>42678</c:v>
                </c:pt>
                <c:pt idx="1387">
                  <c:v>42679</c:v>
                </c:pt>
                <c:pt idx="1388">
                  <c:v>42680</c:v>
                </c:pt>
                <c:pt idx="1389">
                  <c:v>42681</c:v>
                </c:pt>
                <c:pt idx="1390">
                  <c:v>42682</c:v>
                </c:pt>
                <c:pt idx="1391">
                  <c:v>42683</c:v>
                </c:pt>
                <c:pt idx="1392">
                  <c:v>42684</c:v>
                </c:pt>
                <c:pt idx="1393">
                  <c:v>42685</c:v>
                </c:pt>
                <c:pt idx="1394">
                  <c:v>42686</c:v>
                </c:pt>
                <c:pt idx="1395">
                  <c:v>42687</c:v>
                </c:pt>
                <c:pt idx="1396">
                  <c:v>42688</c:v>
                </c:pt>
                <c:pt idx="1397">
                  <c:v>42689</c:v>
                </c:pt>
                <c:pt idx="1398">
                  <c:v>42690</c:v>
                </c:pt>
                <c:pt idx="1399">
                  <c:v>42691</c:v>
                </c:pt>
                <c:pt idx="1400">
                  <c:v>42692</c:v>
                </c:pt>
                <c:pt idx="1401">
                  <c:v>42693</c:v>
                </c:pt>
                <c:pt idx="1402">
                  <c:v>42694</c:v>
                </c:pt>
                <c:pt idx="1403">
                  <c:v>42695</c:v>
                </c:pt>
                <c:pt idx="1404">
                  <c:v>42696</c:v>
                </c:pt>
                <c:pt idx="1405">
                  <c:v>42697</c:v>
                </c:pt>
                <c:pt idx="1406">
                  <c:v>42698</c:v>
                </c:pt>
                <c:pt idx="1407">
                  <c:v>42699</c:v>
                </c:pt>
                <c:pt idx="1408">
                  <c:v>42700</c:v>
                </c:pt>
                <c:pt idx="1409">
                  <c:v>42701</c:v>
                </c:pt>
                <c:pt idx="1410">
                  <c:v>42702</c:v>
                </c:pt>
                <c:pt idx="1411">
                  <c:v>42703</c:v>
                </c:pt>
                <c:pt idx="1412">
                  <c:v>42704</c:v>
                </c:pt>
                <c:pt idx="1413">
                  <c:v>42705</c:v>
                </c:pt>
                <c:pt idx="1414">
                  <c:v>42706</c:v>
                </c:pt>
                <c:pt idx="1415">
                  <c:v>42707</c:v>
                </c:pt>
                <c:pt idx="1416">
                  <c:v>42708</c:v>
                </c:pt>
                <c:pt idx="1417">
                  <c:v>42709</c:v>
                </c:pt>
                <c:pt idx="1418">
                  <c:v>42710</c:v>
                </c:pt>
                <c:pt idx="1419">
                  <c:v>42711</c:v>
                </c:pt>
                <c:pt idx="1420">
                  <c:v>42712</c:v>
                </c:pt>
                <c:pt idx="1421">
                  <c:v>42713</c:v>
                </c:pt>
                <c:pt idx="1422">
                  <c:v>42714</c:v>
                </c:pt>
                <c:pt idx="1423">
                  <c:v>42715</c:v>
                </c:pt>
                <c:pt idx="1424">
                  <c:v>42716</c:v>
                </c:pt>
                <c:pt idx="1425">
                  <c:v>42717</c:v>
                </c:pt>
                <c:pt idx="1426">
                  <c:v>42718</c:v>
                </c:pt>
                <c:pt idx="1427">
                  <c:v>42719</c:v>
                </c:pt>
                <c:pt idx="1428">
                  <c:v>42720</c:v>
                </c:pt>
                <c:pt idx="1429">
                  <c:v>42721</c:v>
                </c:pt>
                <c:pt idx="1430">
                  <c:v>42722</c:v>
                </c:pt>
                <c:pt idx="1431">
                  <c:v>42723</c:v>
                </c:pt>
                <c:pt idx="1432">
                  <c:v>42724</c:v>
                </c:pt>
                <c:pt idx="1433">
                  <c:v>42725</c:v>
                </c:pt>
                <c:pt idx="1434">
                  <c:v>42726</c:v>
                </c:pt>
                <c:pt idx="1435">
                  <c:v>42727</c:v>
                </c:pt>
                <c:pt idx="1436">
                  <c:v>42728</c:v>
                </c:pt>
                <c:pt idx="1437">
                  <c:v>42729</c:v>
                </c:pt>
                <c:pt idx="1438">
                  <c:v>42730</c:v>
                </c:pt>
                <c:pt idx="1439">
                  <c:v>42731</c:v>
                </c:pt>
                <c:pt idx="1440">
                  <c:v>42732</c:v>
                </c:pt>
                <c:pt idx="1441">
                  <c:v>42733</c:v>
                </c:pt>
                <c:pt idx="1442">
                  <c:v>42734</c:v>
                </c:pt>
                <c:pt idx="1443">
                  <c:v>42735</c:v>
                </c:pt>
                <c:pt idx="1444">
                  <c:v>42736</c:v>
                </c:pt>
                <c:pt idx="1445">
                  <c:v>42737</c:v>
                </c:pt>
                <c:pt idx="1446">
                  <c:v>42738</c:v>
                </c:pt>
                <c:pt idx="1447">
                  <c:v>42739</c:v>
                </c:pt>
                <c:pt idx="1448">
                  <c:v>42740</c:v>
                </c:pt>
                <c:pt idx="1449">
                  <c:v>42741</c:v>
                </c:pt>
                <c:pt idx="1450">
                  <c:v>42742</c:v>
                </c:pt>
                <c:pt idx="1451">
                  <c:v>42743</c:v>
                </c:pt>
                <c:pt idx="1452">
                  <c:v>42744</c:v>
                </c:pt>
                <c:pt idx="1453">
                  <c:v>42745</c:v>
                </c:pt>
                <c:pt idx="1454">
                  <c:v>42746</c:v>
                </c:pt>
                <c:pt idx="1455">
                  <c:v>42747</c:v>
                </c:pt>
                <c:pt idx="1456">
                  <c:v>42748</c:v>
                </c:pt>
                <c:pt idx="1457">
                  <c:v>42749</c:v>
                </c:pt>
                <c:pt idx="1458">
                  <c:v>42750</c:v>
                </c:pt>
                <c:pt idx="1459">
                  <c:v>42751</c:v>
                </c:pt>
                <c:pt idx="1460">
                  <c:v>42752</c:v>
                </c:pt>
                <c:pt idx="1461">
                  <c:v>42753</c:v>
                </c:pt>
                <c:pt idx="1462">
                  <c:v>42754</c:v>
                </c:pt>
                <c:pt idx="1463">
                  <c:v>42755</c:v>
                </c:pt>
                <c:pt idx="1464">
                  <c:v>42756</c:v>
                </c:pt>
                <c:pt idx="1465">
                  <c:v>42757</c:v>
                </c:pt>
                <c:pt idx="1466">
                  <c:v>42758</c:v>
                </c:pt>
                <c:pt idx="1467">
                  <c:v>42759</c:v>
                </c:pt>
                <c:pt idx="1468">
                  <c:v>42760</c:v>
                </c:pt>
                <c:pt idx="1469">
                  <c:v>42761</c:v>
                </c:pt>
                <c:pt idx="1470">
                  <c:v>42762</c:v>
                </c:pt>
                <c:pt idx="1471">
                  <c:v>42763</c:v>
                </c:pt>
                <c:pt idx="1472">
                  <c:v>42764</c:v>
                </c:pt>
                <c:pt idx="1473">
                  <c:v>42765</c:v>
                </c:pt>
                <c:pt idx="1474">
                  <c:v>42766</c:v>
                </c:pt>
                <c:pt idx="1475">
                  <c:v>42767</c:v>
                </c:pt>
                <c:pt idx="1476">
                  <c:v>42768</c:v>
                </c:pt>
                <c:pt idx="1477">
                  <c:v>42769</c:v>
                </c:pt>
                <c:pt idx="1478">
                  <c:v>42770</c:v>
                </c:pt>
                <c:pt idx="1479">
                  <c:v>42771</c:v>
                </c:pt>
                <c:pt idx="1480">
                  <c:v>42772</c:v>
                </c:pt>
                <c:pt idx="1481">
                  <c:v>42773</c:v>
                </c:pt>
                <c:pt idx="1482">
                  <c:v>42774</c:v>
                </c:pt>
                <c:pt idx="1483">
                  <c:v>42775</c:v>
                </c:pt>
                <c:pt idx="1484">
                  <c:v>42776</c:v>
                </c:pt>
                <c:pt idx="1485">
                  <c:v>42777</c:v>
                </c:pt>
                <c:pt idx="1486">
                  <c:v>42778</c:v>
                </c:pt>
                <c:pt idx="1487">
                  <c:v>42779</c:v>
                </c:pt>
                <c:pt idx="1488">
                  <c:v>42780</c:v>
                </c:pt>
                <c:pt idx="1489">
                  <c:v>42781</c:v>
                </c:pt>
                <c:pt idx="1490">
                  <c:v>42782</c:v>
                </c:pt>
                <c:pt idx="1491">
                  <c:v>42783</c:v>
                </c:pt>
                <c:pt idx="1492">
                  <c:v>42784</c:v>
                </c:pt>
                <c:pt idx="1493">
                  <c:v>42785</c:v>
                </c:pt>
                <c:pt idx="1494">
                  <c:v>42786</c:v>
                </c:pt>
                <c:pt idx="1495">
                  <c:v>42787</c:v>
                </c:pt>
                <c:pt idx="1496">
                  <c:v>42788</c:v>
                </c:pt>
                <c:pt idx="1497">
                  <c:v>42789</c:v>
                </c:pt>
                <c:pt idx="1498">
                  <c:v>42790</c:v>
                </c:pt>
                <c:pt idx="1499">
                  <c:v>42791</c:v>
                </c:pt>
                <c:pt idx="1500">
                  <c:v>42792</c:v>
                </c:pt>
                <c:pt idx="1501">
                  <c:v>42793</c:v>
                </c:pt>
                <c:pt idx="1502">
                  <c:v>42794</c:v>
                </c:pt>
                <c:pt idx="1503">
                  <c:v>42795</c:v>
                </c:pt>
                <c:pt idx="1504">
                  <c:v>42796</c:v>
                </c:pt>
                <c:pt idx="1505">
                  <c:v>42797</c:v>
                </c:pt>
                <c:pt idx="1506">
                  <c:v>42798</c:v>
                </c:pt>
                <c:pt idx="1507">
                  <c:v>42799</c:v>
                </c:pt>
                <c:pt idx="1508">
                  <c:v>42800</c:v>
                </c:pt>
                <c:pt idx="1509">
                  <c:v>42801</c:v>
                </c:pt>
                <c:pt idx="1510">
                  <c:v>42802</c:v>
                </c:pt>
                <c:pt idx="1511">
                  <c:v>42803</c:v>
                </c:pt>
                <c:pt idx="1512">
                  <c:v>42804</c:v>
                </c:pt>
                <c:pt idx="1513">
                  <c:v>42805</c:v>
                </c:pt>
                <c:pt idx="1514">
                  <c:v>42806</c:v>
                </c:pt>
                <c:pt idx="1515">
                  <c:v>42807</c:v>
                </c:pt>
                <c:pt idx="1516">
                  <c:v>42808</c:v>
                </c:pt>
                <c:pt idx="1517">
                  <c:v>42809</c:v>
                </c:pt>
                <c:pt idx="1518">
                  <c:v>42810</c:v>
                </c:pt>
                <c:pt idx="1519">
                  <c:v>42811</c:v>
                </c:pt>
                <c:pt idx="1520">
                  <c:v>42812</c:v>
                </c:pt>
                <c:pt idx="1521">
                  <c:v>42813</c:v>
                </c:pt>
                <c:pt idx="1522">
                  <c:v>42814</c:v>
                </c:pt>
                <c:pt idx="1523">
                  <c:v>42815</c:v>
                </c:pt>
                <c:pt idx="1524">
                  <c:v>42816</c:v>
                </c:pt>
                <c:pt idx="1525">
                  <c:v>42817</c:v>
                </c:pt>
                <c:pt idx="1526">
                  <c:v>42818</c:v>
                </c:pt>
                <c:pt idx="1527">
                  <c:v>42819</c:v>
                </c:pt>
                <c:pt idx="1528">
                  <c:v>42820</c:v>
                </c:pt>
                <c:pt idx="1529">
                  <c:v>42821</c:v>
                </c:pt>
                <c:pt idx="1530">
                  <c:v>42822</c:v>
                </c:pt>
                <c:pt idx="1531">
                  <c:v>42823</c:v>
                </c:pt>
                <c:pt idx="1532">
                  <c:v>42824</c:v>
                </c:pt>
                <c:pt idx="1533">
                  <c:v>42825</c:v>
                </c:pt>
                <c:pt idx="1534">
                  <c:v>42826</c:v>
                </c:pt>
                <c:pt idx="1535">
                  <c:v>42827</c:v>
                </c:pt>
                <c:pt idx="1536">
                  <c:v>42828</c:v>
                </c:pt>
                <c:pt idx="1537">
                  <c:v>42829</c:v>
                </c:pt>
                <c:pt idx="1538">
                  <c:v>42830</c:v>
                </c:pt>
                <c:pt idx="1539">
                  <c:v>42831</c:v>
                </c:pt>
                <c:pt idx="1540">
                  <c:v>42832</c:v>
                </c:pt>
                <c:pt idx="1541">
                  <c:v>42833</c:v>
                </c:pt>
                <c:pt idx="1542">
                  <c:v>42834</c:v>
                </c:pt>
                <c:pt idx="1543">
                  <c:v>42835</c:v>
                </c:pt>
                <c:pt idx="1544">
                  <c:v>42836</c:v>
                </c:pt>
                <c:pt idx="1545">
                  <c:v>42837</c:v>
                </c:pt>
                <c:pt idx="1546">
                  <c:v>42838</c:v>
                </c:pt>
                <c:pt idx="1547">
                  <c:v>42839</c:v>
                </c:pt>
                <c:pt idx="1548">
                  <c:v>42840</c:v>
                </c:pt>
                <c:pt idx="1549">
                  <c:v>42841</c:v>
                </c:pt>
                <c:pt idx="1550">
                  <c:v>42842</c:v>
                </c:pt>
                <c:pt idx="1551">
                  <c:v>42843</c:v>
                </c:pt>
                <c:pt idx="1552">
                  <c:v>42844</c:v>
                </c:pt>
                <c:pt idx="1553">
                  <c:v>42845</c:v>
                </c:pt>
                <c:pt idx="1554">
                  <c:v>42846</c:v>
                </c:pt>
                <c:pt idx="1555">
                  <c:v>42847</c:v>
                </c:pt>
                <c:pt idx="1556">
                  <c:v>42848</c:v>
                </c:pt>
                <c:pt idx="1557">
                  <c:v>42849</c:v>
                </c:pt>
                <c:pt idx="1558">
                  <c:v>42850</c:v>
                </c:pt>
                <c:pt idx="1559">
                  <c:v>42851</c:v>
                </c:pt>
                <c:pt idx="1560">
                  <c:v>42852</c:v>
                </c:pt>
                <c:pt idx="1561">
                  <c:v>42853</c:v>
                </c:pt>
                <c:pt idx="1562">
                  <c:v>42854</c:v>
                </c:pt>
                <c:pt idx="1563">
                  <c:v>42855</c:v>
                </c:pt>
                <c:pt idx="1564">
                  <c:v>42856</c:v>
                </c:pt>
                <c:pt idx="1565">
                  <c:v>42857</c:v>
                </c:pt>
                <c:pt idx="1566">
                  <c:v>42858</c:v>
                </c:pt>
                <c:pt idx="1567">
                  <c:v>42859</c:v>
                </c:pt>
                <c:pt idx="1568">
                  <c:v>42860</c:v>
                </c:pt>
                <c:pt idx="1569">
                  <c:v>42861</c:v>
                </c:pt>
                <c:pt idx="1570">
                  <c:v>42862</c:v>
                </c:pt>
                <c:pt idx="1571">
                  <c:v>42863</c:v>
                </c:pt>
                <c:pt idx="1572">
                  <c:v>42864</c:v>
                </c:pt>
                <c:pt idx="1573">
                  <c:v>42865</c:v>
                </c:pt>
                <c:pt idx="1574">
                  <c:v>42866</c:v>
                </c:pt>
                <c:pt idx="1575">
                  <c:v>42867</c:v>
                </c:pt>
                <c:pt idx="1576">
                  <c:v>42868</c:v>
                </c:pt>
                <c:pt idx="1577">
                  <c:v>42869</c:v>
                </c:pt>
                <c:pt idx="1578">
                  <c:v>42870</c:v>
                </c:pt>
                <c:pt idx="1579">
                  <c:v>42871</c:v>
                </c:pt>
                <c:pt idx="1580">
                  <c:v>42872</c:v>
                </c:pt>
                <c:pt idx="1581">
                  <c:v>42873</c:v>
                </c:pt>
                <c:pt idx="1582">
                  <c:v>42874</c:v>
                </c:pt>
                <c:pt idx="1583">
                  <c:v>42875</c:v>
                </c:pt>
                <c:pt idx="1584">
                  <c:v>42876</c:v>
                </c:pt>
                <c:pt idx="1585">
                  <c:v>42877</c:v>
                </c:pt>
                <c:pt idx="1586">
                  <c:v>42878</c:v>
                </c:pt>
                <c:pt idx="1587">
                  <c:v>42879</c:v>
                </c:pt>
                <c:pt idx="1588">
                  <c:v>42880</c:v>
                </c:pt>
                <c:pt idx="1589">
                  <c:v>42881</c:v>
                </c:pt>
                <c:pt idx="1590">
                  <c:v>42882</c:v>
                </c:pt>
                <c:pt idx="1591">
                  <c:v>42883</c:v>
                </c:pt>
                <c:pt idx="1592">
                  <c:v>42884</c:v>
                </c:pt>
                <c:pt idx="1593">
                  <c:v>42885</c:v>
                </c:pt>
                <c:pt idx="1594">
                  <c:v>42886</c:v>
                </c:pt>
                <c:pt idx="1595">
                  <c:v>42887</c:v>
                </c:pt>
                <c:pt idx="1596">
                  <c:v>42888</c:v>
                </c:pt>
                <c:pt idx="1597">
                  <c:v>42889</c:v>
                </c:pt>
                <c:pt idx="1598">
                  <c:v>42890</c:v>
                </c:pt>
                <c:pt idx="1599">
                  <c:v>42891</c:v>
                </c:pt>
                <c:pt idx="1600">
                  <c:v>42892</c:v>
                </c:pt>
                <c:pt idx="1601">
                  <c:v>42893</c:v>
                </c:pt>
                <c:pt idx="1602">
                  <c:v>42894</c:v>
                </c:pt>
                <c:pt idx="1603">
                  <c:v>42895</c:v>
                </c:pt>
                <c:pt idx="1604">
                  <c:v>42896</c:v>
                </c:pt>
                <c:pt idx="1605">
                  <c:v>42897</c:v>
                </c:pt>
                <c:pt idx="1606">
                  <c:v>42898</c:v>
                </c:pt>
                <c:pt idx="1607">
                  <c:v>42899</c:v>
                </c:pt>
                <c:pt idx="1608">
                  <c:v>42900</c:v>
                </c:pt>
                <c:pt idx="1609">
                  <c:v>42901</c:v>
                </c:pt>
                <c:pt idx="1610">
                  <c:v>42902</c:v>
                </c:pt>
                <c:pt idx="1611">
                  <c:v>42903</c:v>
                </c:pt>
                <c:pt idx="1612">
                  <c:v>42904</c:v>
                </c:pt>
                <c:pt idx="1613">
                  <c:v>42905</c:v>
                </c:pt>
                <c:pt idx="1614">
                  <c:v>42906</c:v>
                </c:pt>
                <c:pt idx="1615">
                  <c:v>42907</c:v>
                </c:pt>
                <c:pt idx="1616">
                  <c:v>42908</c:v>
                </c:pt>
                <c:pt idx="1617">
                  <c:v>42909</c:v>
                </c:pt>
                <c:pt idx="1618">
                  <c:v>42910</c:v>
                </c:pt>
                <c:pt idx="1619">
                  <c:v>42911</c:v>
                </c:pt>
                <c:pt idx="1620">
                  <c:v>42912</c:v>
                </c:pt>
                <c:pt idx="1621">
                  <c:v>42913</c:v>
                </c:pt>
                <c:pt idx="1622">
                  <c:v>42914</c:v>
                </c:pt>
                <c:pt idx="1623">
                  <c:v>42915</c:v>
                </c:pt>
                <c:pt idx="1624">
                  <c:v>42916</c:v>
                </c:pt>
                <c:pt idx="1625">
                  <c:v>42917</c:v>
                </c:pt>
                <c:pt idx="1626">
                  <c:v>42918</c:v>
                </c:pt>
                <c:pt idx="1627">
                  <c:v>42919</c:v>
                </c:pt>
                <c:pt idx="1628">
                  <c:v>42920</c:v>
                </c:pt>
                <c:pt idx="1629">
                  <c:v>42921</c:v>
                </c:pt>
                <c:pt idx="1630">
                  <c:v>42922</c:v>
                </c:pt>
                <c:pt idx="1631">
                  <c:v>42923</c:v>
                </c:pt>
                <c:pt idx="1632">
                  <c:v>42924</c:v>
                </c:pt>
                <c:pt idx="1633">
                  <c:v>42925</c:v>
                </c:pt>
                <c:pt idx="1634">
                  <c:v>42926</c:v>
                </c:pt>
                <c:pt idx="1635">
                  <c:v>42927</c:v>
                </c:pt>
                <c:pt idx="1636">
                  <c:v>42928</c:v>
                </c:pt>
                <c:pt idx="1637">
                  <c:v>42929</c:v>
                </c:pt>
                <c:pt idx="1638">
                  <c:v>42930</c:v>
                </c:pt>
                <c:pt idx="1639">
                  <c:v>42931</c:v>
                </c:pt>
                <c:pt idx="1640">
                  <c:v>42932</c:v>
                </c:pt>
                <c:pt idx="1641">
                  <c:v>42933</c:v>
                </c:pt>
                <c:pt idx="1642">
                  <c:v>42934</c:v>
                </c:pt>
                <c:pt idx="1643">
                  <c:v>42935</c:v>
                </c:pt>
                <c:pt idx="1644">
                  <c:v>42936</c:v>
                </c:pt>
                <c:pt idx="1645">
                  <c:v>42937</c:v>
                </c:pt>
                <c:pt idx="1646">
                  <c:v>42938</c:v>
                </c:pt>
                <c:pt idx="1647">
                  <c:v>42939</c:v>
                </c:pt>
                <c:pt idx="1648">
                  <c:v>42940</c:v>
                </c:pt>
                <c:pt idx="1649">
                  <c:v>42941</c:v>
                </c:pt>
                <c:pt idx="1650">
                  <c:v>42942</c:v>
                </c:pt>
                <c:pt idx="1651">
                  <c:v>42943</c:v>
                </c:pt>
                <c:pt idx="1652">
                  <c:v>42944</c:v>
                </c:pt>
                <c:pt idx="1653">
                  <c:v>42945</c:v>
                </c:pt>
                <c:pt idx="1654">
                  <c:v>42946</c:v>
                </c:pt>
              </c:numCache>
            </c:numRef>
          </c:xVal>
          <c:yVal>
            <c:numRef>
              <c:f>'[Example of Metrics on Community 2.xlsx]dict_02'!$E$2:$E$1656</c:f>
              <c:numCache>
                <c:formatCode>General</c:formatCode>
                <c:ptCount val="1655"/>
                <c:pt idx="0">
                  <c:v>164.42430007003998</c:v>
                </c:pt>
                <c:pt idx="1">
                  <c:v>164.92740056064</c:v>
                </c:pt>
                <c:pt idx="2">
                  <c:v>165.42930189323999</c:v>
                </c:pt>
                <c:pt idx="3">
                  <c:v>165.93000449023998</c:v>
                </c:pt>
                <c:pt idx="4">
                  <c:v>166.42950877499999</c:v>
                </c:pt>
                <c:pt idx="5">
                  <c:v>166.92781517184</c:v>
                </c:pt>
                <c:pt idx="6">
                  <c:v>167.42492410603998</c:v>
                </c:pt>
                <c:pt idx="7">
                  <c:v>167.92083600383998</c:v>
                </c:pt>
                <c:pt idx="8">
                  <c:v>168.41555129244</c:v>
                </c:pt>
                <c:pt idx="9">
                  <c:v>168.90907039999999</c:v>
                </c:pt>
                <c:pt idx="10">
                  <c:v>169.40139375563999</c:v>
                </c:pt>
                <c:pt idx="11">
                  <c:v>169.89252178944</c:v>
                </c:pt>
                <c:pt idx="12">
                  <c:v>170.38245493244</c:v>
                </c:pt>
                <c:pt idx="13">
                  <c:v>170.87119361664</c:v>
                </c:pt>
                <c:pt idx="14">
                  <c:v>171.35873827499998</c:v>
                </c:pt>
                <c:pt idx="15">
                  <c:v>171.84508934144</c:v>
                </c:pt>
                <c:pt idx="16">
                  <c:v>172.33024725083999</c:v>
                </c:pt>
                <c:pt idx="17">
                  <c:v>172.81421243903998</c:v>
                </c:pt>
                <c:pt idx="18">
                  <c:v>173.29698534283997</c:v>
                </c:pt>
                <c:pt idx="19">
                  <c:v>173.77856639999999</c:v>
                </c:pt>
                <c:pt idx="20">
                  <c:v>174.25895604924</c:v>
                </c:pt>
                <c:pt idx="21">
                  <c:v>174.73815473023998</c:v>
                </c:pt>
                <c:pt idx="22">
                  <c:v>175.21616288363998</c:v>
                </c:pt>
                <c:pt idx="23">
                  <c:v>175.69298095104</c:v>
                </c:pt>
                <c:pt idx="24">
                  <c:v>176.16860937499999</c:v>
                </c:pt>
                <c:pt idx="25">
                  <c:v>176.64304859903999</c:v>
                </c:pt>
                <c:pt idx="26">
                  <c:v>177.11629906764</c:v>
                </c:pt>
                <c:pt idx="27">
                  <c:v>177.58836122623998</c:v>
                </c:pt>
                <c:pt idx="28">
                  <c:v>178.05923552124</c:v>
                </c:pt>
                <c:pt idx="29">
                  <c:v>178.5289224</c:v>
                </c:pt>
                <c:pt idx="30">
                  <c:v>178.99742231083999</c:v>
                </c:pt>
                <c:pt idx="31">
                  <c:v>179.46473570303999</c:v>
                </c:pt>
                <c:pt idx="32">
                  <c:v>179.93086302683997</c:v>
                </c:pt>
                <c:pt idx="33">
                  <c:v>180.39580473344</c:v>
                </c:pt>
                <c:pt idx="34">
                  <c:v>180.85956127499998</c:v>
                </c:pt>
                <c:pt idx="35">
                  <c:v>181.32213310463999</c:v>
                </c:pt>
                <c:pt idx="36">
                  <c:v>181.78352067643999</c:v>
                </c:pt>
                <c:pt idx="37">
                  <c:v>182.24372444543999</c:v>
                </c:pt>
                <c:pt idx="38">
                  <c:v>182.70274486763998</c:v>
                </c:pt>
                <c:pt idx="39">
                  <c:v>183.16058239999998</c:v>
                </c:pt>
                <c:pt idx="40">
                  <c:v>183.61723750043998</c:v>
                </c:pt>
                <c:pt idx="41">
                  <c:v>184.07271062784</c:v>
                </c:pt>
                <c:pt idx="42">
                  <c:v>184.52700224204</c:v>
                </c:pt>
                <c:pt idx="43">
                  <c:v>184.98011280384</c:v>
                </c:pt>
                <c:pt idx="44">
                  <c:v>185.43204277499999</c:v>
                </c:pt>
                <c:pt idx="45">
                  <c:v>185.88279261823999</c:v>
                </c:pt>
                <c:pt idx="46">
                  <c:v>186.33236279723999</c:v>
                </c:pt>
                <c:pt idx="47">
                  <c:v>186.78075377663998</c:v>
                </c:pt>
                <c:pt idx="48">
                  <c:v>187.22796602203999</c:v>
                </c:pt>
                <c:pt idx="49">
                  <c:v>187.67399999999998</c:v>
                </c:pt>
                <c:pt idx="50">
                  <c:v>188.11885617803998</c:v>
                </c:pt>
                <c:pt idx="51">
                  <c:v>188.56253502464</c:v>
                </c:pt>
                <c:pt idx="52">
                  <c:v>189.00503700924</c:v>
                </c:pt>
                <c:pt idx="53">
                  <c:v>189.44636260223999</c:v>
                </c:pt>
                <c:pt idx="54">
                  <c:v>189.88651227499997</c:v>
                </c:pt>
                <c:pt idx="55">
                  <c:v>190.32548649984</c:v>
                </c:pt>
                <c:pt idx="56">
                  <c:v>190.76328575003998</c:v>
                </c:pt>
                <c:pt idx="57">
                  <c:v>191.19991049984</c:v>
                </c:pt>
                <c:pt idx="58">
                  <c:v>191.63536122443998</c:v>
                </c:pt>
                <c:pt idx="59">
                  <c:v>192.06963839999997</c:v>
                </c:pt>
                <c:pt idx="60">
                  <c:v>192.50274250363998</c:v>
                </c:pt>
                <c:pt idx="61">
                  <c:v>192.93467401343997</c:v>
                </c:pt>
                <c:pt idx="62">
                  <c:v>193.36543340844</c:v>
                </c:pt>
                <c:pt idx="63">
                  <c:v>193.79502116863998</c:v>
                </c:pt>
                <c:pt idx="64">
                  <c:v>194.22343777499998</c:v>
                </c:pt>
                <c:pt idx="65">
                  <c:v>194.65068370943999</c:v>
                </c:pt>
                <c:pt idx="66">
                  <c:v>195.07675945483999</c:v>
                </c:pt>
                <c:pt idx="67">
                  <c:v>195.50166549503999</c:v>
                </c:pt>
                <c:pt idx="68">
                  <c:v>195.92540231484</c:v>
                </c:pt>
                <c:pt idx="69">
                  <c:v>196.34797040000001</c:v>
                </c:pt>
                <c:pt idx="70">
                  <c:v>196.76937023724</c:v>
                </c:pt>
                <c:pt idx="71">
                  <c:v>197.18960231424001</c:v>
                </c:pt>
                <c:pt idx="72">
                  <c:v>197.60866711963999</c:v>
                </c:pt>
                <c:pt idx="73">
                  <c:v>198.02656514303999</c:v>
                </c:pt>
                <c:pt idx="74">
                  <c:v>198.44329687499999</c:v>
                </c:pt>
                <c:pt idx="75">
                  <c:v>198.85886280704</c:v>
                </c:pt>
                <c:pt idx="76">
                  <c:v>199.27326343163998</c:v>
                </c:pt>
                <c:pt idx="77">
                  <c:v>199.68649924223999</c:v>
                </c:pt>
                <c:pt idx="78">
                  <c:v>200.09857073324</c:v>
                </c:pt>
                <c:pt idx="79">
                  <c:v>200.50947839999998</c:v>
                </c:pt>
                <c:pt idx="80">
                  <c:v>200.91922273884001</c:v>
                </c:pt>
                <c:pt idx="81">
                  <c:v>201.32780424703998</c:v>
                </c:pt>
                <c:pt idx="82">
                  <c:v>201.73522342283999</c:v>
                </c:pt>
                <c:pt idx="83">
                  <c:v>202.14148076543998</c:v>
                </c:pt>
                <c:pt idx="84">
                  <c:v>202.54657677499998</c:v>
                </c:pt>
                <c:pt idx="85">
                  <c:v>202.95051195264</c:v>
                </c:pt>
                <c:pt idx="86">
                  <c:v>203.35328680044</c:v>
                </c:pt>
                <c:pt idx="87">
                  <c:v>203.75490182144</c:v>
                </c:pt>
                <c:pt idx="88">
                  <c:v>204.15535751964001</c:v>
                </c:pt>
                <c:pt idx="89">
                  <c:v>204.5546544</c:v>
                </c:pt>
                <c:pt idx="90">
                  <c:v>204.95279296844001</c:v>
                </c:pt>
                <c:pt idx="91">
                  <c:v>205.34977373184</c:v>
                </c:pt>
                <c:pt idx="92">
                  <c:v>205.74559719804</c:v>
                </c:pt>
                <c:pt idx="93">
                  <c:v>206.14026387583999</c:v>
                </c:pt>
                <c:pt idx="94">
                  <c:v>206.53377427499998</c:v>
                </c:pt>
                <c:pt idx="95">
                  <c:v>206.92612890624</c:v>
                </c:pt>
                <c:pt idx="96">
                  <c:v>207.31732828124001</c:v>
                </c:pt>
                <c:pt idx="97">
                  <c:v>207.70737291263998</c:v>
                </c:pt>
                <c:pt idx="98">
                  <c:v>208.09626331403999</c:v>
                </c:pt>
                <c:pt idx="99">
                  <c:v>208.48399999999998</c:v>
                </c:pt>
                <c:pt idx="100">
                  <c:v>208.87058348604</c:v>
                </c:pt>
                <c:pt idx="101">
                  <c:v>209.25601428863999</c:v>
                </c:pt>
                <c:pt idx="102">
                  <c:v>209.64029292523998</c:v>
                </c:pt>
                <c:pt idx="103">
                  <c:v>210.02341991423998</c:v>
                </c:pt>
                <c:pt idx="104">
                  <c:v>210.40539577499999</c:v>
                </c:pt>
                <c:pt idx="105">
                  <c:v>210.78622102783999</c:v>
                </c:pt>
                <c:pt idx="106">
                  <c:v>211.16589619403999</c:v>
                </c:pt>
                <c:pt idx="107">
                  <c:v>211.54442179583998</c:v>
                </c:pt>
                <c:pt idx="108">
                  <c:v>211.92179835643998</c:v>
                </c:pt>
                <c:pt idx="109">
                  <c:v>212.2980264</c:v>
                </c:pt>
                <c:pt idx="110">
                  <c:v>212.67310645164</c:v>
                </c:pt>
                <c:pt idx="111">
                  <c:v>213.04703903743999</c:v>
                </c:pt>
                <c:pt idx="112">
                  <c:v>213.41982468443999</c:v>
                </c:pt>
                <c:pt idx="113">
                  <c:v>213.79146392063998</c:v>
                </c:pt>
                <c:pt idx="114">
                  <c:v>214.16195727499999</c:v>
                </c:pt>
                <c:pt idx="115">
                  <c:v>214.53130527744</c:v>
                </c:pt>
                <c:pt idx="116">
                  <c:v>214.89950845883999</c:v>
                </c:pt>
                <c:pt idx="117">
                  <c:v>215.26656735103998</c:v>
                </c:pt>
                <c:pt idx="118">
                  <c:v>215.63248248683999</c:v>
                </c:pt>
                <c:pt idx="119">
                  <c:v>215.99725439999997</c:v>
                </c:pt>
                <c:pt idx="120">
                  <c:v>216.36088362523998</c:v>
                </c:pt>
                <c:pt idx="121">
                  <c:v>216.72337069823999</c:v>
                </c:pt>
                <c:pt idx="122">
                  <c:v>217.08471615564</c:v>
                </c:pt>
                <c:pt idx="123">
                  <c:v>217.44492053503998</c:v>
                </c:pt>
                <c:pt idx="124">
                  <c:v>217.803984375</c:v>
                </c:pt>
                <c:pt idx="125">
                  <c:v>218.16190821504</c:v>
                </c:pt>
                <c:pt idx="126">
                  <c:v>218.51869259563998</c:v>
                </c:pt>
                <c:pt idx="127">
                  <c:v>218.87433805824</c:v>
                </c:pt>
                <c:pt idx="128">
                  <c:v>219.22884514524</c:v>
                </c:pt>
                <c:pt idx="129">
                  <c:v>219.5822144</c:v>
                </c:pt>
                <c:pt idx="130">
                  <c:v>219.93444636684001</c:v>
                </c:pt>
                <c:pt idx="131">
                  <c:v>220.28554159103999</c:v>
                </c:pt>
                <c:pt idx="132">
                  <c:v>220.63550061884001</c:v>
                </c:pt>
                <c:pt idx="133">
                  <c:v>220.98432399743999</c:v>
                </c:pt>
                <c:pt idx="134">
                  <c:v>221.33201227500001</c:v>
                </c:pt>
                <c:pt idx="135">
                  <c:v>221.67856600063999</c:v>
                </c:pt>
                <c:pt idx="136">
                  <c:v>222.02398572444</c:v>
                </c:pt>
                <c:pt idx="137">
                  <c:v>222.36827199743999</c:v>
                </c:pt>
                <c:pt idx="138">
                  <c:v>222.71142537163999</c:v>
                </c:pt>
                <c:pt idx="139">
                  <c:v>223.05344639999998</c:v>
                </c:pt>
                <c:pt idx="140">
                  <c:v>223.39433563643999</c:v>
                </c:pt>
                <c:pt idx="141">
                  <c:v>223.73409363584</c:v>
                </c:pt>
                <c:pt idx="142">
                  <c:v>224.07272095403999</c:v>
                </c:pt>
                <c:pt idx="143">
                  <c:v>224.41021814784</c:v>
                </c:pt>
                <c:pt idx="144">
                  <c:v>224.74658577499997</c:v>
                </c:pt>
                <c:pt idx="145">
                  <c:v>225.08182439423999</c:v>
                </c:pt>
                <c:pt idx="146">
                  <c:v>225.41593456523998</c:v>
                </c:pt>
                <c:pt idx="147">
                  <c:v>225.74891684863999</c:v>
                </c:pt>
                <c:pt idx="148">
                  <c:v>226.08077180603999</c:v>
                </c:pt>
                <c:pt idx="149">
                  <c:v>226.41149999999999</c:v>
                </c:pt>
                <c:pt idx="150">
                  <c:v>226.74110199403998</c:v>
                </c:pt>
                <c:pt idx="151">
                  <c:v>227.06957835263998</c:v>
                </c:pt>
                <c:pt idx="152">
                  <c:v>227.39692964123998</c:v>
                </c:pt>
                <c:pt idx="153">
                  <c:v>227.72315642624</c:v>
                </c:pt>
                <c:pt idx="154">
                  <c:v>228.04825927499999</c:v>
                </c:pt>
                <c:pt idx="155">
                  <c:v>228.37223875583999</c:v>
                </c:pt>
                <c:pt idx="156">
                  <c:v>228.69509543803997</c:v>
                </c:pt>
                <c:pt idx="157">
                  <c:v>229.01682989183999</c:v>
                </c:pt>
                <c:pt idx="158">
                  <c:v>229.33744268843998</c:v>
                </c:pt>
                <c:pt idx="159">
                  <c:v>229.65693440000001</c:v>
                </c:pt>
                <c:pt idx="160">
                  <c:v>229.97530559964</c:v>
                </c:pt>
                <c:pt idx="161">
                  <c:v>230.29255686144</c:v>
                </c:pt>
                <c:pt idx="162">
                  <c:v>230.60868876043997</c:v>
                </c:pt>
                <c:pt idx="163">
                  <c:v>230.92370187263998</c:v>
                </c:pt>
                <c:pt idx="164">
                  <c:v>231.23759677499999</c:v>
                </c:pt>
                <c:pt idx="165">
                  <c:v>231.55037404543998</c:v>
                </c:pt>
                <c:pt idx="166">
                  <c:v>231.86203426283998</c:v>
                </c:pt>
                <c:pt idx="167">
                  <c:v>232.17257800703999</c:v>
                </c:pt>
                <c:pt idx="168">
                  <c:v>232.48200585884001</c:v>
                </c:pt>
                <c:pt idx="169">
                  <c:v>232.79031839999999</c:v>
                </c:pt>
                <c:pt idx="170">
                  <c:v>233.09751621324</c:v>
                </c:pt>
                <c:pt idx="171">
                  <c:v>233.40359988223997</c:v>
                </c:pt>
                <c:pt idx="172">
                  <c:v>233.70856999163999</c:v>
                </c:pt>
                <c:pt idx="173">
                  <c:v>234.01242712703998</c:v>
                </c:pt>
                <c:pt idx="174">
                  <c:v>234.31517187499998</c:v>
                </c:pt>
                <c:pt idx="175">
                  <c:v>234.61680482304001</c:v>
                </c:pt>
                <c:pt idx="176">
                  <c:v>234.91732655964</c:v>
                </c:pt>
                <c:pt idx="177">
                  <c:v>235.21673767423999</c:v>
                </c:pt>
                <c:pt idx="178">
                  <c:v>235.51503875724001</c:v>
                </c:pt>
                <c:pt idx="179">
                  <c:v>235.81223039999998</c:v>
                </c:pt>
                <c:pt idx="180">
                  <c:v>236.10831319483998</c:v>
                </c:pt>
                <c:pt idx="181">
                  <c:v>236.40328773504001</c:v>
                </c:pt>
                <c:pt idx="182">
                  <c:v>236.69715461484</c:v>
                </c:pt>
                <c:pt idx="183">
                  <c:v>236.98991442943998</c:v>
                </c:pt>
                <c:pt idx="184">
                  <c:v>237.28156777499998</c:v>
                </c:pt>
                <c:pt idx="185">
                  <c:v>237.57211524863999</c:v>
                </c:pt>
                <c:pt idx="186">
                  <c:v>237.86155744844001</c:v>
                </c:pt>
                <c:pt idx="187">
                  <c:v>238.14989497343998</c:v>
                </c:pt>
                <c:pt idx="188">
                  <c:v>238.43712842363999</c:v>
                </c:pt>
                <c:pt idx="189">
                  <c:v>238.72325839999999</c:v>
                </c:pt>
                <c:pt idx="190">
                  <c:v>239.00828550443998</c:v>
                </c:pt>
                <c:pt idx="191">
                  <c:v>239.29221033983998</c:v>
                </c:pt>
                <c:pt idx="192">
                  <c:v>239.57503351003999</c:v>
                </c:pt>
                <c:pt idx="193">
                  <c:v>239.85675561983999</c:v>
                </c:pt>
                <c:pt idx="194">
                  <c:v>240.13737727500001</c:v>
                </c:pt>
                <c:pt idx="195">
                  <c:v>240.41689908223998</c:v>
                </c:pt>
                <c:pt idx="196">
                  <c:v>240.69532164923999</c:v>
                </c:pt>
                <c:pt idx="197">
                  <c:v>240.97264558463999</c:v>
                </c:pt>
                <c:pt idx="198">
                  <c:v>241.24887149803999</c:v>
                </c:pt>
                <c:pt idx="199">
                  <c:v>241.524</c:v>
                </c:pt>
                <c:pt idx="200">
                  <c:v>241.79803170203999</c:v>
                </c:pt>
                <c:pt idx="201">
                  <c:v>242.07096721663999</c:v>
                </c:pt>
                <c:pt idx="202">
                  <c:v>242.34280715724</c:v>
                </c:pt>
                <c:pt idx="203">
                  <c:v>242.61355213823998</c:v>
                </c:pt>
                <c:pt idx="204">
                  <c:v>242.883202775</c:v>
                </c:pt>
                <c:pt idx="205">
                  <c:v>243.15175968384</c:v>
                </c:pt>
                <c:pt idx="206">
                  <c:v>243.41922348204</c:v>
                </c:pt>
                <c:pt idx="207">
                  <c:v>243.68559478783999</c:v>
                </c:pt>
                <c:pt idx="208">
                  <c:v>243.95087422044</c:v>
                </c:pt>
                <c:pt idx="209">
                  <c:v>244.21506239999999</c:v>
                </c:pt>
                <c:pt idx="210">
                  <c:v>244.47815994763999</c:v>
                </c:pt>
                <c:pt idx="211">
                  <c:v>244.74016748544</c:v>
                </c:pt>
                <c:pt idx="212">
                  <c:v>245.00108563644</c:v>
                </c:pt>
                <c:pt idx="213">
                  <c:v>245.26091502463998</c:v>
                </c:pt>
                <c:pt idx="214">
                  <c:v>245.51965627499999</c:v>
                </c:pt>
                <c:pt idx="215">
                  <c:v>245.77731001344</c:v>
                </c:pt>
                <c:pt idx="216">
                  <c:v>246.03387686683999</c:v>
                </c:pt>
                <c:pt idx="217">
                  <c:v>246.28935746304001</c:v>
                </c:pt>
                <c:pt idx="218">
                  <c:v>246.54375243083999</c:v>
                </c:pt>
                <c:pt idx="219">
                  <c:v>246.79706239999999</c:v>
                </c:pt>
                <c:pt idx="220">
                  <c:v>247.04928800124</c:v>
                </c:pt>
                <c:pt idx="221">
                  <c:v>247.30042986623999</c:v>
                </c:pt>
                <c:pt idx="222">
                  <c:v>247.55048862763999</c:v>
                </c:pt>
                <c:pt idx="223">
                  <c:v>247.79946491903999</c:v>
                </c:pt>
                <c:pt idx="224">
                  <c:v>248.04735937499998</c:v>
                </c:pt>
                <c:pt idx="225">
                  <c:v>248.29417263104</c:v>
                </c:pt>
                <c:pt idx="226">
                  <c:v>248.53990532364</c:v>
                </c:pt>
                <c:pt idx="227">
                  <c:v>248.78455809023998</c:v>
                </c:pt>
                <c:pt idx="228">
                  <c:v>249.02813156923997</c:v>
                </c:pt>
                <c:pt idx="229">
                  <c:v>249.2706264</c:v>
                </c:pt>
                <c:pt idx="230">
                  <c:v>249.51204322283999</c:v>
                </c:pt>
                <c:pt idx="231">
                  <c:v>249.75238267904001</c:v>
                </c:pt>
                <c:pt idx="232">
                  <c:v>249.99164541083999</c:v>
                </c:pt>
                <c:pt idx="233">
                  <c:v>250.22983206143999</c:v>
                </c:pt>
                <c:pt idx="234">
                  <c:v>250.46694327500001</c:v>
                </c:pt>
                <c:pt idx="235">
                  <c:v>250.70297969664</c:v>
                </c:pt>
                <c:pt idx="236">
                  <c:v>250.93794197244</c:v>
                </c:pt>
                <c:pt idx="237">
                  <c:v>251.17183074944001</c:v>
                </c:pt>
                <c:pt idx="238">
                  <c:v>251.40464667564001</c:v>
                </c:pt>
                <c:pt idx="239">
                  <c:v>251.63639039999998</c:v>
                </c:pt>
                <c:pt idx="240">
                  <c:v>251.86706257244001</c:v>
                </c:pt>
                <c:pt idx="241">
                  <c:v>252.09666384383999</c:v>
                </c:pt>
                <c:pt idx="242">
                  <c:v>252.32519486603999</c:v>
                </c:pt>
                <c:pt idx="243">
                  <c:v>252.55265629183998</c:v>
                </c:pt>
                <c:pt idx="244">
                  <c:v>252.77904877500001</c:v>
                </c:pt>
                <c:pt idx="245">
                  <c:v>253.00437297023998</c:v>
                </c:pt>
                <c:pt idx="246">
                  <c:v>253.22862953324</c:v>
                </c:pt>
                <c:pt idx="247">
                  <c:v>253.45181912063998</c:v>
                </c:pt>
                <c:pt idx="248">
                  <c:v>253.67394239004</c:v>
                </c:pt>
                <c:pt idx="249">
                  <c:v>253.89499999999998</c:v>
                </c:pt>
                <c:pt idx="250">
                  <c:v>254.11499261003999</c:v>
                </c:pt>
                <c:pt idx="251">
                  <c:v>254.33392088063999</c:v>
                </c:pt>
                <c:pt idx="252">
                  <c:v>254.55178547323999</c:v>
                </c:pt>
                <c:pt idx="253">
                  <c:v>254.76858705024</c:v>
                </c:pt>
                <c:pt idx="254">
                  <c:v>254.984326275</c:v>
                </c:pt>
                <c:pt idx="255">
                  <c:v>255.19900381183999</c:v>
                </c:pt>
                <c:pt idx="256">
                  <c:v>255.41262032603998</c:v>
                </c:pt>
                <c:pt idx="257">
                  <c:v>255.62517648383999</c:v>
                </c:pt>
                <c:pt idx="258">
                  <c:v>255.83667295243998</c:v>
                </c:pt>
                <c:pt idx="259">
                  <c:v>256.04711040000001</c:v>
                </c:pt>
                <c:pt idx="260">
                  <c:v>256.25648949563998</c:v>
                </c:pt>
                <c:pt idx="261">
                  <c:v>256.46481090944002</c:v>
                </c:pt>
                <c:pt idx="262">
                  <c:v>256.67207531244003</c:v>
                </c:pt>
                <c:pt idx="263">
                  <c:v>256.87828337663996</c:v>
                </c:pt>
                <c:pt idx="264">
                  <c:v>257.083435775</c:v>
                </c:pt>
                <c:pt idx="265">
                  <c:v>257.28753318144004</c:v>
                </c:pt>
                <c:pt idx="266">
                  <c:v>257.49057627083999</c:v>
                </c:pt>
                <c:pt idx="267">
                  <c:v>257.69256571903998</c:v>
                </c:pt>
                <c:pt idx="268">
                  <c:v>257.89350220284001</c:v>
                </c:pt>
                <c:pt idx="269">
                  <c:v>258.09338639999999</c:v>
                </c:pt>
                <c:pt idx="270">
                  <c:v>258.29221898923998</c:v>
                </c:pt>
                <c:pt idx="271">
                  <c:v>258.49000065023995</c:v>
                </c:pt>
                <c:pt idx="272">
                  <c:v>258.68673206363997</c:v>
                </c:pt>
                <c:pt idx="273">
                  <c:v>258.88241391103998</c:v>
                </c:pt>
                <c:pt idx="274">
                  <c:v>259.07704687500001</c:v>
                </c:pt>
                <c:pt idx="275">
                  <c:v>259.27063163904</c:v>
                </c:pt>
                <c:pt idx="276">
                  <c:v>259.46316888763999</c:v>
                </c:pt>
                <c:pt idx="277">
                  <c:v>259.65465930623998</c:v>
                </c:pt>
                <c:pt idx="278">
                  <c:v>259.84510358123998</c:v>
                </c:pt>
                <c:pt idx="279">
                  <c:v>260.03450240000001</c:v>
                </c:pt>
                <c:pt idx="280">
                  <c:v>260.22285645084003</c:v>
                </c:pt>
                <c:pt idx="281">
                  <c:v>260.41016642303998</c:v>
                </c:pt>
                <c:pt idx="282">
                  <c:v>260.59643300684002</c:v>
                </c:pt>
                <c:pt idx="283">
                  <c:v>260.78165689344002</c:v>
                </c:pt>
                <c:pt idx="284">
                  <c:v>260.96583877500001</c:v>
                </c:pt>
                <c:pt idx="285">
                  <c:v>261.14897934464</c:v>
                </c:pt>
                <c:pt idx="286">
                  <c:v>261.33107929644001</c:v>
                </c:pt>
                <c:pt idx="287">
                  <c:v>261.51213932543999</c:v>
                </c:pt>
                <c:pt idx="288">
                  <c:v>261.69216012764002</c:v>
                </c:pt>
                <c:pt idx="289">
                  <c:v>261.8711424</c:v>
                </c:pt>
                <c:pt idx="290">
                  <c:v>262.04908684044</c:v>
                </c:pt>
                <c:pt idx="291">
                  <c:v>262.22599414783997</c:v>
                </c:pt>
                <c:pt idx="292">
                  <c:v>262.40186502204</c:v>
                </c:pt>
                <c:pt idx="293">
                  <c:v>262.57670016383997</c:v>
                </c:pt>
                <c:pt idx="294">
                  <c:v>262.75050027500004</c:v>
                </c:pt>
                <c:pt idx="295">
                  <c:v>262.92326605823996</c:v>
                </c:pt>
                <c:pt idx="296">
                  <c:v>263.09499821724</c:v>
                </c:pt>
                <c:pt idx="297">
                  <c:v>263.26569745664</c:v>
                </c:pt>
                <c:pt idx="298">
                  <c:v>263.43536448203997</c:v>
                </c:pt>
                <c:pt idx="299">
                  <c:v>263.60399999999998</c:v>
                </c:pt>
                <c:pt idx="300">
                  <c:v>263.77160471803995</c:v>
                </c:pt>
                <c:pt idx="301">
                  <c:v>263.93817934463999</c:v>
                </c:pt>
                <c:pt idx="302">
                  <c:v>264.10372458924002</c:v>
                </c:pt>
                <c:pt idx="303">
                  <c:v>264.26824116223997</c:v>
                </c:pt>
                <c:pt idx="304">
                  <c:v>264.43172977500001</c:v>
                </c:pt>
                <c:pt idx="305">
                  <c:v>264.59419113984001</c:v>
                </c:pt>
                <c:pt idx="306">
                  <c:v>264.75562597004</c:v>
                </c:pt>
                <c:pt idx="307">
                  <c:v>264.91603497983999</c:v>
                </c:pt>
                <c:pt idx="308">
                  <c:v>265.07541888444001</c:v>
                </c:pt>
                <c:pt idx="309">
                  <c:v>265.23377840000001</c:v>
                </c:pt>
                <c:pt idx="310">
                  <c:v>265.39111424364</c:v>
                </c:pt>
                <c:pt idx="311">
                  <c:v>265.54742713344001</c:v>
                </c:pt>
                <c:pt idx="312">
                  <c:v>265.70271778844</c:v>
                </c:pt>
                <c:pt idx="313">
                  <c:v>265.85698692864003</c:v>
                </c:pt>
                <c:pt idx="314">
                  <c:v>266.01023527500001</c:v>
                </c:pt>
                <c:pt idx="315">
                  <c:v>266.16246354944002</c:v>
                </c:pt>
                <c:pt idx="316">
                  <c:v>266.31367247484002</c:v>
                </c:pt>
                <c:pt idx="317">
                  <c:v>266.46386277504001</c:v>
                </c:pt>
                <c:pt idx="318">
                  <c:v>266.61303517483998</c:v>
                </c:pt>
                <c:pt idx="319">
                  <c:v>266.76119040000003</c:v>
                </c:pt>
                <c:pt idx="320">
                  <c:v>266.90832917723998</c:v>
                </c:pt>
                <c:pt idx="321">
                  <c:v>267.05445223423999</c:v>
                </c:pt>
                <c:pt idx="322">
                  <c:v>267.19956029963998</c:v>
                </c:pt>
                <c:pt idx="323">
                  <c:v>267.34365410304002</c:v>
                </c:pt>
                <c:pt idx="324">
                  <c:v>267.48673437499997</c:v>
                </c:pt>
                <c:pt idx="325">
                  <c:v>267.62880184703999</c:v>
                </c:pt>
                <c:pt idx="326">
                  <c:v>267.76985725164002</c:v>
                </c:pt>
                <c:pt idx="327">
                  <c:v>267.90990132223999</c:v>
                </c:pt>
                <c:pt idx="328">
                  <c:v>268.04893479323999</c:v>
                </c:pt>
                <c:pt idx="329">
                  <c:v>268.18695839999998</c:v>
                </c:pt>
                <c:pt idx="330">
                  <c:v>268.32397287883998</c:v>
                </c:pt>
                <c:pt idx="331">
                  <c:v>268.45997896704</c:v>
                </c:pt>
                <c:pt idx="332">
                  <c:v>268.59497740283996</c:v>
                </c:pt>
                <c:pt idx="333">
                  <c:v>268.72896892543997</c:v>
                </c:pt>
                <c:pt idx="334">
                  <c:v>268.86195427500002</c:v>
                </c:pt>
                <c:pt idx="335">
                  <c:v>268.99393419263998</c:v>
                </c:pt>
                <c:pt idx="336">
                  <c:v>269.12490942043996</c:v>
                </c:pt>
                <c:pt idx="337">
                  <c:v>269.25488070144002</c:v>
                </c:pt>
                <c:pt idx="338">
                  <c:v>269.38384877964</c:v>
                </c:pt>
                <c:pt idx="339">
                  <c:v>269.51181439999999</c:v>
                </c:pt>
                <c:pt idx="340">
                  <c:v>269.63877830844001</c:v>
                </c:pt>
                <c:pt idx="341">
                  <c:v>269.76474125184001</c:v>
                </c:pt>
                <c:pt idx="342">
                  <c:v>269.88970397803996</c:v>
                </c:pt>
                <c:pt idx="343">
                  <c:v>270.01366723583999</c:v>
                </c:pt>
                <c:pt idx="344">
                  <c:v>270.13663177500001</c:v>
                </c:pt>
                <c:pt idx="345">
                  <c:v>270.25859834623998</c:v>
                </c:pt>
                <c:pt idx="346">
                  <c:v>270.37956770123998</c:v>
                </c:pt>
                <c:pt idx="347">
                  <c:v>270.49954059264002</c:v>
                </c:pt>
                <c:pt idx="348">
                  <c:v>270.61851777404001</c:v>
                </c:pt>
                <c:pt idx="349">
                  <c:v>270.73649999999998</c:v>
                </c:pt>
                <c:pt idx="350">
                  <c:v>270.85348802604</c:v>
                </c:pt>
                <c:pt idx="351">
                  <c:v>270.96948260864002</c:v>
                </c:pt>
                <c:pt idx="352">
                  <c:v>271.08448450523997</c:v>
                </c:pt>
                <c:pt idx="353">
                  <c:v>271.19849447423996</c:v>
                </c:pt>
                <c:pt idx="354">
                  <c:v>271.31151327499998</c:v>
                </c:pt>
                <c:pt idx="355">
                  <c:v>271.42354166784003</c:v>
                </c:pt>
                <c:pt idx="356">
                  <c:v>271.53458041403997</c:v>
                </c:pt>
                <c:pt idx="357">
                  <c:v>271.64463027583997</c:v>
                </c:pt>
                <c:pt idx="358">
                  <c:v>271.75369201644003</c:v>
                </c:pt>
                <c:pt idx="359">
                  <c:v>271.86176640000002</c:v>
                </c:pt>
                <c:pt idx="360">
                  <c:v>271.96885419163999</c:v>
                </c:pt>
                <c:pt idx="361">
                  <c:v>272.07495615744</c:v>
                </c:pt>
                <c:pt idx="362">
                  <c:v>272.18007306444002</c:v>
                </c:pt>
                <c:pt idx="363">
                  <c:v>272.28420568064001</c:v>
                </c:pt>
                <c:pt idx="364">
                  <c:v>272.38735477500001</c:v>
                </c:pt>
                <c:pt idx="365">
                  <c:v>272.48952111744001</c:v>
                </c:pt>
                <c:pt idx="366">
                  <c:v>272.59070547883999</c:v>
                </c:pt>
                <c:pt idx="367">
                  <c:v>272.69090863103997</c:v>
                </c:pt>
                <c:pt idx="368">
                  <c:v>272.79013134683998</c:v>
                </c:pt>
                <c:pt idx="369">
                  <c:v>272.88837440000003</c:v>
                </c:pt>
                <c:pt idx="370">
                  <c:v>272.98563856524004</c:v>
                </c:pt>
                <c:pt idx="371">
                  <c:v>273.08192461824001</c:v>
                </c:pt>
                <c:pt idx="372">
                  <c:v>273.17723333563998</c:v>
                </c:pt>
                <c:pt idx="373">
                  <c:v>273.27156549504002</c:v>
                </c:pt>
                <c:pt idx="374">
                  <c:v>273.36492187499999</c:v>
                </c:pt>
                <c:pt idx="375">
                  <c:v>273.45730325503996</c:v>
                </c:pt>
                <c:pt idx="376">
                  <c:v>273.54871041564002</c:v>
                </c:pt>
                <c:pt idx="377">
                  <c:v>273.63914413824</c:v>
                </c:pt>
                <c:pt idx="378">
                  <c:v>273.72860520524</c:v>
                </c:pt>
                <c:pt idx="379">
                  <c:v>273.81709439999997</c:v>
                </c:pt>
                <c:pt idx="380">
                  <c:v>273.90461250684001</c:v>
                </c:pt>
                <c:pt idx="381">
                  <c:v>273.99116031104001</c:v>
                </c:pt>
                <c:pt idx="382">
                  <c:v>274.07673859884</c:v>
                </c:pt>
                <c:pt idx="383">
                  <c:v>274.16134815743999</c:v>
                </c:pt>
                <c:pt idx="384">
                  <c:v>274.24498977500002</c:v>
                </c:pt>
                <c:pt idx="385">
                  <c:v>274.32766424063999</c:v>
                </c:pt>
                <c:pt idx="386">
                  <c:v>274.40937234443999</c:v>
                </c:pt>
                <c:pt idx="387">
                  <c:v>274.49011487744002</c:v>
                </c:pt>
                <c:pt idx="388">
                  <c:v>274.56989263164002</c:v>
                </c:pt>
                <c:pt idx="389">
                  <c:v>274.64870639999998</c:v>
                </c:pt>
                <c:pt idx="390">
                  <c:v>274.72655697644001</c:v>
                </c:pt>
                <c:pt idx="391">
                  <c:v>274.80344515584</c:v>
                </c:pt>
                <c:pt idx="392">
                  <c:v>274.87937173403998</c:v>
                </c:pt>
                <c:pt idx="393">
                  <c:v>274.95433750784002</c:v>
                </c:pt>
                <c:pt idx="394">
                  <c:v>275.028343275</c:v>
                </c:pt>
                <c:pt idx="395">
                  <c:v>275.10138983424002</c:v>
                </c:pt>
                <c:pt idx="396">
                  <c:v>275.17347798523997</c:v>
                </c:pt>
                <c:pt idx="397">
                  <c:v>275.24460852864001</c:v>
                </c:pt>
                <c:pt idx="398">
                  <c:v>275.31478226604003</c:v>
                </c:pt>
                <c:pt idx="399">
                  <c:v>275.38400000000001</c:v>
                </c:pt>
                <c:pt idx="400">
                  <c:v>275.45226253403996</c:v>
                </c:pt>
                <c:pt idx="401">
                  <c:v>275.51957067263999</c:v>
                </c:pt>
                <c:pt idx="402">
                  <c:v>275.58592522124002</c:v>
                </c:pt>
                <c:pt idx="403">
                  <c:v>275.65132698624001</c:v>
                </c:pt>
                <c:pt idx="404">
                  <c:v>275.71577677499999</c:v>
                </c:pt>
                <c:pt idx="405">
                  <c:v>275.77927539584005</c:v>
                </c:pt>
                <c:pt idx="406">
                  <c:v>275.84182365803997</c:v>
                </c:pt>
                <c:pt idx="407">
                  <c:v>275.90342237184001</c:v>
                </c:pt>
                <c:pt idx="408">
                  <c:v>275.96407234844003</c:v>
                </c:pt>
                <c:pt idx="409">
                  <c:v>276.02377440000004</c:v>
                </c:pt>
                <c:pt idx="410">
                  <c:v>276.08252933964002</c:v>
                </c:pt>
                <c:pt idx="411">
                  <c:v>276.14033798143998</c:v>
                </c:pt>
                <c:pt idx="412">
                  <c:v>276.19720114044003</c:v>
                </c:pt>
                <c:pt idx="413">
                  <c:v>276.25311963263999</c:v>
                </c:pt>
                <c:pt idx="414">
                  <c:v>276.30809427500003</c:v>
                </c:pt>
                <c:pt idx="415">
                  <c:v>276.36212588543998</c:v>
                </c:pt>
                <c:pt idx="416">
                  <c:v>276.41521528283999</c:v>
                </c:pt>
                <c:pt idx="417">
                  <c:v>276.46736328704003</c:v>
                </c:pt>
                <c:pt idx="418">
                  <c:v>276.51857071884001</c:v>
                </c:pt>
                <c:pt idx="419">
                  <c:v>276.5688384</c:v>
                </c:pt>
                <c:pt idx="420">
                  <c:v>276.61816715323999</c:v>
                </c:pt>
                <c:pt idx="421">
                  <c:v>276.66655780223999</c:v>
                </c:pt>
                <c:pt idx="422">
                  <c:v>276.71401117163998</c:v>
                </c:pt>
                <c:pt idx="423">
                  <c:v>276.76052808704003</c:v>
                </c:pt>
                <c:pt idx="424">
                  <c:v>276.80610937500001</c:v>
                </c:pt>
                <c:pt idx="425">
                  <c:v>276.85075586303998</c:v>
                </c:pt>
                <c:pt idx="426">
                  <c:v>276.89446837963999</c:v>
                </c:pt>
                <c:pt idx="427">
                  <c:v>276.93724775423999</c:v>
                </c:pt>
                <c:pt idx="428">
                  <c:v>276.97909481724002</c:v>
                </c:pt>
                <c:pt idx="429">
                  <c:v>277.02001039999999</c:v>
                </c:pt>
                <c:pt idx="430">
                  <c:v>277.05999533483998</c:v>
                </c:pt>
                <c:pt idx="431">
                  <c:v>277.09905045504001</c:v>
                </c:pt>
                <c:pt idx="432">
                  <c:v>277.13717659484001</c:v>
                </c:pt>
                <c:pt idx="433">
                  <c:v>277.17437458943999</c:v>
                </c:pt>
                <c:pt idx="434">
                  <c:v>277.21064527499999</c:v>
                </c:pt>
                <c:pt idx="435">
                  <c:v>277.24598948864002</c:v>
                </c:pt>
                <c:pt idx="436">
                  <c:v>277.28040806844001</c:v>
                </c:pt>
                <c:pt idx="437">
                  <c:v>277.31390185343997</c:v>
                </c:pt>
                <c:pt idx="438">
                  <c:v>277.34647168364</c:v>
                </c:pt>
                <c:pt idx="439">
                  <c:v>277.37811840000001</c:v>
                </c:pt>
                <c:pt idx="440">
                  <c:v>277.40884284443996</c:v>
                </c:pt>
                <c:pt idx="441">
                  <c:v>277.43864585983999</c:v>
                </c:pt>
                <c:pt idx="442">
                  <c:v>277.46752829004004</c:v>
                </c:pt>
                <c:pt idx="443">
                  <c:v>277.49549097984004</c:v>
                </c:pt>
                <c:pt idx="444">
                  <c:v>277.522534775</c:v>
                </c:pt>
                <c:pt idx="445">
                  <c:v>277.54866052224003</c:v>
                </c:pt>
                <c:pt idx="446">
                  <c:v>277.57386906924</c:v>
                </c:pt>
                <c:pt idx="447">
                  <c:v>277.59816126464</c:v>
                </c:pt>
                <c:pt idx="448">
                  <c:v>277.62153795803999</c:v>
                </c:pt>
                <c:pt idx="449">
                  <c:v>277.64400000000001</c:v>
                </c:pt>
                <c:pt idx="450">
                  <c:v>277.66554824204002</c:v>
                </c:pt>
                <c:pt idx="451">
                  <c:v>277.68618353663999</c:v>
                </c:pt>
                <c:pt idx="452">
                  <c:v>277.70590673724001</c:v>
                </c:pt>
                <c:pt idx="453">
                  <c:v>277.72471869824</c:v>
                </c:pt>
                <c:pt idx="454">
                  <c:v>277.74262027500004</c:v>
                </c:pt>
                <c:pt idx="455">
                  <c:v>277.75961232383997</c:v>
                </c:pt>
                <c:pt idx="456">
                  <c:v>277.77569570204003</c:v>
                </c:pt>
                <c:pt idx="457">
                  <c:v>277.79087126783998</c:v>
                </c:pt>
                <c:pt idx="458">
                  <c:v>277.80513988043998</c:v>
                </c:pt>
                <c:pt idx="459">
                  <c:v>277.8185024</c:v>
                </c:pt>
                <c:pt idx="460">
                  <c:v>277.83095968764002</c:v>
                </c:pt>
                <c:pt idx="461">
                  <c:v>277.84251260543999</c:v>
                </c:pt>
                <c:pt idx="462">
                  <c:v>277.85316201644002</c:v>
                </c:pt>
                <c:pt idx="463">
                  <c:v>277.86290878464001</c:v>
                </c:pt>
                <c:pt idx="464">
                  <c:v>277.871753775</c:v>
                </c:pt>
                <c:pt idx="465">
                  <c:v>277.87969785344001</c:v>
                </c:pt>
                <c:pt idx="466">
                  <c:v>277.88674188684001</c:v>
                </c:pt>
                <c:pt idx="467">
                  <c:v>277.89288674303998</c:v>
                </c:pt>
                <c:pt idx="468">
                  <c:v>277.89813329084001</c:v>
                </c:pt>
                <c:pt idx="469">
                  <c:v>277.9024824</c:v>
                </c:pt>
                <c:pt idx="470">
                  <c:v>277.90593494124005</c:v>
                </c:pt>
                <c:pt idx="471">
                  <c:v>277.90849178624001</c:v>
                </c:pt>
                <c:pt idx="472">
                  <c:v>277.91015380764003</c:v>
                </c:pt>
                <c:pt idx="473">
                  <c:v>277.91092187903996</c:v>
                </c:pt>
                <c:pt idx="474">
                  <c:v>277.91079687500002</c:v>
                </c:pt>
                <c:pt idx="475">
                  <c:v>277.90977967104004</c:v>
                </c:pt>
                <c:pt idx="476">
                  <c:v>277.90787114364002</c:v>
                </c:pt>
                <c:pt idx="477">
                  <c:v>277.90507217024003</c:v>
                </c:pt>
                <c:pt idx="478">
                  <c:v>277.90138362924</c:v>
                </c:pt>
                <c:pt idx="479">
                  <c:v>277.8968064</c:v>
                </c:pt>
                <c:pt idx="480">
                  <c:v>277.89134136283997</c:v>
                </c:pt>
                <c:pt idx="481">
                  <c:v>277.88498939904002</c:v>
                </c:pt>
                <c:pt idx="482">
                  <c:v>277.87775139083999</c:v>
                </c:pt>
                <c:pt idx="483">
                  <c:v>277.86962822144</c:v>
                </c:pt>
                <c:pt idx="484">
                  <c:v>277.86062077500003</c:v>
                </c:pt>
                <c:pt idx="485">
                  <c:v>277.85072993664005</c:v>
                </c:pt>
                <c:pt idx="486">
                  <c:v>277.83995659243999</c:v>
                </c:pt>
                <c:pt idx="487">
                  <c:v>277.82830162944003</c:v>
                </c:pt>
                <c:pt idx="488">
                  <c:v>277.81576593564</c:v>
                </c:pt>
                <c:pt idx="489">
                  <c:v>277.80235040000002</c:v>
                </c:pt>
                <c:pt idx="490">
                  <c:v>277.78805591243997</c:v>
                </c:pt>
                <c:pt idx="491">
                  <c:v>277.77288336384004</c:v>
                </c:pt>
                <c:pt idx="492">
                  <c:v>277.75683364604004</c:v>
                </c:pt>
                <c:pt idx="493">
                  <c:v>277.73990765183999</c:v>
                </c:pt>
                <c:pt idx="494">
                  <c:v>277.72210627499999</c:v>
                </c:pt>
                <c:pt idx="495">
                  <c:v>277.70343041024</c:v>
                </c:pt>
                <c:pt idx="496">
                  <c:v>277.68388095323996</c:v>
                </c:pt>
                <c:pt idx="497">
                  <c:v>277.66345880064</c:v>
                </c:pt>
                <c:pt idx="498">
                  <c:v>277.64216485003999</c:v>
                </c:pt>
                <c:pt idx="499">
                  <c:v>277.62</c:v>
                </c:pt>
                <c:pt idx="500">
                  <c:v>277.59696515003998</c:v>
                </c:pt>
                <c:pt idx="501">
                  <c:v>277.57306120064004</c:v>
                </c:pt>
                <c:pt idx="502">
                  <c:v>277.54828905324001</c:v>
                </c:pt>
                <c:pt idx="503">
                  <c:v>277.52264961024002</c:v>
                </c:pt>
                <c:pt idx="504">
                  <c:v>277.49614377500001</c:v>
                </c:pt>
                <c:pt idx="505">
                  <c:v>277.46877245183998</c:v>
                </c:pt>
                <c:pt idx="506">
                  <c:v>277.44053654603999</c:v>
                </c:pt>
                <c:pt idx="507">
                  <c:v>277.41143696384</c:v>
                </c:pt>
                <c:pt idx="508">
                  <c:v>277.38147461244</c:v>
                </c:pt>
                <c:pt idx="509">
                  <c:v>277.35065040000006</c:v>
                </c:pt>
                <c:pt idx="510">
                  <c:v>277.31896523564001</c:v>
                </c:pt>
                <c:pt idx="511">
                  <c:v>277.28642002944002</c:v>
                </c:pt>
                <c:pt idx="512">
                  <c:v>277.25301569244004</c:v>
                </c:pt>
                <c:pt idx="513">
                  <c:v>277.21875313663998</c:v>
                </c:pt>
                <c:pt idx="514">
                  <c:v>277.18363327500003</c:v>
                </c:pt>
                <c:pt idx="515">
                  <c:v>277.14765702144007</c:v>
                </c:pt>
                <c:pt idx="516">
                  <c:v>277.11082529084001</c:v>
                </c:pt>
                <c:pt idx="517">
                  <c:v>277.07313899904</c:v>
                </c:pt>
                <c:pt idx="518">
                  <c:v>277.03459906284002</c:v>
                </c:pt>
                <c:pt idx="519">
                  <c:v>276.99520640000003</c:v>
                </c:pt>
                <c:pt idx="520">
                  <c:v>276.95496192923997</c:v>
                </c:pt>
                <c:pt idx="521">
                  <c:v>276.91386657023997</c:v>
                </c:pt>
                <c:pt idx="522">
                  <c:v>276.87192124364003</c:v>
                </c:pt>
                <c:pt idx="523">
                  <c:v>276.82912687103999</c:v>
                </c:pt>
                <c:pt idx="524">
                  <c:v>276.78548437500001</c:v>
                </c:pt>
                <c:pt idx="525">
                  <c:v>276.74099467904</c:v>
                </c:pt>
                <c:pt idx="526">
                  <c:v>276.69565870764006</c:v>
                </c:pt>
                <c:pt idx="527">
                  <c:v>276.64947738623999</c:v>
                </c:pt>
                <c:pt idx="528">
                  <c:v>276.60245164124001</c:v>
                </c:pt>
                <c:pt idx="529">
                  <c:v>276.55458239999996</c:v>
                </c:pt>
                <c:pt idx="530">
                  <c:v>276.50587059084</c:v>
                </c:pt>
                <c:pt idx="531">
                  <c:v>276.45631714304</c:v>
                </c:pt>
                <c:pt idx="532">
                  <c:v>276.40592298683998</c:v>
                </c:pt>
                <c:pt idx="533">
                  <c:v>276.35468905343998</c:v>
                </c:pt>
                <c:pt idx="534">
                  <c:v>276.30261627499999</c:v>
                </c:pt>
                <c:pt idx="535">
                  <c:v>276.24970558463997</c:v>
                </c:pt>
                <c:pt idx="536">
                  <c:v>276.19595791644002</c:v>
                </c:pt>
                <c:pt idx="537">
                  <c:v>276.14137420544</c:v>
                </c:pt>
                <c:pt idx="538">
                  <c:v>276.08595538764001</c:v>
                </c:pt>
                <c:pt idx="539">
                  <c:v>276.02970240000002</c:v>
                </c:pt>
                <c:pt idx="540">
                  <c:v>275.97261618044001</c:v>
                </c:pt>
                <c:pt idx="541">
                  <c:v>275.91469766783996</c:v>
                </c:pt>
                <c:pt idx="542">
                  <c:v>275.85594780204002</c:v>
                </c:pt>
                <c:pt idx="543">
                  <c:v>275.79636752383999</c:v>
                </c:pt>
                <c:pt idx="544">
                  <c:v>275.73595777499997</c:v>
                </c:pt>
                <c:pt idx="545">
                  <c:v>275.67471949824005</c:v>
                </c:pt>
                <c:pt idx="546">
                  <c:v>275.61265363723999</c:v>
                </c:pt>
                <c:pt idx="547">
                  <c:v>275.54976113664003</c:v>
                </c:pt>
                <c:pt idx="548">
                  <c:v>275.48604294204006</c:v>
                </c:pt>
                <c:pt idx="549">
                  <c:v>275.42150000000004</c:v>
                </c:pt>
                <c:pt idx="550">
                  <c:v>275.35613325804002</c:v>
                </c:pt>
                <c:pt idx="551">
                  <c:v>275.28994366464008</c:v>
                </c:pt>
                <c:pt idx="552">
                  <c:v>275.22293216924004</c:v>
                </c:pt>
                <c:pt idx="553">
                  <c:v>275.15509972224004</c:v>
                </c:pt>
                <c:pt idx="554">
                  <c:v>275.08644727499995</c:v>
                </c:pt>
                <c:pt idx="555">
                  <c:v>275.01697577983998</c:v>
                </c:pt>
                <c:pt idx="556">
                  <c:v>274.94668619004005</c:v>
                </c:pt>
                <c:pt idx="557">
                  <c:v>274.87557945983997</c:v>
                </c:pt>
                <c:pt idx="558">
                  <c:v>274.80365654444</c:v>
                </c:pt>
                <c:pt idx="559">
                  <c:v>274.73091840000001</c:v>
                </c:pt>
                <c:pt idx="560">
                  <c:v>274.65736598364003</c:v>
                </c:pt>
                <c:pt idx="561">
                  <c:v>274.58300025343999</c:v>
                </c:pt>
                <c:pt idx="562">
                  <c:v>274.50782216844004</c:v>
                </c:pt>
                <c:pt idx="563">
                  <c:v>274.43183268863999</c:v>
                </c:pt>
                <c:pt idx="564">
                  <c:v>274.35503277500004</c:v>
                </c:pt>
                <c:pt idx="565">
                  <c:v>274.27742338943995</c:v>
                </c:pt>
                <c:pt idx="566">
                  <c:v>274.19900549483998</c:v>
                </c:pt>
                <c:pt idx="567">
                  <c:v>274.11978005504</c:v>
                </c:pt>
                <c:pt idx="568">
                  <c:v>274.03974803483999</c:v>
                </c:pt>
                <c:pt idx="569">
                  <c:v>273.95891040000004</c:v>
                </c:pt>
                <c:pt idx="570">
                  <c:v>273.87726811724002</c:v>
                </c:pt>
                <c:pt idx="571">
                  <c:v>273.79482215424002</c:v>
                </c:pt>
                <c:pt idx="572">
                  <c:v>273.71157347964004</c:v>
                </c:pt>
                <c:pt idx="573">
                  <c:v>273.62752306304003</c:v>
                </c:pt>
                <c:pt idx="574">
                  <c:v>273.542671875</c:v>
                </c:pt>
                <c:pt idx="575">
                  <c:v>273.45702088704002</c:v>
                </c:pt>
                <c:pt idx="576">
                  <c:v>273.37057107164003</c:v>
                </c:pt>
                <c:pt idx="577">
                  <c:v>273.28332340224006</c:v>
                </c:pt>
                <c:pt idx="578">
                  <c:v>273.19527885324004</c:v>
                </c:pt>
                <c:pt idx="579">
                  <c:v>273.1064384</c:v>
                </c:pt>
                <c:pt idx="580">
                  <c:v>273.01680301883999</c:v>
                </c:pt>
                <c:pt idx="581">
                  <c:v>272.92637368704004</c:v>
                </c:pt>
                <c:pt idx="582">
                  <c:v>272.83515138283997</c:v>
                </c:pt>
                <c:pt idx="583">
                  <c:v>272.74313708544003</c:v>
                </c:pt>
                <c:pt idx="584">
                  <c:v>272.65033177500004</c:v>
                </c:pt>
                <c:pt idx="585">
                  <c:v>272.55673643264004</c:v>
                </c:pt>
                <c:pt idx="586">
                  <c:v>272.46235204044001</c:v>
                </c:pt>
                <c:pt idx="587">
                  <c:v>272.36717958144004</c:v>
                </c:pt>
                <c:pt idx="588">
                  <c:v>272.27122003964001</c:v>
                </c:pt>
                <c:pt idx="589">
                  <c:v>272.17447440000001</c:v>
                </c:pt>
                <c:pt idx="590">
                  <c:v>272.07694364843996</c:v>
                </c:pt>
                <c:pt idx="591">
                  <c:v>271.97862877184002</c:v>
                </c:pt>
                <c:pt idx="592">
                  <c:v>271.87953075804</c:v>
                </c:pt>
                <c:pt idx="593">
                  <c:v>271.77965059584</c:v>
                </c:pt>
                <c:pt idx="594">
                  <c:v>271.67898927500005</c:v>
                </c:pt>
                <c:pt idx="595">
                  <c:v>271.57754778624007</c:v>
                </c:pt>
                <c:pt idx="596">
                  <c:v>271.47532712123996</c:v>
                </c:pt>
                <c:pt idx="597">
                  <c:v>271.37232827264006</c:v>
                </c:pt>
                <c:pt idx="598">
                  <c:v>271.26855223404004</c:v>
                </c:pt>
                <c:pt idx="599">
                  <c:v>271.16399999999999</c:v>
                </c:pt>
                <c:pt idx="600">
                  <c:v>271.05867256604006</c:v>
                </c:pt>
                <c:pt idx="601">
                  <c:v>270.95257092863994</c:v>
                </c:pt>
                <c:pt idx="602">
                  <c:v>270.84569608523998</c:v>
                </c:pt>
                <c:pt idx="603">
                  <c:v>270.73804903424002</c:v>
                </c:pt>
                <c:pt idx="604">
                  <c:v>270.62963077500001</c:v>
                </c:pt>
                <c:pt idx="605">
                  <c:v>270.52044230784003</c:v>
                </c:pt>
                <c:pt idx="606">
                  <c:v>270.41048463404002</c:v>
                </c:pt>
                <c:pt idx="607">
                  <c:v>270.29975875584</c:v>
                </c:pt>
                <c:pt idx="608">
                  <c:v>270.18826567643998</c:v>
                </c:pt>
                <c:pt idx="609">
                  <c:v>270.07600640000004</c:v>
                </c:pt>
                <c:pt idx="610">
                  <c:v>269.96298193164</c:v>
                </c:pt>
                <c:pt idx="611">
                  <c:v>269.84919327744001</c:v>
                </c:pt>
                <c:pt idx="612">
                  <c:v>269.73464144444006</c:v>
                </c:pt>
                <c:pt idx="613">
                  <c:v>269.61932744063995</c:v>
                </c:pt>
                <c:pt idx="614">
                  <c:v>269.50325227500002</c:v>
                </c:pt>
                <c:pt idx="615">
                  <c:v>269.38641695744002</c:v>
                </c:pt>
                <c:pt idx="616">
                  <c:v>269.26882249884</c:v>
                </c:pt>
                <c:pt idx="617">
                  <c:v>269.15046991104003</c:v>
                </c:pt>
                <c:pt idx="618">
                  <c:v>269.03136020683996</c:v>
                </c:pt>
                <c:pt idx="619">
                  <c:v>268.91149440000004</c:v>
                </c:pt>
                <c:pt idx="620">
                  <c:v>268.79087350524003</c:v>
                </c:pt>
                <c:pt idx="621">
                  <c:v>268.66949853823996</c:v>
                </c:pt>
                <c:pt idx="622">
                  <c:v>268.54737051564007</c:v>
                </c:pt>
                <c:pt idx="623">
                  <c:v>268.42449045504003</c:v>
                </c:pt>
                <c:pt idx="624">
                  <c:v>268.30085937500002</c:v>
                </c:pt>
                <c:pt idx="625">
                  <c:v>268.17647829504006</c:v>
                </c:pt>
                <c:pt idx="626">
                  <c:v>268.05134823564003</c:v>
                </c:pt>
                <c:pt idx="627">
                  <c:v>267.92547021823998</c:v>
                </c:pt>
                <c:pt idx="628">
                  <c:v>267.79884526524006</c:v>
                </c:pt>
                <c:pt idx="629">
                  <c:v>267.67147439999997</c:v>
                </c:pt>
                <c:pt idx="630">
                  <c:v>267.54335864684003</c:v>
                </c:pt>
                <c:pt idx="631">
                  <c:v>267.41449903104001</c:v>
                </c:pt>
                <c:pt idx="632">
                  <c:v>267.28489657884001</c:v>
                </c:pt>
                <c:pt idx="633">
                  <c:v>267.15455231743999</c:v>
                </c:pt>
                <c:pt idx="634">
                  <c:v>267.02346727500003</c:v>
                </c:pt>
                <c:pt idx="635">
                  <c:v>266.89164248064003</c:v>
                </c:pt>
                <c:pt idx="636">
                  <c:v>266.75907896444005</c:v>
                </c:pt>
                <c:pt idx="637">
                  <c:v>266.62577775744001</c:v>
                </c:pt>
                <c:pt idx="638">
                  <c:v>266.49173989164001</c:v>
                </c:pt>
                <c:pt idx="639">
                  <c:v>266.35696640000003</c:v>
                </c:pt>
                <c:pt idx="640">
                  <c:v>266.22145831644002</c:v>
                </c:pt>
                <c:pt idx="641">
                  <c:v>266.08521667584</c:v>
                </c:pt>
                <c:pt idx="642">
                  <c:v>265.94824251404003</c:v>
                </c:pt>
                <c:pt idx="643">
                  <c:v>265.81053686784003</c:v>
                </c:pt>
                <c:pt idx="644">
                  <c:v>265.67210077499999</c:v>
                </c:pt>
                <c:pt idx="645">
                  <c:v>265.53293527424006</c:v>
                </c:pt>
                <c:pt idx="646">
                  <c:v>265.39304140524001</c:v>
                </c:pt>
                <c:pt idx="647">
                  <c:v>265.25242020864005</c:v>
                </c:pt>
                <c:pt idx="648">
                  <c:v>265.11107272603999</c:v>
                </c:pt>
                <c:pt idx="649">
                  <c:v>264.96900000000005</c:v>
                </c:pt>
                <c:pt idx="650">
                  <c:v>264.82620307404005</c:v>
                </c:pt>
                <c:pt idx="651">
                  <c:v>264.68268299264003</c:v>
                </c:pt>
                <c:pt idx="652">
                  <c:v>264.53844080123997</c:v>
                </c:pt>
                <c:pt idx="653">
                  <c:v>264.39347754624004</c:v>
                </c:pt>
                <c:pt idx="654">
                  <c:v>264.24779427500005</c:v>
                </c:pt>
                <c:pt idx="655">
                  <c:v>264.10139203584004</c:v>
                </c:pt>
                <c:pt idx="656">
                  <c:v>263.95427187804</c:v>
                </c:pt>
                <c:pt idx="657">
                  <c:v>263.80643485183998</c:v>
                </c:pt>
                <c:pt idx="658">
                  <c:v>263.65788200843997</c:v>
                </c:pt>
                <c:pt idx="659">
                  <c:v>263.50861440000006</c:v>
                </c:pt>
                <c:pt idx="660">
                  <c:v>263.35863307964007</c:v>
                </c:pt>
                <c:pt idx="661">
                  <c:v>263.20793910144005</c:v>
                </c:pt>
                <c:pt idx="662">
                  <c:v>263.05653352043998</c:v>
                </c:pt>
                <c:pt idx="663">
                  <c:v>262.90441739263997</c:v>
                </c:pt>
                <c:pt idx="664">
                  <c:v>262.75159177500007</c:v>
                </c:pt>
                <c:pt idx="665">
                  <c:v>262.59805772543996</c:v>
                </c:pt>
                <c:pt idx="666">
                  <c:v>262.44381630284005</c:v>
                </c:pt>
                <c:pt idx="667">
                  <c:v>262.28886856704003</c:v>
                </c:pt>
                <c:pt idx="668">
                  <c:v>262.13321557884001</c:v>
                </c:pt>
                <c:pt idx="669">
                  <c:v>261.97685840000003</c:v>
                </c:pt>
                <c:pt idx="670">
                  <c:v>261.81979809324002</c:v>
                </c:pt>
                <c:pt idx="671">
                  <c:v>261.66203572223998</c:v>
                </c:pt>
                <c:pt idx="672">
                  <c:v>261.50357235164006</c:v>
                </c:pt>
                <c:pt idx="673">
                  <c:v>261.34440904704002</c:v>
                </c:pt>
                <c:pt idx="674">
                  <c:v>261.18454687500002</c:v>
                </c:pt>
                <c:pt idx="675">
                  <c:v>261.02398690304005</c:v>
                </c:pt>
                <c:pt idx="676">
                  <c:v>260.86273019964</c:v>
                </c:pt>
                <c:pt idx="677">
                  <c:v>260.70077783424006</c:v>
                </c:pt>
                <c:pt idx="678">
                  <c:v>260.53813087724006</c:v>
                </c:pt>
                <c:pt idx="679">
                  <c:v>260.37479039999999</c:v>
                </c:pt>
                <c:pt idx="680">
                  <c:v>260.21075747484002</c:v>
                </c:pt>
                <c:pt idx="681">
                  <c:v>260.04603317504007</c:v>
                </c:pt>
                <c:pt idx="682">
                  <c:v>259.88061857484001</c:v>
                </c:pt>
                <c:pt idx="683">
                  <c:v>259.71451474944001</c:v>
                </c:pt>
                <c:pt idx="684">
                  <c:v>259.54772277500001</c:v>
                </c:pt>
                <c:pt idx="685">
                  <c:v>259.38024372864004</c:v>
                </c:pt>
                <c:pt idx="686">
                  <c:v>259.21207868843999</c:v>
                </c:pt>
                <c:pt idx="687">
                  <c:v>259.04322873343995</c:v>
                </c:pt>
                <c:pt idx="688">
                  <c:v>258.87369494364003</c:v>
                </c:pt>
                <c:pt idx="689">
                  <c:v>258.70347840000005</c:v>
                </c:pt>
                <c:pt idx="690">
                  <c:v>258.53258018444001</c:v>
                </c:pt>
                <c:pt idx="691">
                  <c:v>258.36100137983999</c:v>
                </c:pt>
                <c:pt idx="692">
                  <c:v>258.18874307004006</c:v>
                </c:pt>
                <c:pt idx="693">
                  <c:v>258.01580633984008</c:v>
                </c:pt>
                <c:pt idx="694">
                  <c:v>257.842192275</c:v>
                </c:pt>
                <c:pt idx="695">
                  <c:v>257.66790196224008</c:v>
                </c:pt>
                <c:pt idx="696">
                  <c:v>257.49293648924004</c:v>
                </c:pt>
                <c:pt idx="697">
                  <c:v>257.31729694464002</c:v>
                </c:pt>
                <c:pt idx="698">
                  <c:v>257.14098441804003</c:v>
                </c:pt>
                <c:pt idx="699">
                  <c:v>256.96400000000006</c:v>
                </c:pt>
                <c:pt idx="700">
                  <c:v>256.78634478204003</c:v>
                </c:pt>
                <c:pt idx="701">
                  <c:v>256.60801985664</c:v>
                </c:pt>
                <c:pt idx="702">
                  <c:v>256.42902631723996</c:v>
                </c:pt>
                <c:pt idx="703">
                  <c:v>256.24936525824</c:v>
                </c:pt>
                <c:pt idx="704">
                  <c:v>256.06903777499997</c:v>
                </c:pt>
                <c:pt idx="705">
                  <c:v>255.88804496384003</c:v>
                </c:pt>
                <c:pt idx="706">
                  <c:v>255.70638792204008</c:v>
                </c:pt>
                <c:pt idx="707">
                  <c:v>255.52406774784001</c:v>
                </c:pt>
                <c:pt idx="708">
                  <c:v>255.34108554044005</c:v>
                </c:pt>
                <c:pt idx="709">
                  <c:v>255.15744240000001</c:v>
                </c:pt>
                <c:pt idx="710">
                  <c:v>254.97313942764001</c:v>
                </c:pt>
                <c:pt idx="711">
                  <c:v>254.78817772544008</c:v>
                </c:pt>
                <c:pt idx="712">
                  <c:v>254.60255839644</c:v>
                </c:pt>
                <c:pt idx="713">
                  <c:v>254.41628254464004</c:v>
                </c:pt>
                <c:pt idx="714">
                  <c:v>254.22935127500008</c:v>
                </c:pt>
                <c:pt idx="715">
                  <c:v>254.04176569344</c:v>
                </c:pt>
                <c:pt idx="716">
                  <c:v>253.85352690684002</c:v>
                </c:pt>
                <c:pt idx="717">
                  <c:v>253.66463602304006</c:v>
                </c:pt>
                <c:pt idx="718">
                  <c:v>253.47509415084002</c:v>
                </c:pt>
                <c:pt idx="719">
                  <c:v>253.28490240000005</c:v>
                </c:pt>
                <c:pt idx="720">
                  <c:v>253.09406188124004</c:v>
                </c:pt>
                <c:pt idx="721">
                  <c:v>252.90257370624002</c:v>
                </c:pt>
                <c:pt idx="722">
                  <c:v>252.71043898764006</c:v>
                </c:pt>
                <c:pt idx="723">
                  <c:v>252.51765883904002</c:v>
                </c:pt>
                <c:pt idx="724">
                  <c:v>252.32423437499997</c:v>
                </c:pt>
                <c:pt idx="725">
                  <c:v>252.13016671104006</c:v>
                </c:pt>
                <c:pt idx="726">
                  <c:v>251.93545696364001</c:v>
                </c:pt>
                <c:pt idx="727">
                  <c:v>251.74010625024002</c:v>
                </c:pt>
                <c:pt idx="728">
                  <c:v>251.54411568924004</c:v>
                </c:pt>
                <c:pt idx="729">
                  <c:v>251.34748640000001</c:v>
                </c:pt>
                <c:pt idx="730">
                  <c:v>251.15021950284009</c:v>
                </c:pt>
                <c:pt idx="731">
                  <c:v>250.95231611904003</c:v>
                </c:pt>
                <c:pt idx="732">
                  <c:v>250.75377737084003</c:v>
                </c:pt>
                <c:pt idx="733">
                  <c:v>250.55460438144004</c:v>
                </c:pt>
                <c:pt idx="734">
                  <c:v>250.35479827499998</c:v>
                </c:pt>
                <c:pt idx="735">
                  <c:v>250.15436017664004</c:v>
                </c:pt>
                <c:pt idx="736">
                  <c:v>249.95329121244006</c:v>
                </c:pt>
                <c:pt idx="737">
                  <c:v>249.75159250944003</c:v>
                </c:pt>
                <c:pt idx="738">
                  <c:v>249.54926519564</c:v>
                </c:pt>
                <c:pt idx="739">
                  <c:v>249.34631040000008</c:v>
                </c:pt>
                <c:pt idx="740">
                  <c:v>249.14272925243998</c:v>
                </c:pt>
                <c:pt idx="741">
                  <c:v>248.93852288384002</c:v>
                </c:pt>
                <c:pt idx="742">
                  <c:v>248.73369242604005</c:v>
                </c:pt>
                <c:pt idx="743">
                  <c:v>248.52823901184004</c:v>
                </c:pt>
                <c:pt idx="744">
                  <c:v>248.32216377500001</c:v>
                </c:pt>
                <c:pt idx="745">
                  <c:v>248.11546785024004</c:v>
                </c:pt>
                <c:pt idx="746">
                  <c:v>247.90815237324003</c:v>
                </c:pt>
                <c:pt idx="747">
                  <c:v>247.70021848064007</c:v>
                </c:pt>
                <c:pt idx="748">
                  <c:v>247.49166731004001</c:v>
                </c:pt>
                <c:pt idx="749">
                  <c:v>247.28250000000006</c:v>
                </c:pt>
                <c:pt idx="750">
                  <c:v>247.07271769004004</c:v>
                </c:pt>
                <c:pt idx="751">
                  <c:v>246.86232152063999</c:v>
                </c:pt>
                <c:pt idx="752">
                  <c:v>246.65131263324</c:v>
                </c:pt>
                <c:pt idx="753">
                  <c:v>246.43969217024008</c:v>
                </c:pt>
                <c:pt idx="754">
                  <c:v>246.22746127500002</c:v>
                </c:pt>
                <c:pt idx="755">
                  <c:v>246.01462109184004</c:v>
                </c:pt>
                <c:pt idx="756">
                  <c:v>245.80117276604003</c:v>
                </c:pt>
                <c:pt idx="757">
                  <c:v>245.58711744384001</c:v>
                </c:pt>
                <c:pt idx="758">
                  <c:v>245.37245627244002</c:v>
                </c:pt>
                <c:pt idx="759">
                  <c:v>245.15719040000002</c:v>
                </c:pt>
                <c:pt idx="760">
                  <c:v>244.94132097564008</c:v>
                </c:pt>
                <c:pt idx="761">
                  <c:v>244.72484914944002</c:v>
                </c:pt>
                <c:pt idx="762">
                  <c:v>244.50777607244007</c:v>
                </c:pt>
                <c:pt idx="763">
                  <c:v>244.29010289664004</c:v>
                </c:pt>
                <c:pt idx="764">
                  <c:v>244.07183077500005</c:v>
                </c:pt>
                <c:pt idx="765">
                  <c:v>243.85296086144004</c:v>
                </c:pt>
                <c:pt idx="766">
                  <c:v>243.63349431084006</c:v>
                </c:pt>
                <c:pt idx="767">
                  <c:v>243.41343227903999</c:v>
                </c:pt>
                <c:pt idx="768">
                  <c:v>243.19277592284001</c:v>
                </c:pt>
                <c:pt idx="769">
                  <c:v>242.97152640000004</c:v>
                </c:pt>
                <c:pt idx="770">
                  <c:v>242.74968486924004</c:v>
                </c:pt>
                <c:pt idx="771">
                  <c:v>242.52725249023999</c:v>
                </c:pt>
                <c:pt idx="772">
                  <c:v>242.30423042364006</c:v>
                </c:pt>
                <c:pt idx="773">
                  <c:v>242.08061983104002</c:v>
                </c:pt>
                <c:pt idx="774">
                  <c:v>241.85642187500005</c:v>
                </c:pt>
                <c:pt idx="775">
                  <c:v>241.63163771904007</c:v>
                </c:pt>
                <c:pt idx="776">
                  <c:v>241.40626852763998</c:v>
                </c:pt>
                <c:pt idx="777">
                  <c:v>241.18031546624005</c:v>
                </c:pt>
                <c:pt idx="778">
                  <c:v>240.95377970124011</c:v>
                </c:pt>
                <c:pt idx="779">
                  <c:v>240.72666240000004</c:v>
                </c:pt>
                <c:pt idx="780">
                  <c:v>240.49896473084007</c:v>
                </c:pt>
                <c:pt idx="781">
                  <c:v>240.27068786304002</c:v>
                </c:pt>
                <c:pt idx="782">
                  <c:v>240.04183296684002</c:v>
                </c:pt>
                <c:pt idx="783">
                  <c:v>239.81240121344004</c:v>
                </c:pt>
                <c:pt idx="784">
                  <c:v>239.58239377500004</c:v>
                </c:pt>
                <c:pt idx="785">
                  <c:v>239.35181182464001</c:v>
                </c:pt>
                <c:pt idx="786">
                  <c:v>239.12065653644001</c:v>
                </c:pt>
                <c:pt idx="787">
                  <c:v>238.88892908544003</c:v>
                </c:pt>
                <c:pt idx="788">
                  <c:v>238.65663064764007</c:v>
                </c:pt>
                <c:pt idx="789">
                  <c:v>238.42376240000007</c:v>
                </c:pt>
                <c:pt idx="790">
                  <c:v>238.19032552043998</c:v>
                </c:pt>
                <c:pt idx="791">
                  <c:v>237.95632118784002</c:v>
                </c:pt>
                <c:pt idx="792">
                  <c:v>237.72175058204002</c:v>
                </c:pt>
                <c:pt idx="793">
                  <c:v>237.48661488384002</c:v>
                </c:pt>
                <c:pt idx="794">
                  <c:v>237.25091527500004</c:v>
                </c:pt>
                <c:pt idx="795">
                  <c:v>237.01465293824006</c:v>
                </c:pt>
                <c:pt idx="796">
                  <c:v>236.77782905724004</c:v>
                </c:pt>
                <c:pt idx="797">
                  <c:v>236.54044481664008</c:v>
                </c:pt>
                <c:pt idx="798">
                  <c:v>236.30250140204001</c:v>
                </c:pt>
                <c:pt idx="799">
                  <c:v>236.06400000000005</c:v>
                </c:pt>
                <c:pt idx="800">
                  <c:v>235.8249417980401</c:v>
                </c:pt>
                <c:pt idx="801">
                  <c:v>235.58532798464003</c:v>
                </c:pt>
                <c:pt idx="802">
                  <c:v>235.34515974924008</c:v>
                </c:pt>
                <c:pt idx="803">
                  <c:v>235.10443828224001</c:v>
                </c:pt>
                <c:pt idx="804">
                  <c:v>234.86316477500006</c:v>
                </c:pt>
                <c:pt idx="805">
                  <c:v>234.62134041984004</c:v>
                </c:pt>
                <c:pt idx="806">
                  <c:v>234.37896641004002</c:v>
                </c:pt>
                <c:pt idx="807">
                  <c:v>234.13604393983999</c:v>
                </c:pt>
                <c:pt idx="808">
                  <c:v>233.89257420444008</c:v>
                </c:pt>
                <c:pt idx="809">
                  <c:v>233.64855840000004</c:v>
                </c:pt>
                <c:pt idx="810">
                  <c:v>233.40399772364</c:v>
                </c:pt>
                <c:pt idx="811">
                  <c:v>233.15889337344007</c:v>
                </c:pt>
                <c:pt idx="812">
                  <c:v>232.91324654844001</c:v>
                </c:pt>
                <c:pt idx="813">
                  <c:v>232.66705844864001</c:v>
                </c:pt>
                <c:pt idx="814">
                  <c:v>232.42033027500005</c:v>
                </c:pt>
                <c:pt idx="815">
                  <c:v>232.17306322944003</c:v>
                </c:pt>
                <c:pt idx="816">
                  <c:v>231.92525851484007</c:v>
                </c:pt>
                <c:pt idx="817">
                  <c:v>231.67691733504003</c:v>
                </c:pt>
                <c:pt idx="818">
                  <c:v>231.42804089484</c:v>
                </c:pt>
                <c:pt idx="819">
                  <c:v>231.17863040000006</c:v>
                </c:pt>
                <c:pt idx="820">
                  <c:v>230.92868705724001</c:v>
                </c:pt>
                <c:pt idx="821">
                  <c:v>230.67821207424001</c:v>
                </c:pt>
                <c:pt idx="822">
                  <c:v>230.42720665964006</c:v>
                </c:pt>
                <c:pt idx="823">
                  <c:v>230.17567202304005</c:v>
                </c:pt>
                <c:pt idx="824">
                  <c:v>229.92360937500004</c:v>
                </c:pt>
                <c:pt idx="825">
                  <c:v>229.67101992704002</c:v>
                </c:pt>
                <c:pt idx="826">
                  <c:v>229.41790489164001</c:v>
                </c:pt>
                <c:pt idx="827">
                  <c:v>229.16426548224004</c:v>
                </c:pt>
                <c:pt idx="828">
                  <c:v>228.91010291324002</c:v>
                </c:pt>
                <c:pt idx="829">
                  <c:v>228.6554184</c:v>
                </c:pt>
                <c:pt idx="830">
                  <c:v>228.40021315884005</c:v>
                </c:pt>
                <c:pt idx="831">
                  <c:v>228.14448840704003</c:v>
                </c:pt>
                <c:pt idx="832">
                  <c:v>227.88824536284002</c:v>
                </c:pt>
                <c:pt idx="833">
                  <c:v>227.63148524544002</c:v>
                </c:pt>
                <c:pt idx="834">
                  <c:v>227.37420927500003</c:v>
                </c:pt>
                <c:pt idx="835">
                  <c:v>227.11641867264004</c:v>
                </c:pt>
                <c:pt idx="836">
                  <c:v>226.85811466044007</c:v>
                </c:pt>
                <c:pt idx="837">
                  <c:v>226.59929846144004</c:v>
                </c:pt>
                <c:pt idx="838">
                  <c:v>226.33997129964004</c:v>
                </c:pt>
                <c:pt idx="839">
                  <c:v>226.08013440000005</c:v>
                </c:pt>
                <c:pt idx="840">
                  <c:v>225.81978898844002</c:v>
                </c:pt>
                <c:pt idx="841">
                  <c:v>225.55893629184007</c:v>
                </c:pt>
                <c:pt idx="842">
                  <c:v>225.29757753804003</c:v>
                </c:pt>
                <c:pt idx="843">
                  <c:v>225.03571395584001</c:v>
                </c:pt>
                <c:pt idx="844">
                  <c:v>224.77334677500008</c:v>
                </c:pt>
                <c:pt idx="845">
                  <c:v>224.51047722624006</c:v>
                </c:pt>
                <c:pt idx="846">
                  <c:v>224.24710654124007</c:v>
                </c:pt>
                <c:pt idx="847">
                  <c:v>223.98323595264006</c:v>
                </c:pt>
                <c:pt idx="848">
                  <c:v>223.71886669403997</c:v>
                </c:pt>
                <c:pt idx="849">
                  <c:v>223.45400000000004</c:v>
                </c:pt>
                <c:pt idx="850">
                  <c:v>223.18863710604009</c:v>
                </c:pt>
                <c:pt idx="851">
                  <c:v>222.92277924864001</c:v>
                </c:pt>
                <c:pt idx="852">
                  <c:v>222.65642766524005</c:v>
                </c:pt>
                <c:pt idx="853">
                  <c:v>222.38958359424001</c:v>
                </c:pt>
                <c:pt idx="854">
                  <c:v>222.12224827500003</c:v>
                </c:pt>
                <c:pt idx="855">
                  <c:v>221.85442294784005</c:v>
                </c:pt>
                <c:pt idx="856">
                  <c:v>221.58610885404008</c:v>
                </c:pt>
                <c:pt idx="857">
                  <c:v>221.3173072358401</c:v>
                </c:pt>
                <c:pt idx="858">
                  <c:v>221.04801933644003</c:v>
                </c:pt>
                <c:pt idx="859">
                  <c:v>220.77824640000003</c:v>
                </c:pt>
                <c:pt idx="860">
                  <c:v>220.50798967164005</c:v>
                </c:pt>
                <c:pt idx="861">
                  <c:v>220.23725039744008</c:v>
                </c:pt>
                <c:pt idx="862">
                  <c:v>219.96602982444003</c:v>
                </c:pt>
                <c:pt idx="863">
                  <c:v>219.69432920064006</c:v>
                </c:pt>
                <c:pt idx="864">
                  <c:v>219.42214977500007</c:v>
                </c:pt>
                <c:pt idx="865">
                  <c:v>219.14949279744005</c:v>
                </c:pt>
                <c:pt idx="866">
                  <c:v>218.87635951884008</c:v>
                </c:pt>
                <c:pt idx="867">
                  <c:v>218.60275119103997</c:v>
                </c:pt>
                <c:pt idx="868">
                  <c:v>218.32866906684004</c:v>
                </c:pt>
                <c:pt idx="869">
                  <c:v>218.05411440000003</c:v>
                </c:pt>
                <c:pt idx="870">
                  <c:v>217.77908844524003</c:v>
                </c:pt>
                <c:pt idx="871">
                  <c:v>217.50359245824004</c:v>
                </c:pt>
                <c:pt idx="872">
                  <c:v>217.22762769564005</c:v>
                </c:pt>
                <c:pt idx="873">
                  <c:v>216.95119541504002</c:v>
                </c:pt>
                <c:pt idx="874">
                  <c:v>216.67429687500007</c:v>
                </c:pt>
                <c:pt idx="875">
                  <c:v>216.39693333504002</c:v>
                </c:pt>
                <c:pt idx="876">
                  <c:v>216.11910605564006</c:v>
                </c:pt>
                <c:pt idx="877">
                  <c:v>215.84081629824001</c:v>
                </c:pt>
                <c:pt idx="878">
                  <c:v>215.56206532524001</c:v>
                </c:pt>
                <c:pt idx="879">
                  <c:v>215.28285440000005</c:v>
                </c:pt>
                <c:pt idx="880">
                  <c:v>215.00318478684008</c:v>
                </c:pt>
                <c:pt idx="881">
                  <c:v>214.72305775104005</c:v>
                </c:pt>
                <c:pt idx="882">
                  <c:v>214.44247455884008</c:v>
                </c:pt>
                <c:pt idx="883">
                  <c:v>214.16143647744011</c:v>
                </c:pt>
                <c:pt idx="884">
                  <c:v>213.87994477500004</c:v>
                </c:pt>
                <c:pt idx="885">
                  <c:v>213.59800072064004</c:v>
                </c:pt>
                <c:pt idx="886">
                  <c:v>213.31560558444008</c:v>
                </c:pt>
                <c:pt idx="887">
                  <c:v>213.03276063744008</c:v>
                </c:pt>
                <c:pt idx="888">
                  <c:v>212.74946715164006</c:v>
                </c:pt>
                <c:pt idx="889">
                  <c:v>212.46572640000002</c:v>
                </c:pt>
                <c:pt idx="890">
                  <c:v>212.18153965644004</c:v>
                </c:pt>
                <c:pt idx="891">
                  <c:v>211.89690819584004</c:v>
                </c:pt>
                <c:pt idx="892">
                  <c:v>211.61183329404005</c:v>
                </c:pt>
                <c:pt idx="893">
                  <c:v>211.32631622784001</c:v>
                </c:pt>
                <c:pt idx="894">
                  <c:v>211.0403582750001</c:v>
                </c:pt>
                <c:pt idx="895">
                  <c:v>210.75396071423998</c:v>
                </c:pt>
                <c:pt idx="896">
                  <c:v>210.46712482524006</c:v>
                </c:pt>
                <c:pt idx="897">
                  <c:v>210.17985188864012</c:v>
                </c:pt>
                <c:pt idx="898">
                  <c:v>209.89214318603999</c:v>
                </c:pt>
                <c:pt idx="899">
                  <c:v>209.60400000000007</c:v>
                </c:pt>
                <c:pt idx="900">
                  <c:v>209.31542361404004</c:v>
                </c:pt>
                <c:pt idx="901">
                  <c:v>209.02641531264007</c:v>
                </c:pt>
                <c:pt idx="902">
                  <c:v>208.73697638124005</c:v>
                </c:pt>
                <c:pt idx="903">
                  <c:v>208.44710810623999</c:v>
                </c:pt>
                <c:pt idx="904">
                  <c:v>208.15681177500002</c:v>
                </c:pt>
                <c:pt idx="905">
                  <c:v>207.86608867584007</c:v>
                </c:pt>
                <c:pt idx="906">
                  <c:v>207.57494009804</c:v>
                </c:pt>
                <c:pt idx="907">
                  <c:v>207.28336733184008</c:v>
                </c:pt>
                <c:pt idx="908">
                  <c:v>206.99137166844011</c:v>
                </c:pt>
                <c:pt idx="909">
                  <c:v>206.69895440000002</c:v>
                </c:pt>
                <c:pt idx="910">
                  <c:v>206.40611681964006</c:v>
                </c:pt>
                <c:pt idx="911">
                  <c:v>206.11286022144</c:v>
                </c:pt>
                <c:pt idx="912">
                  <c:v>205.81918590044003</c:v>
                </c:pt>
                <c:pt idx="913">
                  <c:v>205.52509515264009</c:v>
                </c:pt>
                <c:pt idx="914">
                  <c:v>205.23058927500003</c:v>
                </c:pt>
                <c:pt idx="915">
                  <c:v>204.93566956544007</c:v>
                </c:pt>
                <c:pt idx="916">
                  <c:v>204.64033732284005</c:v>
                </c:pt>
                <c:pt idx="917">
                  <c:v>204.34459384703999</c:v>
                </c:pt>
                <c:pt idx="918">
                  <c:v>204.04844043884006</c:v>
                </c:pt>
                <c:pt idx="919">
                  <c:v>203.75187840000004</c:v>
                </c:pt>
                <c:pt idx="920">
                  <c:v>203.45490903324</c:v>
                </c:pt>
                <c:pt idx="921">
                  <c:v>203.15753364224005</c:v>
                </c:pt>
                <c:pt idx="922">
                  <c:v>202.85975353164005</c:v>
                </c:pt>
                <c:pt idx="923">
                  <c:v>202.56157000704005</c:v>
                </c:pt>
                <c:pt idx="924">
                  <c:v>202.262984375</c:v>
                </c:pt>
                <c:pt idx="925">
                  <c:v>201.96399794303997</c:v>
                </c:pt>
                <c:pt idx="926">
                  <c:v>201.66461201963997</c:v>
                </c:pt>
                <c:pt idx="927">
                  <c:v>201.36482791424007</c:v>
                </c:pt>
                <c:pt idx="928">
                  <c:v>201.06464693724004</c:v>
                </c:pt>
                <c:pt idx="929">
                  <c:v>200.76407040000007</c:v>
                </c:pt>
                <c:pt idx="930">
                  <c:v>200.46309961483999</c:v>
                </c:pt>
                <c:pt idx="931">
                  <c:v>200.16173589503998</c:v>
                </c:pt>
                <c:pt idx="932">
                  <c:v>199.85998055484012</c:v>
                </c:pt>
                <c:pt idx="933">
                  <c:v>199.55783490944006</c:v>
                </c:pt>
                <c:pt idx="934">
                  <c:v>199.255300275</c:v>
                </c:pt>
                <c:pt idx="935">
                  <c:v>198.95237796864004</c:v>
                </c:pt>
                <c:pt idx="936">
                  <c:v>198.64906930844003</c:v>
                </c:pt>
                <c:pt idx="937">
                  <c:v>198.34537561344004</c:v>
                </c:pt>
                <c:pt idx="938">
                  <c:v>198.04129820364003</c:v>
                </c:pt>
                <c:pt idx="939">
                  <c:v>197.73683840000004</c:v>
                </c:pt>
                <c:pt idx="940">
                  <c:v>197.43199752444005</c:v>
                </c:pt>
                <c:pt idx="941">
                  <c:v>197.12677689984011</c:v>
                </c:pt>
                <c:pt idx="942">
                  <c:v>196.82117785004002</c:v>
                </c:pt>
                <c:pt idx="943">
                  <c:v>196.51520169983999</c:v>
                </c:pt>
                <c:pt idx="944">
                  <c:v>196.20884977500006</c:v>
                </c:pt>
                <c:pt idx="945">
                  <c:v>195.90212340224005</c:v>
                </c:pt>
                <c:pt idx="946">
                  <c:v>195.59502390924004</c:v>
                </c:pt>
                <c:pt idx="947">
                  <c:v>195.28755262463997</c:v>
                </c:pt>
                <c:pt idx="948">
                  <c:v>194.97971087804004</c:v>
                </c:pt>
                <c:pt idx="949">
                  <c:v>194.67150000000001</c:v>
                </c:pt>
                <c:pt idx="950">
                  <c:v>194.36292132204002</c:v>
                </c:pt>
                <c:pt idx="951">
                  <c:v>194.05397617664008</c:v>
                </c:pt>
                <c:pt idx="952">
                  <c:v>193.74466589724003</c:v>
                </c:pt>
                <c:pt idx="953">
                  <c:v>193.43499181824004</c:v>
                </c:pt>
                <c:pt idx="954">
                  <c:v>193.12495527500008</c:v>
                </c:pt>
                <c:pt idx="955">
                  <c:v>192.81455760384009</c:v>
                </c:pt>
                <c:pt idx="956">
                  <c:v>192.50380014204009</c:v>
                </c:pt>
                <c:pt idx="957">
                  <c:v>192.19268422784009</c:v>
                </c:pt>
                <c:pt idx="958">
                  <c:v>191.88121120043999</c:v>
                </c:pt>
                <c:pt idx="959">
                  <c:v>191.56938240000008</c:v>
                </c:pt>
                <c:pt idx="960">
                  <c:v>191.2571991676401</c:v>
                </c:pt>
                <c:pt idx="961">
                  <c:v>190.94466284544004</c:v>
                </c:pt>
                <c:pt idx="962">
                  <c:v>190.63177477644004</c:v>
                </c:pt>
                <c:pt idx="963">
                  <c:v>190.31853630464005</c:v>
                </c:pt>
                <c:pt idx="964">
                  <c:v>190.00494877500009</c:v>
                </c:pt>
                <c:pt idx="965">
                  <c:v>189.69101353343999</c:v>
                </c:pt>
                <c:pt idx="966">
                  <c:v>189.37673192684016</c:v>
                </c:pt>
                <c:pt idx="967">
                  <c:v>189.06210530304</c:v>
                </c:pt>
                <c:pt idx="968">
                  <c:v>188.74713501084008</c:v>
                </c:pt>
                <c:pt idx="969">
                  <c:v>188.43182240000007</c:v>
                </c:pt>
                <c:pt idx="970">
                  <c:v>188.11616882124005</c:v>
                </c:pt>
                <c:pt idx="971">
                  <c:v>187.80017562624013</c:v>
                </c:pt>
                <c:pt idx="972">
                  <c:v>187.48384416764006</c:v>
                </c:pt>
                <c:pt idx="973">
                  <c:v>187.16717579904</c:v>
                </c:pt>
                <c:pt idx="974">
                  <c:v>186.85017187500003</c:v>
                </c:pt>
                <c:pt idx="975">
                  <c:v>186.53283375104004</c:v>
                </c:pt>
                <c:pt idx="976">
                  <c:v>186.21516278364001</c:v>
                </c:pt>
                <c:pt idx="977">
                  <c:v>185.89716033024004</c:v>
                </c:pt>
                <c:pt idx="978">
                  <c:v>185.57882774924005</c:v>
                </c:pt>
                <c:pt idx="979">
                  <c:v>185.26016640000014</c:v>
                </c:pt>
                <c:pt idx="980">
                  <c:v>184.94117764284013</c:v>
                </c:pt>
                <c:pt idx="981">
                  <c:v>184.62186283904006</c:v>
                </c:pt>
                <c:pt idx="982">
                  <c:v>184.30222335084008</c:v>
                </c:pt>
                <c:pt idx="983">
                  <c:v>183.98226054144007</c:v>
                </c:pt>
                <c:pt idx="984">
                  <c:v>183.661975775</c:v>
                </c:pt>
                <c:pt idx="985">
                  <c:v>183.34137041664005</c:v>
                </c:pt>
                <c:pt idx="986">
                  <c:v>183.02044583244</c:v>
                </c:pt>
                <c:pt idx="987">
                  <c:v>182.69920338944004</c:v>
                </c:pt>
                <c:pt idx="988">
                  <c:v>182.37764445564014</c:v>
                </c:pt>
                <c:pt idx="989">
                  <c:v>182.05577040000006</c:v>
                </c:pt>
                <c:pt idx="990">
                  <c:v>181.73358259244011</c:v>
                </c:pt>
                <c:pt idx="991">
                  <c:v>181.41108240384003</c:v>
                </c:pt>
                <c:pt idx="992">
                  <c:v>181.08827120604005</c:v>
                </c:pt>
                <c:pt idx="993">
                  <c:v>180.76515037184001</c:v>
                </c:pt>
                <c:pt idx="994">
                  <c:v>180.44172127499999</c:v>
                </c:pt>
                <c:pt idx="995">
                  <c:v>180.11798529024011</c:v>
                </c:pt>
                <c:pt idx="996">
                  <c:v>179.79394379324006</c:v>
                </c:pt>
                <c:pt idx="997">
                  <c:v>179.46959816064</c:v>
                </c:pt>
                <c:pt idx="998">
                  <c:v>179.14494977004009</c:v>
                </c:pt>
                <c:pt idx="999">
                  <c:v>178.82000000000002</c:v>
                </c:pt>
                <c:pt idx="1000">
                  <c:v>178.49475023004007</c:v>
                </c:pt>
                <c:pt idx="1001">
                  <c:v>178.16920184064006</c:v>
                </c:pt>
                <c:pt idx="1002">
                  <c:v>177.84335621324013</c:v>
                </c:pt>
                <c:pt idx="1003">
                  <c:v>177.51721473024006</c:v>
                </c:pt>
                <c:pt idx="1004">
                  <c:v>177.19077877500004</c:v>
                </c:pt>
                <c:pt idx="1005">
                  <c:v>176.86404973184008</c:v>
                </c:pt>
                <c:pt idx="1006">
                  <c:v>176.53702898604004</c:v>
                </c:pt>
                <c:pt idx="1007">
                  <c:v>176.20971792384009</c:v>
                </c:pt>
                <c:pt idx="1008">
                  <c:v>175.88211793244008</c:v>
                </c:pt>
                <c:pt idx="1009">
                  <c:v>175.55423040000002</c:v>
                </c:pt>
                <c:pt idx="1010">
                  <c:v>175.22605671564011</c:v>
                </c:pt>
                <c:pt idx="1011">
                  <c:v>174.89759826944012</c:v>
                </c:pt>
                <c:pt idx="1012">
                  <c:v>174.56885645244009</c:v>
                </c:pt>
                <c:pt idx="1013">
                  <c:v>174.23983265664006</c:v>
                </c:pt>
                <c:pt idx="1014">
                  <c:v>173.91052827500008</c:v>
                </c:pt>
                <c:pt idx="1015">
                  <c:v>173.58094470144002</c:v>
                </c:pt>
                <c:pt idx="1016">
                  <c:v>173.25108333083998</c:v>
                </c:pt>
                <c:pt idx="1017">
                  <c:v>172.92094555904001</c:v>
                </c:pt>
                <c:pt idx="1018">
                  <c:v>172.59053278284009</c:v>
                </c:pt>
                <c:pt idx="1019">
                  <c:v>172.25984640000016</c:v>
                </c:pt>
                <c:pt idx="1020">
                  <c:v>171.92888780924014</c:v>
                </c:pt>
                <c:pt idx="1021">
                  <c:v>171.59765841024003</c:v>
                </c:pt>
                <c:pt idx="1022">
                  <c:v>171.26615960364009</c:v>
                </c:pt>
                <c:pt idx="1023">
                  <c:v>170.9343927910401</c:v>
                </c:pt>
                <c:pt idx="1024">
                  <c:v>170.60235937500002</c:v>
                </c:pt>
                <c:pt idx="1025">
                  <c:v>170.27006075904004</c:v>
                </c:pt>
                <c:pt idx="1026">
                  <c:v>169.93749834764006</c:v>
                </c:pt>
                <c:pt idx="1027">
                  <c:v>169.60467354623998</c:v>
                </c:pt>
                <c:pt idx="1028">
                  <c:v>169.27158776124</c:v>
                </c:pt>
                <c:pt idx="1029">
                  <c:v>168.93824240000006</c:v>
                </c:pt>
                <c:pt idx="1030">
                  <c:v>168.60463887084009</c:v>
                </c:pt>
                <c:pt idx="1031">
                  <c:v>168.2707785830402</c:v>
                </c:pt>
                <c:pt idx="1032">
                  <c:v>167.93666294684002</c:v>
                </c:pt>
                <c:pt idx="1033">
                  <c:v>167.60229337344006</c:v>
                </c:pt>
                <c:pt idx="1034">
                  <c:v>167.26767127500014</c:v>
                </c:pt>
                <c:pt idx="1035">
                  <c:v>166.93279806464014</c:v>
                </c:pt>
                <c:pt idx="1036">
                  <c:v>166.59767515644015</c:v>
                </c:pt>
                <c:pt idx="1037">
                  <c:v>166.26230396544</c:v>
                </c:pt>
                <c:pt idx="1038">
                  <c:v>165.92668590763995</c:v>
                </c:pt>
                <c:pt idx="1039">
                  <c:v>165.59082240000012</c:v>
                </c:pt>
                <c:pt idx="1040">
                  <c:v>165.25471486044003</c:v>
                </c:pt>
                <c:pt idx="1041">
                  <c:v>164.91836470784008</c:v>
                </c:pt>
                <c:pt idx="1042">
                  <c:v>164.58177336204008</c:v>
                </c:pt>
                <c:pt idx="1043">
                  <c:v>164.24494224384003</c:v>
                </c:pt>
                <c:pt idx="1044">
                  <c:v>163.90787277500013</c:v>
                </c:pt>
                <c:pt idx="1045">
                  <c:v>163.5705663782401</c:v>
                </c:pt>
                <c:pt idx="1046">
                  <c:v>163.23302447724009</c:v>
                </c:pt>
                <c:pt idx="1047">
                  <c:v>162.89524849664011</c:v>
                </c:pt>
                <c:pt idx="1048">
                  <c:v>162.55723986204001</c:v>
                </c:pt>
                <c:pt idx="1049">
                  <c:v>162.21900000000008</c:v>
                </c:pt>
                <c:pt idx="1050">
                  <c:v>161.88053033804002</c:v>
                </c:pt>
                <c:pt idx="1051">
                  <c:v>161.54183230464005</c:v>
                </c:pt>
                <c:pt idx="1052">
                  <c:v>161.20290732924005</c:v>
                </c:pt>
                <c:pt idx="1053">
                  <c:v>160.86375684224018</c:v>
                </c:pt>
                <c:pt idx="1054">
                  <c:v>160.52438227500002</c:v>
                </c:pt>
                <c:pt idx="1055">
                  <c:v>160.18478505984004</c:v>
                </c:pt>
                <c:pt idx="1056">
                  <c:v>159.84496663003998</c:v>
                </c:pt>
                <c:pt idx="1057">
                  <c:v>159.50492841984013</c:v>
                </c:pt>
                <c:pt idx="1058">
                  <c:v>159.16467186444007</c:v>
                </c:pt>
                <c:pt idx="1059">
                  <c:v>158.82419840000003</c:v>
                </c:pt>
                <c:pt idx="1060">
                  <c:v>158.48350946363999</c:v>
                </c:pt>
                <c:pt idx="1061">
                  <c:v>158.14260649344001</c:v>
                </c:pt>
                <c:pt idx="1062">
                  <c:v>157.80149092844013</c:v>
                </c:pt>
                <c:pt idx="1063">
                  <c:v>157.46016420864012</c:v>
                </c:pt>
                <c:pt idx="1064">
                  <c:v>157.11862777500008</c:v>
                </c:pt>
                <c:pt idx="1065">
                  <c:v>156.77688306943995</c:v>
                </c:pt>
                <c:pt idx="1066">
                  <c:v>156.43493153483999</c:v>
                </c:pt>
                <c:pt idx="1067">
                  <c:v>156.0927746150401</c:v>
                </c:pt>
                <c:pt idx="1068">
                  <c:v>155.75041375484014</c:v>
                </c:pt>
                <c:pt idx="1069">
                  <c:v>155.40785040000017</c:v>
                </c:pt>
                <c:pt idx="1070">
                  <c:v>155.06508599724012</c:v>
                </c:pt>
                <c:pt idx="1071">
                  <c:v>154.7221219942401</c:v>
                </c:pt>
                <c:pt idx="1072">
                  <c:v>154.37895983964009</c:v>
                </c:pt>
                <c:pt idx="1073">
                  <c:v>154.03560098304015</c:v>
                </c:pt>
                <c:pt idx="1074">
                  <c:v>153.69204687500022</c:v>
                </c:pt>
                <c:pt idx="1075">
                  <c:v>153.34829896704017</c:v>
                </c:pt>
                <c:pt idx="1076">
                  <c:v>153.00435871164009</c:v>
                </c:pt>
                <c:pt idx="1077">
                  <c:v>152.66022756224007</c:v>
                </c:pt>
                <c:pt idx="1078">
                  <c:v>152.31590697324</c:v>
                </c:pt>
                <c:pt idx="1079">
                  <c:v>151.97139840000014</c:v>
                </c:pt>
                <c:pt idx="1080">
                  <c:v>151.62670329884011</c:v>
                </c:pt>
                <c:pt idx="1081">
                  <c:v>151.2818231270401</c:v>
                </c:pt>
                <c:pt idx="1082">
                  <c:v>150.93675934284002</c:v>
                </c:pt>
                <c:pt idx="1083">
                  <c:v>150.59151340544</c:v>
                </c:pt>
                <c:pt idx="1084">
                  <c:v>150.24608677500012</c:v>
                </c:pt>
                <c:pt idx="1085">
                  <c:v>149.90048091264012</c:v>
                </c:pt>
                <c:pt idx="1086">
                  <c:v>149.55469728044014</c:v>
                </c:pt>
                <c:pt idx="1087">
                  <c:v>149.20873734143996</c:v>
                </c:pt>
                <c:pt idx="1088">
                  <c:v>148.86260255964001</c:v>
                </c:pt>
                <c:pt idx="1089">
                  <c:v>148.51629440000013</c:v>
                </c:pt>
                <c:pt idx="1090">
                  <c:v>148.16981432844003</c:v>
                </c:pt>
                <c:pt idx="1091">
                  <c:v>147.82316381184003</c:v>
                </c:pt>
                <c:pt idx="1092">
                  <c:v>147.47634431804013</c:v>
                </c:pt>
                <c:pt idx="1093">
                  <c:v>147.12935731583994</c:v>
                </c:pt>
                <c:pt idx="1094">
                  <c:v>146.78220427500005</c:v>
                </c:pt>
                <c:pt idx="1095">
                  <c:v>146.43488666624015</c:v>
                </c:pt>
                <c:pt idx="1096">
                  <c:v>146.08740596124008</c:v>
                </c:pt>
                <c:pt idx="1097">
                  <c:v>145.73976363264003</c:v>
                </c:pt>
                <c:pt idx="1098">
                  <c:v>145.39196115404005</c:v>
                </c:pt>
                <c:pt idx="1099">
                  <c:v>145.04400000000012</c:v>
                </c:pt>
                <c:pt idx="1100">
                  <c:v>144.69588164604014</c:v>
                </c:pt>
                <c:pt idx="1101">
                  <c:v>144.34760756864003</c:v>
                </c:pt>
                <c:pt idx="1102">
                  <c:v>143.99917924524007</c:v>
                </c:pt>
                <c:pt idx="1103">
                  <c:v>143.65059815424004</c:v>
                </c:pt>
                <c:pt idx="1104">
                  <c:v>143.30186577500004</c:v>
                </c:pt>
                <c:pt idx="1105">
                  <c:v>142.95298358784012</c:v>
                </c:pt>
                <c:pt idx="1106">
                  <c:v>142.60395307404011</c:v>
                </c:pt>
                <c:pt idx="1107">
                  <c:v>142.25477571584011</c:v>
                </c:pt>
                <c:pt idx="1108">
                  <c:v>141.90545299644012</c:v>
                </c:pt>
                <c:pt idx="1109">
                  <c:v>141.55598639999997</c:v>
                </c:pt>
                <c:pt idx="1110">
                  <c:v>141.20637741164003</c:v>
                </c:pt>
                <c:pt idx="1111">
                  <c:v>140.8566275174401</c:v>
                </c:pt>
                <c:pt idx="1112">
                  <c:v>140.50673820444004</c:v>
                </c:pt>
                <c:pt idx="1113">
                  <c:v>140.15671096064014</c:v>
                </c:pt>
                <c:pt idx="1114">
                  <c:v>139.8065472750001</c:v>
                </c:pt>
                <c:pt idx="1115">
                  <c:v>139.45624863743993</c:v>
                </c:pt>
                <c:pt idx="1116">
                  <c:v>139.10581653884006</c:v>
                </c:pt>
                <c:pt idx="1117">
                  <c:v>138.75525247104011</c:v>
                </c:pt>
                <c:pt idx="1118">
                  <c:v>138.40455792684011</c:v>
                </c:pt>
                <c:pt idx="1119">
                  <c:v>138.05373440000008</c:v>
                </c:pt>
                <c:pt idx="1120">
                  <c:v>137.70278338524</c:v>
                </c:pt>
                <c:pt idx="1121">
                  <c:v>137.35170637824004</c:v>
                </c:pt>
                <c:pt idx="1122">
                  <c:v>137.00050487564013</c:v>
                </c:pt>
                <c:pt idx="1123">
                  <c:v>136.64918037504006</c:v>
                </c:pt>
                <c:pt idx="1124">
                  <c:v>136.29773437500015</c:v>
                </c:pt>
                <c:pt idx="1125">
                  <c:v>135.94616837504012</c:v>
                </c:pt>
                <c:pt idx="1126">
                  <c:v>135.59448387564001</c:v>
                </c:pt>
                <c:pt idx="1127">
                  <c:v>135.24268237823995</c:v>
                </c:pt>
                <c:pt idx="1128">
                  <c:v>134.89076538524003</c:v>
                </c:pt>
                <c:pt idx="1129">
                  <c:v>134.53873439999998</c:v>
                </c:pt>
                <c:pt idx="1130">
                  <c:v>134.18659092684007</c:v>
                </c:pt>
                <c:pt idx="1131">
                  <c:v>133.83433647103996</c:v>
                </c:pt>
                <c:pt idx="1132">
                  <c:v>133.48197253883998</c:v>
                </c:pt>
                <c:pt idx="1133">
                  <c:v>133.12950063744009</c:v>
                </c:pt>
                <c:pt idx="1134">
                  <c:v>132.77692227500009</c:v>
                </c:pt>
                <c:pt idx="1135">
                  <c:v>132.42423896064</c:v>
                </c:pt>
                <c:pt idx="1136">
                  <c:v>132.07145220444013</c:v>
                </c:pt>
                <c:pt idx="1137">
                  <c:v>131.71856351744</c:v>
                </c:pt>
                <c:pt idx="1138">
                  <c:v>131.3655744116401</c:v>
                </c:pt>
                <c:pt idx="1139">
                  <c:v>131.01248640000009</c:v>
                </c:pt>
                <c:pt idx="1140">
                  <c:v>130.65930099644018</c:v>
                </c:pt>
                <c:pt idx="1141">
                  <c:v>130.30601971584011</c:v>
                </c:pt>
                <c:pt idx="1142">
                  <c:v>129.95264407404014</c:v>
                </c:pt>
                <c:pt idx="1143">
                  <c:v>129.59917558784005</c:v>
                </c:pt>
                <c:pt idx="1144">
                  <c:v>129.24561577500006</c:v>
                </c:pt>
                <c:pt idx="1145">
                  <c:v>128.89196615424012</c:v>
                </c:pt>
                <c:pt idx="1146">
                  <c:v>128.53822824524005</c:v>
                </c:pt>
                <c:pt idx="1147">
                  <c:v>128.18440356864008</c:v>
                </c:pt>
                <c:pt idx="1148">
                  <c:v>127.83049364603997</c:v>
                </c:pt>
                <c:pt idx="1149">
                  <c:v>127.47650000000013</c:v>
                </c:pt>
                <c:pt idx="1150">
                  <c:v>127.12242415404003</c:v>
                </c:pt>
                <c:pt idx="1151">
                  <c:v>126.76826763264003</c:v>
                </c:pt>
                <c:pt idx="1152">
                  <c:v>126.41403196124023</c:v>
                </c:pt>
                <c:pt idx="1153">
                  <c:v>126.05971866624012</c:v>
                </c:pt>
                <c:pt idx="1154">
                  <c:v>125.70532927500008</c:v>
                </c:pt>
                <c:pt idx="1155">
                  <c:v>125.35086531584014</c:v>
                </c:pt>
                <c:pt idx="1156">
                  <c:v>124.99632831804004</c:v>
                </c:pt>
                <c:pt idx="1157">
                  <c:v>124.6417198118402</c:v>
                </c:pt>
                <c:pt idx="1158">
                  <c:v>124.2870413284401</c:v>
                </c:pt>
                <c:pt idx="1159">
                  <c:v>123.93229440000007</c:v>
                </c:pt>
                <c:pt idx="1160">
                  <c:v>123.57748055964001</c:v>
                </c:pt>
                <c:pt idx="1161">
                  <c:v>123.22260134144008</c:v>
                </c:pt>
                <c:pt idx="1162">
                  <c:v>122.86765828044011</c:v>
                </c:pt>
                <c:pt idx="1163">
                  <c:v>122.51265291264011</c:v>
                </c:pt>
                <c:pt idx="1164">
                  <c:v>122.15758677500017</c:v>
                </c:pt>
                <c:pt idx="1165">
                  <c:v>121.80246140544003</c:v>
                </c:pt>
                <c:pt idx="1166">
                  <c:v>121.44727834284006</c:v>
                </c:pt>
                <c:pt idx="1167">
                  <c:v>121.09203912704018</c:v>
                </c:pt>
                <c:pt idx="1168">
                  <c:v>120.73674529884013</c:v>
                </c:pt>
                <c:pt idx="1169">
                  <c:v>120.38139840000011</c:v>
                </c:pt>
                <c:pt idx="1170">
                  <c:v>120.02599997324003</c:v>
                </c:pt>
                <c:pt idx="1171">
                  <c:v>119.67055156224015</c:v>
                </c:pt>
                <c:pt idx="1172">
                  <c:v>119.3150547116401</c:v>
                </c:pt>
                <c:pt idx="1173">
                  <c:v>118.95951096704007</c:v>
                </c:pt>
                <c:pt idx="1174">
                  <c:v>118.60392187500022</c:v>
                </c:pt>
                <c:pt idx="1175">
                  <c:v>118.24828898304011</c:v>
                </c:pt>
                <c:pt idx="1176">
                  <c:v>117.89261383964006</c:v>
                </c:pt>
                <c:pt idx="1177">
                  <c:v>117.53689799424004</c:v>
                </c:pt>
                <c:pt idx="1178">
                  <c:v>117.18114299724007</c:v>
                </c:pt>
                <c:pt idx="1179">
                  <c:v>116.82535040000008</c:v>
                </c:pt>
                <c:pt idx="1180">
                  <c:v>116.46952175484003</c:v>
                </c:pt>
                <c:pt idx="1181">
                  <c:v>116.11365861504001</c:v>
                </c:pt>
                <c:pt idx="1182">
                  <c:v>115.75776253484017</c:v>
                </c:pt>
                <c:pt idx="1183">
                  <c:v>115.40183506944007</c:v>
                </c:pt>
                <c:pt idx="1184">
                  <c:v>115.04587777500004</c:v>
                </c:pt>
                <c:pt idx="1185">
                  <c:v>114.68989220864015</c:v>
                </c:pt>
                <c:pt idx="1186">
                  <c:v>114.33387992844021</c:v>
                </c:pt>
                <c:pt idx="1187">
                  <c:v>113.97784249344002</c:v>
                </c:pt>
                <c:pt idx="1188">
                  <c:v>113.62178146364013</c:v>
                </c:pt>
                <c:pt idx="1189">
                  <c:v>113.26569840000005</c:v>
                </c:pt>
                <c:pt idx="1190">
                  <c:v>112.90959486444004</c:v>
                </c:pt>
                <c:pt idx="1191">
                  <c:v>112.55347241984012</c:v>
                </c:pt>
                <c:pt idx="1192">
                  <c:v>112.19733263003994</c:v>
                </c:pt>
                <c:pt idx="1193">
                  <c:v>111.84117705984002</c:v>
                </c:pt>
                <c:pt idx="1194">
                  <c:v>111.48500727500007</c:v>
                </c:pt>
                <c:pt idx="1195">
                  <c:v>111.12882484224011</c:v>
                </c:pt>
                <c:pt idx="1196">
                  <c:v>110.77263132924011</c:v>
                </c:pt>
                <c:pt idx="1197">
                  <c:v>110.41642830464016</c:v>
                </c:pt>
                <c:pt idx="1198">
                  <c:v>110.06021733804008</c:v>
                </c:pt>
                <c:pt idx="1199">
                  <c:v>109.70400000000009</c:v>
                </c:pt>
                <c:pt idx="1200">
                  <c:v>109.34777786204009</c:v>
                </c:pt>
                <c:pt idx="1201">
                  <c:v>108.99155249664003</c:v>
                </c:pt>
                <c:pt idx="1202">
                  <c:v>108.63532547724017</c:v>
                </c:pt>
                <c:pt idx="1203">
                  <c:v>108.27909837823998</c:v>
                </c:pt>
                <c:pt idx="1204">
                  <c:v>107.92287277500012</c:v>
                </c:pt>
                <c:pt idx="1205">
                  <c:v>107.56665024384009</c:v>
                </c:pt>
                <c:pt idx="1206">
                  <c:v>107.21043236204005</c:v>
                </c:pt>
                <c:pt idx="1207">
                  <c:v>106.85422070784014</c:v>
                </c:pt>
                <c:pt idx="1208">
                  <c:v>106.49801686044023</c:v>
                </c:pt>
                <c:pt idx="1209">
                  <c:v>106.14182240000005</c:v>
                </c:pt>
                <c:pt idx="1210">
                  <c:v>105.78563890764011</c:v>
                </c:pt>
                <c:pt idx="1211">
                  <c:v>105.42946796544018</c:v>
                </c:pt>
                <c:pt idx="1212">
                  <c:v>105.07331115644016</c:v>
                </c:pt>
                <c:pt idx="1213">
                  <c:v>104.71717006464021</c:v>
                </c:pt>
                <c:pt idx="1214">
                  <c:v>104.36104627500006</c:v>
                </c:pt>
                <c:pt idx="1215">
                  <c:v>104.00494137344006</c:v>
                </c:pt>
                <c:pt idx="1216">
                  <c:v>103.64885694684008</c:v>
                </c:pt>
                <c:pt idx="1217">
                  <c:v>103.29279458304009</c:v>
                </c:pt>
                <c:pt idx="1218">
                  <c:v>102.93675587084024</c:v>
                </c:pt>
                <c:pt idx="1219">
                  <c:v>102.5807424000001</c:v>
                </c:pt>
                <c:pt idx="1220">
                  <c:v>102.22475576124012</c:v>
                </c:pt>
                <c:pt idx="1221">
                  <c:v>101.86879754624013</c:v>
                </c:pt>
                <c:pt idx="1222">
                  <c:v>101.51286934764008</c:v>
                </c:pt>
                <c:pt idx="1223">
                  <c:v>101.15697275904009</c:v>
                </c:pt>
                <c:pt idx="1224">
                  <c:v>100.80110937500015</c:v>
                </c:pt>
                <c:pt idx="1225">
                  <c:v>100.44528079104023</c:v>
                </c:pt>
                <c:pt idx="1226">
                  <c:v>100.08948860364004</c:v>
                </c:pt>
                <c:pt idx="1227">
                  <c:v>99.733734410240032</c:v>
                </c:pt>
                <c:pt idx="1228">
                  <c:v>99.378019809239987</c:v>
                </c:pt>
                <c:pt idx="1229">
                  <c:v>99.022346400000202</c:v>
                </c:pt>
                <c:pt idx="1230">
                  <c:v>98.666715782840043</c:v>
                </c:pt>
                <c:pt idx="1231">
                  <c:v>98.311129559039983</c:v>
                </c:pt>
                <c:pt idx="1232">
                  <c:v>97.955589330840127</c:v>
                </c:pt>
                <c:pt idx="1233">
                  <c:v>97.600096701440208</c:v>
                </c:pt>
                <c:pt idx="1234">
                  <c:v>97.244653275000161</c:v>
                </c:pt>
                <c:pt idx="1235">
                  <c:v>96.889260656640118</c:v>
                </c:pt>
                <c:pt idx="1236">
                  <c:v>96.533920452440185</c:v>
                </c:pt>
                <c:pt idx="1237">
                  <c:v>96.178634269440096</c:v>
                </c:pt>
                <c:pt idx="1238">
                  <c:v>95.823403715640012</c:v>
                </c:pt>
                <c:pt idx="1239">
                  <c:v>95.468230400000067</c:v>
                </c:pt>
                <c:pt idx="1240">
                  <c:v>95.113115932440024</c:v>
                </c:pt>
                <c:pt idx="1241">
                  <c:v>94.758061923840074</c:v>
                </c:pt>
                <c:pt idx="1242">
                  <c:v>94.403069986040038</c:v>
                </c:pt>
                <c:pt idx="1243">
                  <c:v>94.048141731840047</c:v>
                </c:pt>
                <c:pt idx="1244">
                  <c:v>93.693278775000095</c:v>
                </c:pt>
                <c:pt idx="1245">
                  <c:v>93.338482730240145</c:v>
                </c:pt>
                <c:pt idx="1246">
                  <c:v>92.98375521324013</c:v>
                </c:pt>
                <c:pt idx="1247">
                  <c:v>92.629097840640071</c:v>
                </c:pt>
                <c:pt idx="1248">
                  <c:v>92.274512230040074</c:v>
                </c:pt>
                <c:pt idx="1249">
                  <c:v>91.920000000000101</c:v>
                </c:pt>
                <c:pt idx="1250">
                  <c:v>91.565562770040088</c:v>
                </c:pt>
                <c:pt idx="1251">
                  <c:v>91.211202160640056</c:v>
                </c:pt>
                <c:pt idx="1252">
                  <c:v>90.85691979324011</c:v>
                </c:pt>
                <c:pt idx="1253">
                  <c:v>90.502717290240099</c:v>
                </c:pt>
                <c:pt idx="1254">
                  <c:v>90.148596275000074</c:v>
                </c:pt>
                <c:pt idx="1255">
                  <c:v>89.794558371840054</c:v>
                </c:pt>
                <c:pt idx="1256">
                  <c:v>89.440605206040146</c:v>
                </c:pt>
                <c:pt idx="1257">
                  <c:v>89.086738403840087</c:v>
                </c:pt>
                <c:pt idx="1258">
                  <c:v>88.732959592440153</c:v>
                </c:pt>
                <c:pt idx="1259">
                  <c:v>88.379270400000024</c:v>
                </c:pt>
                <c:pt idx="1260">
                  <c:v>88.025672455640034</c:v>
                </c:pt>
                <c:pt idx="1261">
                  <c:v>87.672167389440034</c:v>
                </c:pt>
                <c:pt idx="1262">
                  <c:v>87.318756832440187</c:v>
                </c:pt>
                <c:pt idx="1263">
                  <c:v>86.965442416640172</c:v>
                </c:pt>
                <c:pt idx="1264">
                  <c:v>86.612225775000098</c:v>
                </c:pt>
                <c:pt idx="1265">
                  <c:v>86.259108541440156</c:v>
                </c:pt>
                <c:pt idx="1266">
                  <c:v>85.906092350840055</c:v>
                </c:pt>
                <c:pt idx="1267">
                  <c:v>85.553178839040157</c:v>
                </c:pt>
                <c:pt idx="1268">
                  <c:v>85.200369642840002</c:v>
                </c:pt>
                <c:pt idx="1269">
                  <c:v>84.847666400000122</c:v>
                </c:pt>
                <c:pt idx="1270">
                  <c:v>84.495070749240114</c:v>
                </c:pt>
                <c:pt idx="1271">
                  <c:v>84.142584330240112</c:v>
                </c:pt>
                <c:pt idx="1272">
                  <c:v>83.790208783640111</c:v>
                </c:pt>
                <c:pt idx="1273">
                  <c:v>83.437945751040189</c:v>
                </c:pt>
                <c:pt idx="1274">
                  <c:v>83.08579687500017</c:v>
                </c:pt>
                <c:pt idx="1275">
                  <c:v>82.733763799039963</c:v>
                </c:pt>
                <c:pt idx="1276">
                  <c:v>82.381848167640015</c:v>
                </c:pt>
                <c:pt idx="1277">
                  <c:v>82.030051626240066</c:v>
                </c:pt>
                <c:pt idx="1278">
                  <c:v>81.678375821240166</c:v>
                </c:pt>
                <c:pt idx="1279">
                  <c:v>81.326822400000111</c:v>
                </c:pt>
                <c:pt idx="1280">
                  <c:v>80.975393010840122</c:v>
                </c:pt>
                <c:pt idx="1281">
                  <c:v>80.624089303040051</c:v>
                </c:pt>
                <c:pt idx="1282">
                  <c:v>80.272912926840064</c:v>
                </c:pt>
                <c:pt idx="1283">
                  <c:v>79.921865533440069</c:v>
                </c:pt>
                <c:pt idx="1284">
                  <c:v>79.570948775000062</c:v>
                </c:pt>
                <c:pt idx="1285">
                  <c:v>79.220164304640122</c:v>
                </c:pt>
                <c:pt idx="1286">
                  <c:v>78.869513776439959</c:v>
                </c:pt>
                <c:pt idx="1287">
                  <c:v>78.518998845440052</c:v>
                </c:pt>
                <c:pt idx="1288">
                  <c:v>78.168621167640055</c:v>
                </c:pt>
                <c:pt idx="1289">
                  <c:v>77.818382400000047</c:v>
                </c:pt>
                <c:pt idx="1290">
                  <c:v>77.468284200440081</c:v>
                </c:pt>
                <c:pt idx="1291">
                  <c:v>77.11832822784018</c:v>
                </c:pt>
                <c:pt idx="1292">
                  <c:v>76.768516142039999</c:v>
                </c:pt>
                <c:pt idx="1293">
                  <c:v>76.418849603840073</c:v>
                </c:pt>
                <c:pt idx="1294">
                  <c:v>76.069330275000112</c:v>
                </c:pt>
                <c:pt idx="1295">
                  <c:v>75.719959818240255</c:v>
                </c:pt>
                <c:pt idx="1296">
                  <c:v>75.370739897240156</c:v>
                </c:pt>
                <c:pt idx="1297">
                  <c:v>75.02167217664001</c:v>
                </c:pt>
                <c:pt idx="1298">
                  <c:v>74.672758322040096</c:v>
                </c:pt>
                <c:pt idx="1299">
                  <c:v>74.324000000000098</c:v>
                </c:pt>
                <c:pt idx="1300">
                  <c:v>73.975398878040124</c:v>
                </c:pt>
                <c:pt idx="1301">
                  <c:v>73.626956624640144</c:v>
                </c:pt>
                <c:pt idx="1302">
                  <c:v>73.278674909240095</c:v>
                </c:pt>
                <c:pt idx="1303">
                  <c:v>72.930555402240117</c:v>
                </c:pt>
                <c:pt idx="1304">
                  <c:v>72.582599775000091</c:v>
                </c:pt>
                <c:pt idx="1305">
                  <c:v>72.234809699840099</c:v>
                </c:pt>
                <c:pt idx="1306">
                  <c:v>71.887186850040081</c:v>
                </c:pt>
                <c:pt idx="1307">
                  <c:v>71.539732899840061</c:v>
                </c:pt>
                <c:pt idx="1308">
                  <c:v>71.192449524440264</c:v>
                </c:pt>
                <c:pt idx="1309">
                  <c:v>70.845338400000202</c:v>
                </c:pt>
                <c:pt idx="1310">
                  <c:v>70.498401203640157</c:v>
                </c:pt>
                <c:pt idx="1311">
                  <c:v>70.15163961344004</c:v>
                </c:pt>
                <c:pt idx="1312">
                  <c:v>69.805055308440075</c:v>
                </c:pt>
                <c:pt idx="1313">
                  <c:v>69.458649968640117</c:v>
                </c:pt>
                <c:pt idx="1314">
                  <c:v>69.112425275000106</c:v>
                </c:pt>
                <c:pt idx="1315">
                  <c:v>68.766382909440068</c:v>
                </c:pt>
                <c:pt idx="1316">
                  <c:v>68.420524554840114</c:v>
                </c:pt>
                <c:pt idx="1317">
                  <c:v>68.074851895039984</c:v>
                </c:pt>
                <c:pt idx="1318">
                  <c:v>67.729366614840188</c:v>
                </c:pt>
                <c:pt idx="1319">
                  <c:v>67.384070400000297</c:v>
                </c:pt>
                <c:pt idx="1320">
                  <c:v>67.038964937239967</c:v>
                </c:pt>
                <c:pt idx="1321">
                  <c:v>66.694051914240191</c:v>
                </c:pt>
                <c:pt idx="1322">
                  <c:v>66.34933301964</c:v>
                </c:pt>
                <c:pt idx="1323">
                  <c:v>66.004809943040101</c:v>
                </c:pt>
                <c:pt idx="1324">
                  <c:v>65.660484375000038</c:v>
                </c:pt>
                <c:pt idx="1325">
                  <c:v>65.316358007039895</c:v>
                </c:pt>
                <c:pt idx="1326">
                  <c:v>64.972432531640067</c:v>
                </c:pt>
                <c:pt idx="1327">
                  <c:v>64.628709642240011</c:v>
                </c:pt>
                <c:pt idx="1328">
                  <c:v>64.285191033240068</c:v>
                </c:pt>
                <c:pt idx="1329">
                  <c:v>63.941878400000093</c:v>
                </c:pt>
                <c:pt idx="1330">
                  <c:v>63.598773438840027</c:v>
                </c:pt>
                <c:pt idx="1331">
                  <c:v>63.255877847040011</c:v>
                </c:pt>
                <c:pt idx="1332">
                  <c:v>62.913193322840044</c:v>
                </c:pt>
                <c:pt idx="1333">
                  <c:v>62.570721565440209</c:v>
                </c:pt>
                <c:pt idx="1334">
                  <c:v>62.228464275000221</c:v>
                </c:pt>
                <c:pt idx="1335">
                  <c:v>61.886423152640106</c:v>
                </c:pt>
                <c:pt idx="1336">
                  <c:v>61.54459990044009</c:v>
                </c:pt>
                <c:pt idx="1337">
                  <c:v>61.202996221440145</c:v>
                </c:pt>
                <c:pt idx="1338">
                  <c:v>60.861613819640212</c:v>
                </c:pt>
                <c:pt idx="1339">
                  <c:v>60.520454400000204</c:v>
                </c:pt>
                <c:pt idx="1340">
                  <c:v>60.179519668440122</c:v>
                </c:pt>
                <c:pt idx="1341">
                  <c:v>59.838811331840162</c:v>
                </c:pt>
                <c:pt idx="1342">
                  <c:v>59.49833109804004</c:v>
                </c:pt>
                <c:pt idx="1343">
                  <c:v>59.158080675840012</c:v>
                </c:pt>
                <c:pt idx="1344">
                  <c:v>58.818061775000075</c:v>
                </c:pt>
                <c:pt idx="1345">
                  <c:v>58.478276106240202</c:v>
                </c:pt>
                <c:pt idx="1346">
                  <c:v>58.138725381240107</c:v>
                </c:pt>
                <c:pt idx="1347">
                  <c:v>57.79941131264016</c:v>
                </c:pt>
                <c:pt idx="1348">
                  <c:v>57.460335614040019</c:v>
                </c:pt>
                <c:pt idx="1349">
                  <c:v>57.121499999999997</c:v>
                </c:pt>
                <c:pt idx="1350">
                  <c:v>56.782906186040037</c:v>
                </c:pt>
                <c:pt idx="1351">
                  <c:v>56.444555888640167</c:v>
                </c:pt>
                <c:pt idx="1352">
                  <c:v>56.106450825240159</c:v>
                </c:pt>
                <c:pt idx="1353">
                  <c:v>55.7685927142401</c:v>
                </c:pt>
                <c:pt idx="1354">
                  <c:v>55.430983274999932</c:v>
                </c:pt>
                <c:pt idx="1355">
                  <c:v>55.093624227840138</c:v>
                </c:pt>
                <c:pt idx="1356">
                  <c:v>54.756517294040265</c:v>
                </c:pt>
                <c:pt idx="1357">
                  <c:v>54.41966419584017</c:v>
                </c:pt>
                <c:pt idx="1358">
                  <c:v>54.083066656439911</c:v>
                </c:pt>
                <c:pt idx="1359">
                  <c:v>53.746726399999972</c:v>
                </c:pt>
                <c:pt idx="1360">
                  <c:v>53.410645151640125</c:v>
                </c:pt>
                <c:pt idx="1361">
                  <c:v>53.074824637440003</c:v>
                </c:pt>
                <c:pt idx="1362">
                  <c:v>52.739266584440117</c:v>
                </c:pt>
                <c:pt idx="1363">
                  <c:v>52.403972720640155</c:v>
                </c:pt>
                <c:pt idx="1364">
                  <c:v>52.068944775000006</c:v>
                </c:pt>
                <c:pt idx="1365">
                  <c:v>51.734184477440095</c:v>
                </c:pt>
                <c:pt idx="1366">
                  <c:v>51.399693558840141</c:v>
                </c:pt>
                <c:pt idx="1367">
                  <c:v>51.065473751040059</c:v>
                </c:pt>
                <c:pt idx="1368">
                  <c:v>50.731526786840078</c:v>
                </c:pt>
                <c:pt idx="1369">
                  <c:v>50.397854400000057</c:v>
                </c:pt>
                <c:pt idx="1370">
                  <c:v>50.064458325240054</c:v>
                </c:pt>
                <c:pt idx="1371">
                  <c:v>49.731340298240099</c:v>
                </c:pt>
                <c:pt idx="1372">
                  <c:v>49.398502055640193</c:v>
                </c:pt>
                <c:pt idx="1373">
                  <c:v>49.065945335040084</c:v>
                </c:pt>
                <c:pt idx="1374">
                  <c:v>48.733671875000056</c:v>
                </c:pt>
                <c:pt idx="1375">
                  <c:v>48.401683415040026</c:v>
                </c:pt>
                <c:pt idx="1376">
                  <c:v>48.069981695640223</c:v>
                </c:pt>
                <c:pt idx="1377">
                  <c:v>47.738568458240167</c:v>
                </c:pt>
                <c:pt idx="1378">
                  <c:v>47.407445445240029</c:v>
                </c:pt>
                <c:pt idx="1379">
                  <c:v>47.076614400000182</c:v>
                </c:pt>
                <c:pt idx="1380">
                  <c:v>46.746077066840172</c:v>
                </c:pt>
                <c:pt idx="1381">
                  <c:v>46.415835191040202</c:v>
                </c:pt>
                <c:pt idx="1382">
                  <c:v>46.085890518839989</c:v>
                </c:pt>
                <c:pt idx="1383">
                  <c:v>45.756244797440019</c:v>
                </c:pt>
                <c:pt idx="1384">
                  <c:v>45.426899775000066</c:v>
                </c:pt>
                <c:pt idx="1385">
                  <c:v>45.09785720064022</c:v>
                </c:pt>
                <c:pt idx="1386">
                  <c:v>44.769118824440085</c:v>
                </c:pt>
                <c:pt idx="1387">
                  <c:v>44.440686397440146</c:v>
                </c:pt>
                <c:pt idx="1388">
                  <c:v>44.112561671640066</c:v>
                </c:pt>
                <c:pt idx="1389">
                  <c:v>43.784746400000046</c:v>
                </c:pt>
                <c:pt idx="1390">
                  <c:v>43.457242336440146</c:v>
                </c:pt>
                <c:pt idx="1391">
                  <c:v>43.130051235840284</c:v>
                </c:pt>
                <c:pt idx="1392">
                  <c:v>42.803174854040009</c:v>
                </c:pt>
                <c:pt idx="1393">
                  <c:v>42.476614947840091</c:v>
                </c:pt>
                <c:pt idx="1394">
                  <c:v>42.150373275000021</c:v>
                </c:pt>
                <c:pt idx="1395">
                  <c:v>41.824451594240173</c:v>
                </c:pt>
                <c:pt idx="1396">
                  <c:v>41.49885166524021</c:v>
                </c:pt>
                <c:pt idx="1397">
                  <c:v>41.173575248639992</c:v>
                </c:pt>
                <c:pt idx="1398">
                  <c:v>40.848624106040148</c:v>
                </c:pt>
                <c:pt idx="1399">
                  <c:v>40.524000000000029</c:v>
                </c:pt>
                <c:pt idx="1400">
                  <c:v>40.199704694040094</c:v>
                </c:pt>
                <c:pt idx="1401">
                  <c:v>39.875739952640089</c:v>
                </c:pt>
                <c:pt idx="1402">
                  <c:v>39.552107541240076</c:v>
                </c:pt>
                <c:pt idx="1403">
                  <c:v>39.228809226240088</c:v>
                </c:pt>
                <c:pt idx="1404">
                  <c:v>38.905846775000015</c:v>
                </c:pt>
                <c:pt idx="1405">
                  <c:v>38.58322195584006</c:v>
                </c:pt>
                <c:pt idx="1406">
                  <c:v>38.26093653804017</c:v>
                </c:pt>
                <c:pt idx="1407">
                  <c:v>37.938992291840037</c:v>
                </c:pt>
                <c:pt idx="1408">
                  <c:v>37.617390988440008</c:v>
                </c:pt>
                <c:pt idx="1409">
                  <c:v>37.296134400000057</c:v>
                </c:pt>
                <c:pt idx="1410">
                  <c:v>36.975224299640018</c:v>
                </c:pt>
                <c:pt idx="1411">
                  <c:v>36.65466246144004</c:v>
                </c:pt>
                <c:pt idx="1412">
                  <c:v>36.334450660440126</c:v>
                </c:pt>
                <c:pt idx="1413">
                  <c:v>36.014590672640253</c:v>
                </c:pt>
                <c:pt idx="1414">
                  <c:v>35.695084275000141</c:v>
                </c:pt>
                <c:pt idx="1415">
                  <c:v>35.375933245440052</c:v>
                </c:pt>
                <c:pt idx="1416">
                  <c:v>35.057139362840218</c:v>
                </c:pt>
                <c:pt idx="1417">
                  <c:v>34.73870440704016</c:v>
                </c:pt>
                <c:pt idx="1418">
                  <c:v>34.420630158840282</c:v>
                </c:pt>
                <c:pt idx="1419">
                  <c:v>34.10291840000005</c:v>
                </c:pt>
                <c:pt idx="1420">
                  <c:v>33.785570913240036</c:v>
                </c:pt>
                <c:pt idx="1421">
                  <c:v>33.468589482240105</c:v>
                </c:pt>
                <c:pt idx="1422">
                  <c:v>33.151975891639978</c:v>
                </c:pt>
                <c:pt idx="1423">
                  <c:v>32.835731927040257</c:v>
                </c:pt>
                <c:pt idx="1424">
                  <c:v>32.519859375000038</c:v>
                </c:pt>
                <c:pt idx="1425">
                  <c:v>32.204360023040095</c:v>
                </c:pt>
                <c:pt idx="1426">
                  <c:v>31.889235659640036</c:v>
                </c:pt>
                <c:pt idx="1427">
                  <c:v>31.574488074240122</c:v>
                </c:pt>
                <c:pt idx="1428">
                  <c:v>31.260119057240246</c:v>
                </c:pt>
                <c:pt idx="1429">
                  <c:v>30.946130400000271</c:v>
                </c:pt>
                <c:pt idx="1430">
                  <c:v>30.632523894840148</c:v>
                </c:pt>
                <c:pt idx="1431">
                  <c:v>30.319301335040024</c:v>
                </c:pt>
                <c:pt idx="1432">
                  <c:v>30.006464514840019</c:v>
                </c:pt>
                <c:pt idx="1433">
                  <c:v>29.694015229440112</c:v>
                </c:pt>
                <c:pt idx="1434">
                  <c:v>29.381955275000138</c:v>
                </c:pt>
                <c:pt idx="1435">
                  <c:v>29.070286448640132</c:v>
                </c:pt>
                <c:pt idx="1436">
                  <c:v>28.759010548440102</c:v>
                </c:pt>
                <c:pt idx="1437">
                  <c:v>28.448129373440139</c:v>
                </c:pt>
                <c:pt idx="1438">
                  <c:v>28.137644723640079</c:v>
                </c:pt>
                <c:pt idx="1439">
                  <c:v>27.827558400000186</c:v>
                </c:pt>
                <c:pt idx="1440">
                  <c:v>27.51787220444001</c:v>
                </c:pt>
                <c:pt idx="1441">
                  <c:v>27.2085879398401</c:v>
                </c:pt>
                <c:pt idx="1442">
                  <c:v>26.899707410040179</c:v>
                </c:pt>
                <c:pt idx="1443">
                  <c:v>26.591232419840054</c:v>
                </c:pt>
                <c:pt idx="1444">
                  <c:v>26.283164775000188</c:v>
                </c:pt>
                <c:pt idx="1445">
                  <c:v>25.975506282240218</c:v>
                </c:pt>
                <c:pt idx="1446">
                  <c:v>25.668258749240096</c:v>
                </c:pt>
                <c:pt idx="1447">
                  <c:v>25.361423984640084</c:v>
                </c:pt>
                <c:pt idx="1448">
                  <c:v>25.05500379804019</c:v>
                </c:pt>
                <c:pt idx="1449">
                  <c:v>24.748999999999938</c:v>
                </c:pt>
                <c:pt idx="1450">
                  <c:v>24.44341440204019</c:v>
                </c:pt>
                <c:pt idx="1451">
                  <c:v>24.138248816640186</c:v>
                </c:pt>
                <c:pt idx="1452">
                  <c:v>23.83350505724016</c:v>
                </c:pt>
                <c:pt idx="1453">
                  <c:v>23.529184938240093</c:v>
                </c:pt>
                <c:pt idx="1454">
                  <c:v>23.225290275000049</c:v>
                </c:pt>
                <c:pt idx="1455">
                  <c:v>22.921822883840179</c:v>
                </c:pt>
                <c:pt idx="1456">
                  <c:v>22.618784582040149</c:v>
                </c:pt>
                <c:pt idx="1457">
                  <c:v>22.316177187840054</c:v>
                </c:pt>
                <c:pt idx="1458">
                  <c:v>22.014002520440073</c:v>
                </c:pt>
                <c:pt idx="1459">
                  <c:v>21.712262400000242</c:v>
                </c:pt>
                <c:pt idx="1460">
                  <c:v>21.410958647640228</c:v>
                </c:pt>
                <c:pt idx="1461">
                  <c:v>21.110093085440241</c:v>
                </c:pt>
                <c:pt idx="1462">
                  <c:v>20.809667536440116</c:v>
                </c:pt>
                <c:pt idx="1463">
                  <c:v>20.509683824640121</c:v>
                </c:pt>
                <c:pt idx="1464">
                  <c:v>20.210143775000148</c:v>
                </c:pt>
                <c:pt idx="1465">
                  <c:v>19.91104921344018</c:v>
                </c:pt>
                <c:pt idx="1466">
                  <c:v>19.612401966840167</c:v>
                </c:pt>
                <c:pt idx="1467">
                  <c:v>19.314203863040262</c:v>
                </c:pt>
                <c:pt idx="1468">
                  <c:v>19.016456730840133</c:v>
                </c:pt>
                <c:pt idx="1469">
                  <c:v>18.719162399999988</c:v>
                </c:pt>
                <c:pt idx="1470">
                  <c:v>18.42232270124012</c:v>
                </c:pt>
                <c:pt idx="1471">
                  <c:v>18.125939466240226</c:v>
                </c:pt>
                <c:pt idx="1472">
                  <c:v>17.830014527640088</c:v>
                </c:pt>
                <c:pt idx="1473">
                  <c:v>17.534549719040143</c:v>
                </c:pt>
                <c:pt idx="1474">
                  <c:v>17.239546875000343</c:v>
                </c:pt>
                <c:pt idx="1475">
                  <c:v>16.945007831040158</c:v>
                </c:pt>
                <c:pt idx="1476">
                  <c:v>16.650934423640166</c:v>
                </c:pt>
                <c:pt idx="1477">
                  <c:v>16.357328490240008</c:v>
                </c:pt>
                <c:pt idx="1478">
                  <c:v>16.064191869240204</c:v>
                </c:pt>
                <c:pt idx="1479">
                  <c:v>15.77152640000034</c:v>
                </c:pt>
                <c:pt idx="1480">
                  <c:v>15.479333922840084</c:v>
                </c:pt>
                <c:pt idx="1481">
                  <c:v>15.187616279039986</c:v>
                </c:pt>
                <c:pt idx="1482">
                  <c:v>14.89637531084</c:v>
                </c:pt>
                <c:pt idx="1483">
                  <c:v>14.605612861440164</c:v>
                </c:pt>
                <c:pt idx="1484">
                  <c:v>14.315330775000035</c:v>
                </c:pt>
                <c:pt idx="1485">
                  <c:v>14.025530896640049</c:v>
                </c:pt>
                <c:pt idx="1486">
                  <c:v>13.736215072440046</c:v>
                </c:pt>
                <c:pt idx="1487">
                  <c:v>13.44738514944018</c:v>
                </c:pt>
                <c:pt idx="1488">
                  <c:v>13.159042975640233</c:v>
                </c:pt>
                <c:pt idx="1489">
                  <c:v>12.871190400000074</c:v>
                </c:pt>
                <c:pt idx="1490">
                  <c:v>12.583829272440227</c:v>
                </c:pt>
                <c:pt idx="1491">
                  <c:v>12.296961443840161</c:v>
                </c:pt>
                <c:pt idx="1492">
                  <c:v>12.010588766040001</c:v>
                </c:pt>
                <c:pt idx="1493">
                  <c:v>11.724713091840187</c:v>
                </c:pt>
                <c:pt idx="1494">
                  <c:v>11.439336275000215</c:v>
                </c:pt>
                <c:pt idx="1495">
                  <c:v>11.154460170240242</c:v>
                </c:pt>
                <c:pt idx="1496">
                  <c:v>10.870086633240163</c:v>
                </c:pt>
                <c:pt idx="1497">
                  <c:v>10.586217520640076</c:v>
                </c:pt>
                <c:pt idx="1498">
                  <c:v>10.30285469004005</c:v>
                </c:pt>
                <c:pt idx="1499">
                  <c:v>10.020000000000238</c:v>
                </c:pt>
                <c:pt idx="1500">
                  <c:v>9.7376553100401964</c:v>
                </c:pt>
                <c:pt idx="1501">
                  <c:v>9.4558224806400233</c:v>
                </c:pt>
                <c:pt idx="1502">
                  <c:v>9.1745033732401282</c:v>
                </c:pt>
                <c:pt idx="1503">
                  <c:v>8.8936998502400968</c:v>
                </c:pt>
                <c:pt idx="1504">
                  <c:v>8.6134137750001685</c:v>
                </c:pt>
                <c:pt idx="1505">
                  <c:v>8.3336470118400996</c:v>
                </c:pt>
                <c:pt idx="1506">
                  <c:v>8.0544014260401866</c:v>
                </c:pt>
                <c:pt idx="1507">
                  <c:v>7.7756788838402429</c:v>
                </c:pt>
                <c:pt idx="1508">
                  <c:v>7.4974812524400534</c:v>
                </c:pt>
                <c:pt idx="1509">
                  <c:v>7.2198104000000569</c:v>
                </c:pt>
                <c:pt idx="1510">
                  <c:v>6.9426681956400955</c:v>
                </c:pt>
                <c:pt idx="1511">
                  <c:v>6.6660565094402102</c:v>
                </c:pt>
                <c:pt idx="1512">
                  <c:v>6.3899772124401863</c:v>
                </c:pt>
                <c:pt idx="1513">
                  <c:v>6.114432176640122</c:v>
                </c:pt>
                <c:pt idx="1514">
                  <c:v>5.839423274999973</c:v>
                </c:pt>
                <c:pt idx="1515">
                  <c:v>5.5649523814401221</c:v>
                </c:pt>
                <c:pt idx="1516">
                  <c:v>5.2910213708402409</c:v>
                </c:pt>
                <c:pt idx="1517">
                  <c:v>5.017632119040087</c:v>
                </c:pt>
                <c:pt idx="1518">
                  <c:v>4.7447865028402987</c:v>
                </c:pt>
                <c:pt idx="1519">
                  <c:v>4.4724864000002356</c:v>
                </c:pt>
                <c:pt idx="1520">
                  <c:v>4.2007336892400247</c:v>
                </c:pt>
                <c:pt idx="1521">
                  <c:v>3.9295302502402194</c:v>
                </c:pt>
                <c:pt idx="1522">
                  <c:v>3.6588779636403217</c:v>
                </c:pt>
                <c:pt idx="1523">
                  <c:v>3.3887787110401462</c:v>
                </c:pt>
                <c:pt idx="1524">
                  <c:v>3.1192343750001612</c:v>
                </c:pt>
                <c:pt idx="1525">
                  <c:v>2.8502468390402385</c:v>
                </c:pt>
                <c:pt idx="1526">
                  <c:v>2.5818179876401075</c:v>
                </c:pt>
                <c:pt idx="1527">
                  <c:v>2.3139497062401517</c:v>
                </c:pt>
                <c:pt idx="1528">
                  <c:v>2.0466438812402714</c:v>
                </c:pt>
                <c:pt idx="1529">
                  <c:v>1.7799024000001111</c:v>
                </c:pt>
                <c:pt idx="1530">
                  <c:v>1.5137271508400829</c:v>
                </c:pt>
                <c:pt idx="1531">
                  <c:v>1.2481200230402294</c:v>
                </c:pt>
                <c:pt idx="1532">
                  <c:v>0.98308290684022381</c:v>
                </c:pt>
                <c:pt idx="1533">
                  <c:v>0.71861769344016579</c:v>
                </c:pt>
                <c:pt idx="1534">
                  <c:v>0.45472627500012663</c:v>
                </c:pt>
                <c:pt idx="1535">
                  <c:v>0.19141054464014928</c:v>
                </c:pt>
                <c:pt idx="1536">
                  <c:v>-7.1327603559979025E-2</c:v>
                </c:pt>
                <c:pt idx="1537">
                  <c:v>-0.33348627455993096</c:v>
                </c:pt>
                <c:pt idx="1538">
                  <c:v>-0.59506357235986229</c:v>
                </c:pt>
                <c:pt idx="1539">
                  <c:v>-0.85605759999972975</c:v>
                </c:pt>
                <c:pt idx="1540">
                  <c:v>-1.1164664595597458</c:v>
                </c:pt>
                <c:pt idx="1541">
                  <c:v>-1.3762882521598101</c:v>
                </c:pt>
                <c:pt idx="1542">
                  <c:v>-1.6355210779599645</c:v>
                </c:pt>
                <c:pt idx="1543">
                  <c:v>-1.894163036159938</c:v>
                </c:pt>
                <c:pt idx="1544">
                  <c:v>-2.1522122249999427</c:v>
                </c:pt>
                <c:pt idx="1545">
                  <c:v>-2.4096667417597644</c:v>
                </c:pt>
                <c:pt idx="1546">
                  <c:v>-2.6665246827597855</c:v>
                </c:pt>
                <c:pt idx="1547">
                  <c:v>-2.9227841433598485</c:v>
                </c:pt>
                <c:pt idx="1548">
                  <c:v>-3.1784432179599378</c:v>
                </c:pt>
                <c:pt idx="1549">
                  <c:v>-3.4334999999997251</c:v>
                </c:pt>
                <c:pt idx="1550">
                  <c:v>-3.6879525819599337</c:v>
                </c:pt>
                <c:pt idx="1551">
                  <c:v>-3.9417990553598372</c:v>
                </c:pt>
                <c:pt idx="1552">
                  <c:v>-4.1950375107599882</c:v>
                </c:pt>
                <c:pt idx="1553">
                  <c:v>-4.4476660377599444</c:v>
                </c:pt>
                <c:pt idx="1554">
                  <c:v>-4.6996827249998603</c:v>
                </c:pt>
                <c:pt idx="1555">
                  <c:v>-4.951085660159805</c:v>
                </c:pt>
                <c:pt idx="1556">
                  <c:v>-5.201872929959876</c:v>
                </c:pt>
                <c:pt idx="1557">
                  <c:v>-5.4520426201597445</c:v>
                </c:pt>
                <c:pt idx="1558">
                  <c:v>-5.7015928155599056</c:v>
                </c:pt>
                <c:pt idx="1559">
                  <c:v>-5.9505215999998597</c:v>
                </c:pt>
                <c:pt idx="1560">
                  <c:v>-6.1988270563598178</c:v>
                </c:pt>
                <c:pt idx="1561">
                  <c:v>-6.4465072665597916</c:v>
                </c:pt>
                <c:pt idx="1562">
                  <c:v>-6.6935603115598212</c:v>
                </c:pt>
                <c:pt idx="1563">
                  <c:v>-6.9399842713598616</c:v>
                </c:pt>
                <c:pt idx="1564">
                  <c:v>-7.1857772249998959</c:v>
                </c:pt>
                <c:pt idx="1565">
                  <c:v>-7.4309372505598219</c:v>
                </c:pt>
                <c:pt idx="1566">
                  <c:v>-7.6754624251597932</c:v>
                </c:pt>
                <c:pt idx="1567">
                  <c:v>-7.9193508249598779</c:v>
                </c:pt>
                <c:pt idx="1568">
                  <c:v>-8.1626005251598315</c:v>
                </c:pt>
                <c:pt idx="1569">
                  <c:v>-8.4052095999998926</c:v>
                </c:pt>
                <c:pt idx="1570">
                  <c:v>-8.6471761227598734</c:v>
                </c:pt>
                <c:pt idx="1571">
                  <c:v>-8.8884981657598416</c:v>
                </c:pt>
                <c:pt idx="1572">
                  <c:v>-9.1291738003598937</c:v>
                </c:pt>
                <c:pt idx="1573">
                  <c:v>-9.3692010969599266</c:v>
                </c:pt>
                <c:pt idx="1574">
                  <c:v>-9.6085781249997524</c:v>
                </c:pt>
                <c:pt idx="1575">
                  <c:v>-9.8473029529600069</c:v>
                </c:pt>
                <c:pt idx="1576">
                  <c:v>-10.085373648359877</c:v>
                </c:pt>
                <c:pt idx="1577">
                  <c:v>-10.322788277759827</c:v>
                </c:pt>
                <c:pt idx="1578">
                  <c:v>-10.559544906759783</c:v>
                </c:pt>
                <c:pt idx="1579">
                  <c:v>-10.795641599999811</c:v>
                </c:pt>
                <c:pt idx="1580">
                  <c:v>-11.031076421160009</c:v>
                </c:pt>
                <c:pt idx="1581">
                  <c:v>-11.26584743295993</c:v>
                </c:pt>
                <c:pt idx="1582">
                  <c:v>-11.499952697159728</c:v>
                </c:pt>
                <c:pt idx="1583">
                  <c:v>-11.73339027455981</c:v>
                </c:pt>
                <c:pt idx="1584">
                  <c:v>-11.966158224999816</c:v>
                </c:pt>
                <c:pt idx="1585">
                  <c:v>-12.198254607359985</c:v>
                </c:pt>
                <c:pt idx="1586">
                  <c:v>-12.429677479560013</c:v>
                </c:pt>
                <c:pt idx="1587">
                  <c:v>-12.660424898559967</c:v>
                </c:pt>
                <c:pt idx="1588">
                  <c:v>-12.890494920359828</c:v>
                </c:pt>
                <c:pt idx="1589">
                  <c:v>-13.119885599999833</c:v>
                </c:pt>
                <c:pt idx="1590">
                  <c:v>-13.348594991559906</c:v>
                </c:pt>
                <c:pt idx="1591">
                  <c:v>-13.576621148159774</c:v>
                </c:pt>
                <c:pt idx="1592">
                  <c:v>-13.80396212195987</c:v>
                </c:pt>
                <c:pt idx="1593">
                  <c:v>-14.030615964159864</c:v>
                </c:pt>
                <c:pt idx="1594">
                  <c:v>-14.256580724999907</c:v>
                </c:pt>
                <c:pt idx="1595">
                  <c:v>-14.481854453759723</c:v>
                </c:pt>
                <c:pt idx="1596">
                  <c:v>-14.706435198759863</c:v>
                </c:pt>
                <c:pt idx="1597">
                  <c:v>-14.930321007359993</c:v>
                </c:pt>
                <c:pt idx="1598">
                  <c:v>-15.15350992595981</c:v>
                </c:pt>
                <c:pt idx="1599">
                  <c:v>-15.375999999999721</c:v>
                </c:pt>
                <c:pt idx="1600">
                  <c:v>-15.597789273959819</c:v>
                </c:pt>
                <c:pt idx="1601">
                  <c:v>-15.818875791359659</c:v>
                </c:pt>
                <c:pt idx="1602">
                  <c:v>-16.039257594759846</c:v>
                </c:pt>
                <c:pt idx="1603">
                  <c:v>-16.25893272575999</c:v>
                </c:pt>
                <c:pt idx="1604">
                  <c:v>-16.477899224999845</c:v>
                </c:pt>
                <c:pt idx="1605">
                  <c:v>-16.69615513215976</c:v>
                </c:pt>
                <c:pt idx="1606">
                  <c:v>-16.913698485959884</c:v>
                </c:pt>
                <c:pt idx="1607">
                  <c:v>-17.130527324159829</c:v>
                </c:pt>
                <c:pt idx="1608">
                  <c:v>-17.3466396835598</c:v>
                </c:pt>
                <c:pt idx="1609">
                  <c:v>-17.562033599999694</c:v>
                </c:pt>
                <c:pt idx="1610">
                  <c:v>-17.776707108359773</c:v>
                </c:pt>
                <c:pt idx="1611">
                  <c:v>-17.990658242559874</c:v>
                </c:pt>
                <c:pt idx="1612">
                  <c:v>-18.20388503555975</c:v>
                </c:pt>
                <c:pt idx="1613">
                  <c:v>-18.416385519359977</c:v>
                </c:pt>
                <c:pt idx="1614">
                  <c:v>-18.628157724999909</c:v>
                </c:pt>
                <c:pt idx="1615">
                  <c:v>-18.839199682559951</c:v>
                </c:pt>
                <c:pt idx="1616">
                  <c:v>-19.04950942115974</c:v>
                </c:pt>
                <c:pt idx="1617">
                  <c:v>-19.259084968959741</c:v>
                </c:pt>
                <c:pt idx="1618">
                  <c:v>-19.467924353159646</c:v>
                </c:pt>
                <c:pt idx="1619">
                  <c:v>-19.676025599999974</c:v>
                </c:pt>
                <c:pt idx="1620">
                  <c:v>-19.88338673475991</c:v>
                </c:pt>
                <c:pt idx="1621">
                  <c:v>-20.0900057817598</c:v>
                </c:pt>
                <c:pt idx="1622">
                  <c:v>-20.29588076435968</c:v>
                </c:pt>
                <c:pt idx="1623">
                  <c:v>-20.501009704959841</c:v>
                </c:pt>
                <c:pt idx="1624">
                  <c:v>-20.705390624999808</c:v>
                </c:pt>
                <c:pt idx="1625">
                  <c:v>-20.909021544959927</c:v>
                </c:pt>
                <c:pt idx="1626">
                  <c:v>-21.111900484359893</c:v>
                </c:pt>
                <c:pt idx="1627">
                  <c:v>-21.314025461759883</c:v>
                </c:pt>
                <c:pt idx="1628">
                  <c:v>-21.515394494759761</c:v>
                </c:pt>
                <c:pt idx="1629">
                  <c:v>-21.716005599999875</c:v>
                </c:pt>
                <c:pt idx="1630">
                  <c:v>-21.915856793159918</c:v>
                </c:pt>
                <c:pt idx="1631">
                  <c:v>-22.11494608895984</c:v>
                </c:pt>
                <c:pt idx="1632">
                  <c:v>-22.313271501159846</c:v>
                </c:pt>
                <c:pt idx="1633">
                  <c:v>-22.510831042559829</c:v>
                </c:pt>
                <c:pt idx="1634">
                  <c:v>-22.707622724999823</c:v>
                </c:pt>
                <c:pt idx="1635">
                  <c:v>-22.903644559359776</c:v>
                </c:pt>
                <c:pt idx="1636">
                  <c:v>-23.098894555559781</c:v>
                </c:pt>
                <c:pt idx="1637">
                  <c:v>-23.293370722559956</c:v>
                </c:pt>
                <c:pt idx="1638">
                  <c:v>-23.487071068359768</c:v>
                </c:pt>
                <c:pt idx="1639">
                  <c:v>-23.679993599999619</c:v>
                </c:pt>
                <c:pt idx="1640">
                  <c:v>-23.872136323559829</c:v>
                </c:pt>
                <c:pt idx="1641">
                  <c:v>-24.063497244159834</c:v>
                </c:pt>
                <c:pt idx="1642">
                  <c:v>-24.254074365959781</c:v>
                </c:pt>
                <c:pt idx="1643">
                  <c:v>-24.44386569215996</c:v>
                </c:pt>
                <c:pt idx="1644">
                  <c:v>-24.63286922499978</c:v>
                </c:pt>
                <c:pt idx="1645">
                  <c:v>-24.8210829657597</c:v>
                </c:pt>
                <c:pt idx="1646">
                  <c:v>-25.008504914759982</c:v>
                </c:pt>
                <c:pt idx="1647">
                  <c:v>-25.195133071359891</c:v>
                </c:pt>
                <c:pt idx="1648">
                  <c:v>-25.380965433959744</c:v>
                </c:pt>
                <c:pt idx="1649">
                  <c:v>-25.565999999999775</c:v>
                </c:pt>
                <c:pt idx="1650">
                  <c:v>-25.750234765959902</c:v>
                </c:pt>
                <c:pt idx="1651">
                  <c:v>-25.933667727359847</c:v>
                </c:pt>
                <c:pt idx="1652">
                  <c:v>-26.116296878759925</c:v>
                </c:pt>
                <c:pt idx="1653">
                  <c:v>-26.298120213760029</c:v>
                </c:pt>
                <c:pt idx="1654">
                  <c:v>-26.479135724999963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EDD-41EB-9BFF-48FB87909B03}"/>
            </c:ext>
          </c:extLst>
        </c:ser>
        <c:ser>
          <c:idx val="2"/>
          <c:order val="3"/>
          <c:tx>
            <c:v>2nd Order Polynomial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'[Example of Metrics on Community 2.xlsx]dict_02'!$B$2:$B$1656</c:f>
              <c:numCache>
                <c:formatCode>mm/dd/yyyy</c:formatCode>
                <c:ptCount val="1655"/>
                <c:pt idx="0">
                  <c:v>41275</c:v>
                </c:pt>
                <c:pt idx="1">
                  <c:v>41276</c:v>
                </c:pt>
                <c:pt idx="2">
                  <c:v>41277</c:v>
                </c:pt>
                <c:pt idx="3">
                  <c:v>41278</c:v>
                </c:pt>
                <c:pt idx="4">
                  <c:v>41279</c:v>
                </c:pt>
                <c:pt idx="5">
                  <c:v>41280</c:v>
                </c:pt>
                <c:pt idx="6">
                  <c:v>41281</c:v>
                </c:pt>
                <c:pt idx="7">
                  <c:v>41282</c:v>
                </c:pt>
                <c:pt idx="8">
                  <c:v>41283</c:v>
                </c:pt>
                <c:pt idx="9">
                  <c:v>41284</c:v>
                </c:pt>
                <c:pt idx="10">
                  <c:v>41285</c:v>
                </c:pt>
                <c:pt idx="11">
                  <c:v>41286</c:v>
                </c:pt>
                <c:pt idx="12">
                  <c:v>41287</c:v>
                </c:pt>
                <c:pt idx="13">
                  <c:v>41288</c:v>
                </c:pt>
                <c:pt idx="14">
                  <c:v>41289</c:v>
                </c:pt>
                <c:pt idx="15">
                  <c:v>41290</c:v>
                </c:pt>
                <c:pt idx="16">
                  <c:v>41291</c:v>
                </c:pt>
                <c:pt idx="17">
                  <c:v>41292</c:v>
                </c:pt>
                <c:pt idx="18">
                  <c:v>41293</c:v>
                </c:pt>
                <c:pt idx="19">
                  <c:v>41294</c:v>
                </c:pt>
                <c:pt idx="20">
                  <c:v>41295</c:v>
                </c:pt>
                <c:pt idx="21">
                  <c:v>41296</c:v>
                </c:pt>
                <c:pt idx="22">
                  <c:v>41297</c:v>
                </c:pt>
                <c:pt idx="23">
                  <c:v>41298</c:v>
                </c:pt>
                <c:pt idx="24">
                  <c:v>41299</c:v>
                </c:pt>
                <c:pt idx="25">
                  <c:v>41300</c:v>
                </c:pt>
                <c:pt idx="26">
                  <c:v>41301</c:v>
                </c:pt>
                <c:pt idx="27">
                  <c:v>41302</c:v>
                </c:pt>
                <c:pt idx="28">
                  <c:v>41303</c:v>
                </c:pt>
                <c:pt idx="29">
                  <c:v>41304</c:v>
                </c:pt>
                <c:pt idx="30">
                  <c:v>41305</c:v>
                </c:pt>
                <c:pt idx="31">
                  <c:v>41306</c:v>
                </c:pt>
                <c:pt idx="32">
                  <c:v>41307</c:v>
                </c:pt>
                <c:pt idx="33">
                  <c:v>41308</c:v>
                </c:pt>
                <c:pt idx="34">
                  <c:v>41309</c:v>
                </c:pt>
                <c:pt idx="35">
                  <c:v>41310</c:v>
                </c:pt>
                <c:pt idx="36">
                  <c:v>41311</c:v>
                </c:pt>
                <c:pt idx="37">
                  <c:v>41312</c:v>
                </c:pt>
                <c:pt idx="38">
                  <c:v>41313</c:v>
                </c:pt>
                <c:pt idx="39">
                  <c:v>41314</c:v>
                </c:pt>
                <c:pt idx="40">
                  <c:v>41315</c:v>
                </c:pt>
                <c:pt idx="41">
                  <c:v>41316</c:v>
                </c:pt>
                <c:pt idx="42">
                  <c:v>41317</c:v>
                </c:pt>
                <c:pt idx="43">
                  <c:v>41318</c:v>
                </c:pt>
                <c:pt idx="44">
                  <c:v>41319</c:v>
                </c:pt>
                <c:pt idx="45">
                  <c:v>41320</c:v>
                </c:pt>
                <c:pt idx="46">
                  <c:v>41321</c:v>
                </c:pt>
                <c:pt idx="47">
                  <c:v>41322</c:v>
                </c:pt>
                <c:pt idx="48">
                  <c:v>41323</c:v>
                </c:pt>
                <c:pt idx="49">
                  <c:v>41324</c:v>
                </c:pt>
                <c:pt idx="50">
                  <c:v>41325</c:v>
                </c:pt>
                <c:pt idx="51">
                  <c:v>41326</c:v>
                </c:pt>
                <c:pt idx="52">
                  <c:v>41327</c:v>
                </c:pt>
                <c:pt idx="53">
                  <c:v>41328</c:v>
                </c:pt>
                <c:pt idx="54">
                  <c:v>41329</c:v>
                </c:pt>
                <c:pt idx="55">
                  <c:v>41330</c:v>
                </c:pt>
                <c:pt idx="56">
                  <c:v>41331</c:v>
                </c:pt>
                <c:pt idx="57">
                  <c:v>41332</c:v>
                </c:pt>
                <c:pt idx="58">
                  <c:v>41333</c:v>
                </c:pt>
                <c:pt idx="59">
                  <c:v>41334</c:v>
                </c:pt>
                <c:pt idx="60">
                  <c:v>41335</c:v>
                </c:pt>
                <c:pt idx="61">
                  <c:v>41336</c:v>
                </c:pt>
                <c:pt idx="62">
                  <c:v>41337</c:v>
                </c:pt>
                <c:pt idx="63">
                  <c:v>41338</c:v>
                </c:pt>
                <c:pt idx="64">
                  <c:v>41339</c:v>
                </c:pt>
                <c:pt idx="65">
                  <c:v>41340</c:v>
                </c:pt>
                <c:pt idx="66">
                  <c:v>41341</c:v>
                </c:pt>
                <c:pt idx="67">
                  <c:v>41342</c:v>
                </c:pt>
                <c:pt idx="68">
                  <c:v>41343</c:v>
                </c:pt>
                <c:pt idx="69">
                  <c:v>41344</c:v>
                </c:pt>
                <c:pt idx="70">
                  <c:v>41345</c:v>
                </c:pt>
                <c:pt idx="71">
                  <c:v>41346</c:v>
                </c:pt>
                <c:pt idx="72">
                  <c:v>41347</c:v>
                </c:pt>
                <c:pt idx="73">
                  <c:v>41348</c:v>
                </c:pt>
                <c:pt idx="74">
                  <c:v>41349</c:v>
                </c:pt>
                <c:pt idx="75">
                  <c:v>41350</c:v>
                </c:pt>
                <c:pt idx="76">
                  <c:v>41351</c:v>
                </c:pt>
                <c:pt idx="77">
                  <c:v>41352</c:v>
                </c:pt>
                <c:pt idx="78">
                  <c:v>41353</c:v>
                </c:pt>
                <c:pt idx="79">
                  <c:v>41354</c:v>
                </c:pt>
                <c:pt idx="80">
                  <c:v>41355</c:v>
                </c:pt>
                <c:pt idx="81">
                  <c:v>41356</c:v>
                </c:pt>
                <c:pt idx="82">
                  <c:v>41357</c:v>
                </c:pt>
                <c:pt idx="83">
                  <c:v>41358</c:v>
                </c:pt>
                <c:pt idx="84">
                  <c:v>41359</c:v>
                </c:pt>
                <c:pt idx="85">
                  <c:v>41360</c:v>
                </c:pt>
                <c:pt idx="86">
                  <c:v>41361</c:v>
                </c:pt>
                <c:pt idx="87">
                  <c:v>41362</c:v>
                </c:pt>
                <c:pt idx="88">
                  <c:v>41363</c:v>
                </c:pt>
                <c:pt idx="89">
                  <c:v>41364</c:v>
                </c:pt>
                <c:pt idx="90">
                  <c:v>41365</c:v>
                </c:pt>
                <c:pt idx="91">
                  <c:v>41366</c:v>
                </c:pt>
                <c:pt idx="92">
                  <c:v>41367</c:v>
                </c:pt>
                <c:pt idx="93">
                  <c:v>41368</c:v>
                </c:pt>
                <c:pt idx="94">
                  <c:v>41369</c:v>
                </c:pt>
                <c:pt idx="95">
                  <c:v>41370</c:v>
                </c:pt>
                <c:pt idx="96">
                  <c:v>41371</c:v>
                </c:pt>
                <c:pt idx="97">
                  <c:v>41372</c:v>
                </c:pt>
                <c:pt idx="98">
                  <c:v>41373</c:v>
                </c:pt>
                <c:pt idx="99">
                  <c:v>41374</c:v>
                </c:pt>
                <c:pt idx="100">
                  <c:v>41375</c:v>
                </c:pt>
                <c:pt idx="101">
                  <c:v>41376</c:v>
                </c:pt>
                <c:pt idx="102">
                  <c:v>41377</c:v>
                </c:pt>
                <c:pt idx="103">
                  <c:v>41378</c:v>
                </c:pt>
                <c:pt idx="104">
                  <c:v>41379</c:v>
                </c:pt>
                <c:pt idx="105">
                  <c:v>41380</c:v>
                </c:pt>
                <c:pt idx="106">
                  <c:v>41381</c:v>
                </c:pt>
                <c:pt idx="107">
                  <c:v>41382</c:v>
                </c:pt>
                <c:pt idx="108">
                  <c:v>41383</c:v>
                </c:pt>
                <c:pt idx="109">
                  <c:v>41384</c:v>
                </c:pt>
                <c:pt idx="110">
                  <c:v>41385</c:v>
                </c:pt>
                <c:pt idx="111">
                  <c:v>41386</c:v>
                </c:pt>
                <c:pt idx="112">
                  <c:v>41387</c:v>
                </c:pt>
                <c:pt idx="113">
                  <c:v>41388</c:v>
                </c:pt>
                <c:pt idx="114">
                  <c:v>41389</c:v>
                </c:pt>
                <c:pt idx="115">
                  <c:v>41390</c:v>
                </c:pt>
                <c:pt idx="116">
                  <c:v>41391</c:v>
                </c:pt>
                <c:pt idx="117">
                  <c:v>41392</c:v>
                </c:pt>
                <c:pt idx="118">
                  <c:v>41393</c:v>
                </c:pt>
                <c:pt idx="119">
                  <c:v>41394</c:v>
                </c:pt>
                <c:pt idx="120">
                  <c:v>41395</c:v>
                </c:pt>
                <c:pt idx="121">
                  <c:v>41396</c:v>
                </c:pt>
                <c:pt idx="122">
                  <c:v>41397</c:v>
                </c:pt>
                <c:pt idx="123">
                  <c:v>41398</c:v>
                </c:pt>
                <c:pt idx="124">
                  <c:v>41399</c:v>
                </c:pt>
                <c:pt idx="125">
                  <c:v>41400</c:v>
                </c:pt>
                <c:pt idx="126">
                  <c:v>41401</c:v>
                </c:pt>
                <c:pt idx="127">
                  <c:v>41402</c:v>
                </c:pt>
                <c:pt idx="128">
                  <c:v>41403</c:v>
                </c:pt>
                <c:pt idx="129">
                  <c:v>41404</c:v>
                </c:pt>
                <c:pt idx="130">
                  <c:v>41405</c:v>
                </c:pt>
                <c:pt idx="131">
                  <c:v>41406</c:v>
                </c:pt>
                <c:pt idx="132">
                  <c:v>41407</c:v>
                </c:pt>
                <c:pt idx="133">
                  <c:v>41408</c:v>
                </c:pt>
                <c:pt idx="134">
                  <c:v>41409</c:v>
                </c:pt>
                <c:pt idx="135">
                  <c:v>41410</c:v>
                </c:pt>
                <c:pt idx="136">
                  <c:v>41411</c:v>
                </c:pt>
                <c:pt idx="137">
                  <c:v>41412</c:v>
                </c:pt>
                <c:pt idx="138">
                  <c:v>41413</c:v>
                </c:pt>
                <c:pt idx="139">
                  <c:v>41414</c:v>
                </c:pt>
                <c:pt idx="140">
                  <c:v>41415</c:v>
                </c:pt>
                <c:pt idx="141">
                  <c:v>41416</c:v>
                </c:pt>
                <c:pt idx="142">
                  <c:v>41417</c:v>
                </c:pt>
                <c:pt idx="143">
                  <c:v>41418</c:v>
                </c:pt>
                <c:pt idx="144">
                  <c:v>41419</c:v>
                </c:pt>
                <c:pt idx="145">
                  <c:v>41420</c:v>
                </c:pt>
                <c:pt idx="146">
                  <c:v>41421</c:v>
                </c:pt>
                <c:pt idx="147">
                  <c:v>41422</c:v>
                </c:pt>
                <c:pt idx="148">
                  <c:v>41423</c:v>
                </c:pt>
                <c:pt idx="149">
                  <c:v>41424</c:v>
                </c:pt>
                <c:pt idx="150">
                  <c:v>41425</c:v>
                </c:pt>
                <c:pt idx="151">
                  <c:v>41426</c:v>
                </c:pt>
                <c:pt idx="152">
                  <c:v>41427</c:v>
                </c:pt>
                <c:pt idx="153">
                  <c:v>41428</c:v>
                </c:pt>
                <c:pt idx="154">
                  <c:v>41429</c:v>
                </c:pt>
                <c:pt idx="155">
                  <c:v>41430</c:v>
                </c:pt>
                <c:pt idx="156">
                  <c:v>41431</c:v>
                </c:pt>
                <c:pt idx="157">
                  <c:v>41432</c:v>
                </c:pt>
                <c:pt idx="158">
                  <c:v>41433</c:v>
                </c:pt>
                <c:pt idx="159">
                  <c:v>41434</c:v>
                </c:pt>
                <c:pt idx="160">
                  <c:v>41435</c:v>
                </c:pt>
                <c:pt idx="161">
                  <c:v>41436</c:v>
                </c:pt>
                <c:pt idx="162">
                  <c:v>41437</c:v>
                </c:pt>
                <c:pt idx="163">
                  <c:v>41438</c:v>
                </c:pt>
                <c:pt idx="164">
                  <c:v>41439</c:v>
                </c:pt>
                <c:pt idx="165">
                  <c:v>41440</c:v>
                </c:pt>
                <c:pt idx="166">
                  <c:v>41441</c:v>
                </c:pt>
                <c:pt idx="167">
                  <c:v>41442</c:v>
                </c:pt>
                <c:pt idx="168">
                  <c:v>41443</c:v>
                </c:pt>
                <c:pt idx="169">
                  <c:v>41444</c:v>
                </c:pt>
                <c:pt idx="170">
                  <c:v>41445</c:v>
                </c:pt>
                <c:pt idx="171">
                  <c:v>41446</c:v>
                </c:pt>
                <c:pt idx="172">
                  <c:v>41447</c:v>
                </c:pt>
                <c:pt idx="173">
                  <c:v>41448</c:v>
                </c:pt>
                <c:pt idx="174">
                  <c:v>41449</c:v>
                </c:pt>
                <c:pt idx="175">
                  <c:v>41450</c:v>
                </c:pt>
                <c:pt idx="176">
                  <c:v>41451</c:v>
                </c:pt>
                <c:pt idx="177">
                  <c:v>41452</c:v>
                </c:pt>
                <c:pt idx="178">
                  <c:v>41453</c:v>
                </c:pt>
                <c:pt idx="179">
                  <c:v>41454</c:v>
                </c:pt>
                <c:pt idx="180">
                  <c:v>41455</c:v>
                </c:pt>
                <c:pt idx="181">
                  <c:v>41456</c:v>
                </c:pt>
                <c:pt idx="182">
                  <c:v>41457</c:v>
                </c:pt>
                <c:pt idx="183">
                  <c:v>41458</c:v>
                </c:pt>
                <c:pt idx="184">
                  <c:v>41459</c:v>
                </c:pt>
                <c:pt idx="185">
                  <c:v>41460</c:v>
                </c:pt>
                <c:pt idx="186">
                  <c:v>41461</c:v>
                </c:pt>
                <c:pt idx="187">
                  <c:v>41462</c:v>
                </c:pt>
                <c:pt idx="188">
                  <c:v>41463</c:v>
                </c:pt>
                <c:pt idx="189">
                  <c:v>41464</c:v>
                </c:pt>
                <c:pt idx="190">
                  <c:v>41465</c:v>
                </c:pt>
                <c:pt idx="191">
                  <c:v>41466</c:v>
                </c:pt>
                <c:pt idx="192">
                  <c:v>41467</c:v>
                </c:pt>
                <c:pt idx="193">
                  <c:v>41468</c:v>
                </c:pt>
                <c:pt idx="194">
                  <c:v>41469</c:v>
                </c:pt>
                <c:pt idx="195">
                  <c:v>41470</c:v>
                </c:pt>
                <c:pt idx="196">
                  <c:v>41471</c:v>
                </c:pt>
                <c:pt idx="197">
                  <c:v>41472</c:v>
                </c:pt>
                <c:pt idx="198">
                  <c:v>41473</c:v>
                </c:pt>
                <c:pt idx="199">
                  <c:v>41474</c:v>
                </c:pt>
                <c:pt idx="200">
                  <c:v>41475</c:v>
                </c:pt>
                <c:pt idx="201">
                  <c:v>41476</c:v>
                </c:pt>
                <c:pt idx="202">
                  <c:v>41477</c:v>
                </c:pt>
                <c:pt idx="203">
                  <c:v>41478</c:v>
                </c:pt>
                <c:pt idx="204">
                  <c:v>41479</c:v>
                </c:pt>
                <c:pt idx="205">
                  <c:v>41480</c:v>
                </c:pt>
                <c:pt idx="206">
                  <c:v>41481</c:v>
                </c:pt>
                <c:pt idx="207">
                  <c:v>41482</c:v>
                </c:pt>
                <c:pt idx="208">
                  <c:v>41483</c:v>
                </c:pt>
                <c:pt idx="209">
                  <c:v>41484</c:v>
                </c:pt>
                <c:pt idx="210">
                  <c:v>41485</c:v>
                </c:pt>
                <c:pt idx="211">
                  <c:v>41486</c:v>
                </c:pt>
                <c:pt idx="212">
                  <c:v>41487</c:v>
                </c:pt>
                <c:pt idx="213">
                  <c:v>41488</c:v>
                </c:pt>
                <c:pt idx="214">
                  <c:v>41489</c:v>
                </c:pt>
                <c:pt idx="215">
                  <c:v>41490</c:v>
                </c:pt>
                <c:pt idx="216">
                  <c:v>41491</c:v>
                </c:pt>
                <c:pt idx="217">
                  <c:v>41492</c:v>
                </c:pt>
                <c:pt idx="218">
                  <c:v>41493</c:v>
                </c:pt>
                <c:pt idx="219">
                  <c:v>41494</c:v>
                </c:pt>
                <c:pt idx="220">
                  <c:v>41495</c:v>
                </c:pt>
                <c:pt idx="221">
                  <c:v>41496</c:v>
                </c:pt>
                <c:pt idx="222">
                  <c:v>41497</c:v>
                </c:pt>
                <c:pt idx="223">
                  <c:v>41498</c:v>
                </c:pt>
                <c:pt idx="224">
                  <c:v>41499</c:v>
                </c:pt>
                <c:pt idx="225">
                  <c:v>41500</c:v>
                </c:pt>
                <c:pt idx="226">
                  <c:v>41501</c:v>
                </c:pt>
                <c:pt idx="227">
                  <c:v>41502</c:v>
                </c:pt>
                <c:pt idx="228">
                  <c:v>41503</c:v>
                </c:pt>
                <c:pt idx="229">
                  <c:v>41504</c:v>
                </c:pt>
                <c:pt idx="230">
                  <c:v>41505</c:v>
                </c:pt>
                <c:pt idx="231">
                  <c:v>41506</c:v>
                </c:pt>
                <c:pt idx="232">
                  <c:v>41507</c:v>
                </c:pt>
                <c:pt idx="233">
                  <c:v>41508</c:v>
                </c:pt>
                <c:pt idx="234">
                  <c:v>41509</c:v>
                </c:pt>
                <c:pt idx="235">
                  <c:v>41510</c:v>
                </c:pt>
                <c:pt idx="236">
                  <c:v>41511</c:v>
                </c:pt>
                <c:pt idx="237">
                  <c:v>41512</c:v>
                </c:pt>
                <c:pt idx="238">
                  <c:v>41513</c:v>
                </c:pt>
                <c:pt idx="239">
                  <c:v>41514</c:v>
                </c:pt>
                <c:pt idx="240">
                  <c:v>41515</c:v>
                </c:pt>
                <c:pt idx="241">
                  <c:v>41516</c:v>
                </c:pt>
                <c:pt idx="242">
                  <c:v>41517</c:v>
                </c:pt>
                <c:pt idx="243">
                  <c:v>41518</c:v>
                </c:pt>
                <c:pt idx="244">
                  <c:v>41519</c:v>
                </c:pt>
                <c:pt idx="245">
                  <c:v>41520</c:v>
                </c:pt>
                <c:pt idx="246">
                  <c:v>41521</c:v>
                </c:pt>
                <c:pt idx="247">
                  <c:v>41522</c:v>
                </c:pt>
                <c:pt idx="248">
                  <c:v>41523</c:v>
                </c:pt>
                <c:pt idx="249">
                  <c:v>41524</c:v>
                </c:pt>
                <c:pt idx="250">
                  <c:v>41525</c:v>
                </c:pt>
                <c:pt idx="251">
                  <c:v>41526</c:v>
                </c:pt>
                <c:pt idx="252">
                  <c:v>41527</c:v>
                </c:pt>
                <c:pt idx="253">
                  <c:v>41528</c:v>
                </c:pt>
                <c:pt idx="254">
                  <c:v>41529</c:v>
                </c:pt>
                <c:pt idx="255">
                  <c:v>41530</c:v>
                </c:pt>
                <c:pt idx="256">
                  <c:v>41531</c:v>
                </c:pt>
                <c:pt idx="257">
                  <c:v>41532</c:v>
                </c:pt>
                <c:pt idx="258">
                  <c:v>41533</c:v>
                </c:pt>
                <c:pt idx="259">
                  <c:v>41534</c:v>
                </c:pt>
                <c:pt idx="260">
                  <c:v>41535</c:v>
                </c:pt>
                <c:pt idx="261">
                  <c:v>41536</c:v>
                </c:pt>
                <c:pt idx="262">
                  <c:v>41537</c:v>
                </c:pt>
                <c:pt idx="263">
                  <c:v>41538</c:v>
                </c:pt>
                <c:pt idx="264">
                  <c:v>41539</c:v>
                </c:pt>
                <c:pt idx="265">
                  <c:v>41540</c:v>
                </c:pt>
                <c:pt idx="266">
                  <c:v>41541</c:v>
                </c:pt>
                <c:pt idx="267">
                  <c:v>41542</c:v>
                </c:pt>
                <c:pt idx="268">
                  <c:v>41543</c:v>
                </c:pt>
                <c:pt idx="269">
                  <c:v>41544</c:v>
                </c:pt>
                <c:pt idx="270">
                  <c:v>41545</c:v>
                </c:pt>
                <c:pt idx="271">
                  <c:v>41546</c:v>
                </c:pt>
                <c:pt idx="272">
                  <c:v>41547</c:v>
                </c:pt>
                <c:pt idx="273">
                  <c:v>41548</c:v>
                </c:pt>
                <c:pt idx="274">
                  <c:v>41549</c:v>
                </c:pt>
                <c:pt idx="275">
                  <c:v>41550</c:v>
                </c:pt>
                <c:pt idx="276">
                  <c:v>41551</c:v>
                </c:pt>
                <c:pt idx="277">
                  <c:v>41552</c:v>
                </c:pt>
                <c:pt idx="278">
                  <c:v>41553</c:v>
                </c:pt>
                <c:pt idx="279">
                  <c:v>41554</c:v>
                </c:pt>
                <c:pt idx="280">
                  <c:v>41555</c:v>
                </c:pt>
                <c:pt idx="281">
                  <c:v>41556</c:v>
                </c:pt>
                <c:pt idx="282">
                  <c:v>41557</c:v>
                </c:pt>
                <c:pt idx="283">
                  <c:v>41558</c:v>
                </c:pt>
                <c:pt idx="284">
                  <c:v>41559</c:v>
                </c:pt>
                <c:pt idx="285">
                  <c:v>41560</c:v>
                </c:pt>
                <c:pt idx="286">
                  <c:v>41561</c:v>
                </c:pt>
                <c:pt idx="287">
                  <c:v>41562</c:v>
                </c:pt>
                <c:pt idx="288">
                  <c:v>41563</c:v>
                </c:pt>
                <c:pt idx="289">
                  <c:v>41564</c:v>
                </c:pt>
                <c:pt idx="290">
                  <c:v>41565</c:v>
                </c:pt>
                <c:pt idx="291">
                  <c:v>41566</c:v>
                </c:pt>
                <c:pt idx="292">
                  <c:v>41567</c:v>
                </c:pt>
                <c:pt idx="293">
                  <c:v>41568</c:v>
                </c:pt>
                <c:pt idx="294">
                  <c:v>41569</c:v>
                </c:pt>
                <c:pt idx="295">
                  <c:v>41570</c:v>
                </c:pt>
                <c:pt idx="296">
                  <c:v>41571</c:v>
                </c:pt>
                <c:pt idx="297">
                  <c:v>41572</c:v>
                </c:pt>
                <c:pt idx="298">
                  <c:v>41573</c:v>
                </c:pt>
                <c:pt idx="299">
                  <c:v>41574</c:v>
                </c:pt>
                <c:pt idx="300">
                  <c:v>41575</c:v>
                </c:pt>
                <c:pt idx="301">
                  <c:v>41576</c:v>
                </c:pt>
                <c:pt idx="302">
                  <c:v>41577</c:v>
                </c:pt>
                <c:pt idx="303">
                  <c:v>41578</c:v>
                </c:pt>
                <c:pt idx="304">
                  <c:v>41579</c:v>
                </c:pt>
                <c:pt idx="305">
                  <c:v>41580</c:v>
                </c:pt>
                <c:pt idx="306">
                  <c:v>41581</c:v>
                </c:pt>
                <c:pt idx="307">
                  <c:v>41582</c:v>
                </c:pt>
                <c:pt idx="308">
                  <c:v>41583</c:v>
                </c:pt>
                <c:pt idx="309">
                  <c:v>41584</c:v>
                </c:pt>
                <c:pt idx="310">
                  <c:v>41585</c:v>
                </c:pt>
                <c:pt idx="311">
                  <c:v>41586</c:v>
                </c:pt>
                <c:pt idx="312">
                  <c:v>41587</c:v>
                </c:pt>
                <c:pt idx="313">
                  <c:v>41588</c:v>
                </c:pt>
                <c:pt idx="314">
                  <c:v>41589</c:v>
                </c:pt>
                <c:pt idx="315">
                  <c:v>41590</c:v>
                </c:pt>
                <c:pt idx="316">
                  <c:v>41591</c:v>
                </c:pt>
                <c:pt idx="317">
                  <c:v>41592</c:v>
                </c:pt>
                <c:pt idx="318">
                  <c:v>41593</c:v>
                </c:pt>
                <c:pt idx="319">
                  <c:v>41594</c:v>
                </c:pt>
                <c:pt idx="320">
                  <c:v>41595</c:v>
                </c:pt>
                <c:pt idx="321">
                  <c:v>41596</c:v>
                </c:pt>
                <c:pt idx="322">
                  <c:v>41597</c:v>
                </c:pt>
                <c:pt idx="323">
                  <c:v>41598</c:v>
                </c:pt>
                <c:pt idx="324">
                  <c:v>41599</c:v>
                </c:pt>
                <c:pt idx="325">
                  <c:v>41600</c:v>
                </c:pt>
                <c:pt idx="326">
                  <c:v>41601</c:v>
                </c:pt>
                <c:pt idx="327">
                  <c:v>41602</c:v>
                </c:pt>
                <c:pt idx="328">
                  <c:v>41603</c:v>
                </c:pt>
                <c:pt idx="329">
                  <c:v>41604</c:v>
                </c:pt>
                <c:pt idx="330">
                  <c:v>41605</c:v>
                </c:pt>
                <c:pt idx="331">
                  <c:v>41606</c:v>
                </c:pt>
                <c:pt idx="332">
                  <c:v>41607</c:v>
                </c:pt>
                <c:pt idx="333">
                  <c:v>41608</c:v>
                </c:pt>
                <c:pt idx="334">
                  <c:v>41609</c:v>
                </c:pt>
                <c:pt idx="335">
                  <c:v>41610</c:v>
                </c:pt>
                <c:pt idx="336">
                  <c:v>41611</c:v>
                </c:pt>
                <c:pt idx="337">
                  <c:v>41612</c:v>
                </c:pt>
                <c:pt idx="338">
                  <c:v>41613</c:v>
                </c:pt>
                <c:pt idx="339">
                  <c:v>41614</c:v>
                </c:pt>
                <c:pt idx="340">
                  <c:v>41615</c:v>
                </c:pt>
                <c:pt idx="341">
                  <c:v>41616</c:v>
                </c:pt>
                <c:pt idx="342">
                  <c:v>41617</c:v>
                </c:pt>
                <c:pt idx="343">
                  <c:v>41618</c:v>
                </c:pt>
                <c:pt idx="344">
                  <c:v>41619</c:v>
                </c:pt>
                <c:pt idx="345">
                  <c:v>41620</c:v>
                </c:pt>
                <c:pt idx="346">
                  <c:v>41621</c:v>
                </c:pt>
                <c:pt idx="347">
                  <c:v>41622</c:v>
                </c:pt>
                <c:pt idx="348">
                  <c:v>41623</c:v>
                </c:pt>
                <c:pt idx="349">
                  <c:v>41624</c:v>
                </c:pt>
                <c:pt idx="350">
                  <c:v>41625</c:v>
                </c:pt>
                <c:pt idx="351">
                  <c:v>41626</c:v>
                </c:pt>
                <c:pt idx="352">
                  <c:v>41627</c:v>
                </c:pt>
                <c:pt idx="353">
                  <c:v>41628</c:v>
                </c:pt>
                <c:pt idx="354">
                  <c:v>41629</c:v>
                </c:pt>
                <c:pt idx="355">
                  <c:v>41630</c:v>
                </c:pt>
                <c:pt idx="356">
                  <c:v>41631</c:v>
                </c:pt>
                <c:pt idx="357">
                  <c:v>41632</c:v>
                </c:pt>
                <c:pt idx="358">
                  <c:v>41633</c:v>
                </c:pt>
                <c:pt idx="359">
                  <c:v>41634</c:v>
                </c:pt>
                <c:pt idx="360">
                  <c:v>41635</c:v>
                </c:pt>
                <c:pt idx="361">
                  <c:v>41636</c:v>
                </c:pt>
                <c:pt idx="362">
                  <c:v>41637</c:v>
                </c:pt>
                <c:pt idx="363">
                  <c:v>41638</c:v>
                </c:pt>
                <c:pt idx="364">
                  <c:v>41639</c:v>
                </c:pt>
                <c:pt idx="365">
                  <c:v>41640</c:v>
                </c:pt>
                <c:pt idx="366">
                  <c:v>41641</c:v>
                </c:pt>
                <c:pt idx="367">
                  <c:v>41642</c:v>
                </c:pt>
                <c:pt idx="368">
                  <c:v>41643</c:v>
                </c:pt>
                <c:pt idx="369">
                  <c:v>41644</c:v>
                </c:pt>
                <c:pt idx="370">
                  <c:v>41645</c:v>
                </c:pt>
                <c:pt idx="371">
                  <c:v>41646</c:v>
                </c:pt>
                <c:pt idx="372">
                  <c:v>41647</c:v>
                </c:pt>
                <c:pt idx="373">
                  <c:v>41648</c:v>
                </c:pt>
                <c:pt idx="374">
                  <c:v>41649</c:v>
                </c:pt>
                <c:pt idx="375">
                  <c:v>41650</c:v>
                </c:pt>
                <c:pt idx="376">
                  <c:v>41651</c:v>
                </c:pt>
                <c:pt idx="377">
                  <c:v>41652</c:v>
                </c:pt>
                <c:pt idx="378">
                  <c:v>41653</c:v>
                </c:pt>
                <c:pt idx="379">
                  <c:v>41654</c:v>
                </c:pt>
                <c:pt idx="380">
                  <c:v>41655</c:v>
                </c:pt>
                <c:pt idx="381">
                  <c:v>41656</c:v>
                </c:pt>
                <c:pt idx="382">
                  <c:v>41657</c:v>
                </c:pt>
                <c:pt idx="383">
                  <c:v>41658</c:v>
                </c:pt>
                <c:pt idx="384">
                  <c:v>41659</c:v>
                </c:pt>
                <c:pt idx="385">
                  <c:v>41660</c:v>
                </c:pt>
                <c:pt idx="386">
                  <c:v>41661</c:v>
                </c:pt>
                <c:pt idx="387">
                  <c:v>41662</c:v>
                </c:pt>
                <c:pt idx="388">
                  <c:v>41663</c:v>
                </c:pt>
                <c:pt idx="389">
                  <c:v>41664</c:v>
                </c:pt>
                <c:pt idx="390">
                  <c:v>41665</c:v>
                </c:pt>
                <c:pt idx="391">
                  <c:v>41666</c:v>
                </c:pt>
                <c:pt idx="392">
                  <c:v>41667</c:v>
                </c:pt>
                <c:pt idx="393">
                  <c:v>41668</c:v>
                </c:pt>
                <c:pt idx="394">
                  <c:v>41669</c:v>
                </c:pt>
                <c:pt idx="395">
                  <c:v>41670</c:v>
                </c:pt>
                <c:pt idx="396">
                  <c:v>41671</c:v>
                </c:pt>
                <c:pt idx="397">
                  <c:v>41672</c:v>
                </c:pt>
                <c:pt idx="398">
                  <c:v>41673</c:v>
                </c:pt>
                <c:pt idx="399">
                  <c:v>41674</c:v>
                </c:pt>
                <c:pt idx="400">
                  <c:v>41675</c:v>
                </c:pt>
                <c:pt idx="401">
                  <c:v>41676</c:v>
                </c:pt>
                <c:pt idx="402">
                  <c:v>41678</c:v>
                </c:pt>
                <c:pt idx="403">
                  <c:v>41679</c:v>
                </c:pt>
                <c:pt idx="404">
                  <c:v>41680</c:v>
                </c:pt>
                <c:pt idx="405">
                  <c:v>41681</c:v>
                </c:pt>
                <c:pt idx="406">
                  <c:v>41682</c:v>
                </c:pt>
                <c:pt idx="407">
                  <c:v>41683</c:v>
                </c:pt>
                <c:pt idx="408">
                  <c:v>41685</c:v>
                </c:pt>
                <c:pt idx="409">
                  <c:v>41686</c:v>
                </c:pt>
                <c:pt idx="410">
                  <c:v>41687</c:v>
                </c:pt>
                <c:pt idx="411">
                  <c:v>41688</c:v>
                </c:pt>
                <c:pt idx="412">
                  <c:v>41689</c:v>
                </c:pt>
                <c:pt idx="413">
                  <c:v>41690</c:v>
                </c:pt>
                <c:pt idx="414">
                  <c:v>41691</c:v>
                </c:pt>
                <c:pt idx="415">
                  <c:v>41692</c:v>
                </c:pt>
                <c:pt idx="416">
                  <c:v>41693</c:v>
                </c:pt>
                <c:pt idx="417">
                  <c:v>41694</c:v>
                </c:pt>
                <c:pt idx="418">
                  <c:v>41695</c:v>
                </c:pt>
                <c:pt idx="419">
                  <c:v>41696</c:v>
                </c:pt>
                <c:pt idx="420">
                  <c:v>41697</c:v>
                </c:pt>
                <c:pt idx="421">
                  <c:v>41698</c:v>
                </c:pt>
                <c:pt idx="422">
                  <c:v>41699</c:v>
                </c:pt>
                <c:pt idx="423">
                  <c:v>41700</c:v>
                </c:pt>
                <c:pt idx="424">
                  <c:v>41701</c:v>
                </c:pt>
                <c:pt idx="425">
                  <c:v>41702</c:v>
                </c:pt>
                <c:pt idx="426">
                  <c:v>41703</c:v>
                </c:pt>
                <c:pt idx="427">
                  <c:v>41704</c:v>
                </c:pt>
                <c:pt idx="428">
                  <c:v>41705</c:v>
                </c:pt>
                <c:pt idx="429">
                  <c:v>41706</c:v>
                </c:pt>
                <c:pt idx="430">
                  <c:v>41707</c:v>
                </c:pt>
                <c:pt idx="431">
                  <c:v>41708</c:v>
                </c:pt>
                <c:pt idx="432">
                  <c:v>41709</c:v>
                </c:pt>
                <c:pt idx="433">
                  <c:v>41710</c:v>
                </c:pt>
                <c:pt idx="434">
                  <c:v>41711</c:v>
                </c:pt>
                <c:pt idx="435">
                  <c:v>41712</c:v>
                </c:pt>
                <c:pt idx="436">
                  <c:v>41713</c:v>
                </c:pt>
                <c:pt idx="437">
                  <c:v>41714</c:v>
                </c:pt>
                <c:pt idx="438">
                  <c:v>41715</c:v>
                </c:pt>
                <c:pt idx="439">
                  <c:v>41716</c:v>
                </c:pt>
                <c:pt idx="440">
                  <c:v>41717</c:v>
                </c:pt>
                <c:pt idx="441">
                  <c:v>41718</c:v>
                </c:pt>
                <c:pt idx="442">
                  <c:v>41719</c:v>
                </c:pt>
                <c:pt idx="443">
                  <c:v>41720</c:v>
                </c:pt>
                <c:pt idx="444">
                  <c:v>41721</c:v>
                </c:pt>
                <c:pt idx="445">
                  <c:v>41722</c:v>
                </c:pt>
                <c:pt idx="446">
                  <c:v>41723</c:v>
                </c:pt>
                <c:pt idx="447">
                  <c:v>41724</c:v>
                </c:pt>
                <c:pt idx="448">
                  <c:v>41725</c:v>
                </c:pt>
                <c:pt idx="449">
                  <c:v>41726</c:v>
                </c:pt>
                <c:pt idx="450">
                  <c:v>41727</c:v>
                </c:pt>
                <c:pt idx="451">
                  <c:v>41728</c:v>
                </c:pt>
                <c:pt idx="452">
                  <c:v>41729</c:v>
                </c:pt>
                <c:pt idx="453">
                  <c:v>41730</c:v>
                </c:pt>
                <c:pt idx="454">
                  <c:v>41731</c:v>
                </c:pt>
                <c:pt idx="455">
                  <c:v>41732</c:v>
                </c:pt>
                <c:pt idx="456">
                  <c:v>41734</c:v>
                </c:pt>
                <c:pt idx="457">
                  <c:v>41735</c:v>
                </c:pt>
                <c:pt idx="458">
                  <c:v>41736</c:v>
                </c:pt>
                <c:pt idx="459">
                  <c:v>41737</c:v>
                </c:pt>
                <c:pt idx="460">
                  <c:v>41738</c:v>
                </c:pt>
                <c:pt idx="461">
                  <c:v>41739</c:v>
                </c:pt>
                <c:pt idx="462">
                  <c:v>41740</c:v>
                </c:pt>
                <c:pt idx="463">
                  <c:v>41741</c:v>
                </c:pt>
                <c:pt idx="464">
                  <c:v>41742</c:v>
                </c:pt>
                <c:pt idx="465">
                  <c:v>41743</c:v>
                </c:pt>
                <c:pt idx="466">
                  <c:v>41744</c:v>
                </c:pt>
                <c:pt idx="467">
                  <c:v>41745</c:v>
                </c:pt>
                <c:pt idx="468">
                  <c:v>41746</c:v>
                </c:pt>
                <c:pt idx="469">
                  <c:v>41747</c:v>
                </c:pt>
                <c:pt idx="470">
                  <c:v>41748</c:v>
                </c:pt>
                <c:pt idx="471">
                  <c:v>41749</c:v>
                </c:pt>
                <c:pt idx="472">
                  <c:v>41750</c:v>
                </c:pt>
                <c:pt idx="473">
                  <c:v>41751</c:v>
                </c:pt>
                <c:pt idx="474">
                  <c:v>41752</c:v>
                </c:pt>
                <c:pt idx="475">
                  <c:v>41753</c:v>
                </c:pt>
                <c:pt idx="476">
                  <c:v>41755</c:v>
                </c:pt>
                <c:pt idx="477">
                  <c:v>41756</c:v>
                </c:pt>
                <c:pt idx="478">
                  <c:v>41757</c:v>
                </c:pt>
                <c:pt idx="479">
                  <c:v>41758</c:v>
                </c:pt>
                <c:pt idx="480">
                  <c:v>41759</c:v>
                </c:pt>
                <c:pt idx="481">
                  <c:v>41760</c:v>
                </c:pt>
                <c:pt idx="482">
                  <c:v>41761</c:v>
                </c:pt>
                <c:pt idx="483">
                  <c:v>41762</c:v>
                </c:pt>
                <c:pt idx="484">
                  <c:v>41763</c:v>
                </c:pt>
                <c:pt idx="485">
                  <c:v>41764</c:v>
                </c:pt>
                <c:pt idx="486">
                  <c:v>41765</c:v>
                </c:pt>
                <c:pt idx="487">
                  <c:v>41766</c:v>
                </c:pt>
                <c:pt idx="488">
                  <c:v>41767</c:v>
                </c:pt>
                <c:pt idx="489">
                  <c:v>41768</c:v>
                </c:pt>
                <c:pt idx="490">
                  <c:v>41769</c:v>
                </c:pt>
                <c:pt idx="491">
                  <c:v>41770</c:v>
                </c:pt>
                <c:pt idx="492">
                  <c:v>41771</c:v>
                </c:pt>
                <c:pt idx="493">
                  <c:v>41772</c:v>
                </c:pt>
                <c:pt idx="494">
                  <c:v>41773</c:v>
                </c:pt>
                <c:pt idx="495">
                  <c:v>41774</c:v>
                </c:pt>
                <c:pt idx="496">
                  <c:v>41775</c:v>
                </c:pt>
                <c:pt idx="497">
                  <c:v>41776</c:v>
                </c:pt>
                <c:pt idx="498">
                  <c:v>41777</c:v>
                </c:pt>
                <c:pt idx="499">
                  <c:v>41778</c:v>
                </c:pt>
                <c:pt idx="500">
                  <c:v>41779</c:v>
                </c:pt>
                <c:pt idx="501">
                  <c:v>41780</c:v>
                </c:pt>
                <c:pt idx="502">
                  <c:v>41781</c:v>
                </c:pt>
                <c:pt idx="503">
                  <c:v>41782</c:v>
                </c:pt>
                <c:pt idx="504">
                  <c:v>41783</c:v>
                </c:pt>
                <c:pt idx="505">
                  <c:v>41784</c:v>
                </c:pt>
                <c:pt idx="506">
                  <c:v>41785</c:v>
                </c:pt>
                <c:pt idx="507">
                  <c:v>41786</c:v>
                </c:pt>
                <c:pt idx="508">
                  <c:v>41787</c:v>
                </c:pt>
                <c:pt idx="509">
                  <c:v>41788</c:v>
                </c:pt>
                <c:pt idx="510">
                  <c:v>41789</c:v>
                </c:pt>
                <c:pt idx="511">
                  <c:v>41791</c:v>
                </c:pt>
                <c:pt idx="512">
                  <c:v>41792</c:v>
                </c:pt>
                <c:pt idx="513">
                  <c:v>41793</c:v>
                </c:pt>
                <c:pt idx="514">
                  <c:v>41794</c:v>
                </c:pt>
                <c:pt idx="515">
                  <c:v>41795</c:v>
                </c:pt>
                <c:pt idx="516">
                  <c:v>41796</c:v>
                </c:pt>
                <c:pt idx="517">
                  <c:v>41797</c:v>
                </c:pt>
                <c:pt idx="518">
                  <c:v>41798</c:v>
                </c:pt>
                <c:pt idx="519">
                  <c:v>41799</c:v>
                </c:pt>
                <c:pt idx="520">
                  <c:v>41800</c:v>
                </c:pt>
                <c:pt idx="521">
                  <c:v>41801</c:v>
                </c:pt>
                <c:pt idx="522">
                  <c:v>41802</c:v>
                </c:pt>
                <c:pt idx="523">
                  <c:v>41803</c:v>
                </c:pt>
                <c:pt idx="524">
                  <c:v>41804</c:v>
                </c:pt>
                <c:pt idx="525">
                  <c:v>41805</c:v>
                </c:pt>
                <c:pt idx="526">
                  <c:v>41806</c:v>
                </c:pt>
                <c:pt idx="527">
                  <c:v>41807</c:v>
                </c:pt>
                <c:pt idx="528">
                  <c:v>41808</c:v>
                </c:pt>
                <c:pt idx="529">
                  <c:v>41809</c:v>
                </c:pt>
                <c:pt idx="530">
                  <c:v>41810</c:v>
                </c:pt>
                <c:pt idx="531">
                  <c:v>41811</c:v>
                </c:pt>
                <c:pt idx="532">
                  <c:v>41812</c:v>
                </c:pt>
                <c:pt idx="533">
                  <c:v>41813</c:v>
                </c:pt>
                <c:pt idx="534">
                  <c:v>41814</c:v>
                </c:pt>
                <c:pt idx="535">
                  <c:v>41815</c:v>
                </c:pt>
                <c:pt idx="536">
                  <c:v>41816</c:v>
                </c:pt>
                <c:pt idx="537">
                  <c:v>41817</c:v>
                </c:pt>
                <c:pt idx="538">
                  <c:v>41818</c:v>
                </c:pt>
                <c:pt idx="539">
                  <c:v>41819</c:v>
                </c:pt>
                <c:pt idx="540">
                  <c:v>41820</c:v>
                </c:pt>
                <c:pt idx="541">
                  <c:v>41821</c:v>
                </c:pt>
                <c:pt idx="542">
                  <c:v>41822</c:v>
                </c:pt>
                <c:pt idx="543">
                  <c:v>41823</c:v>
                </c:pt>
                <c:pt idx="544">
                  <c:v>41824</c:v>
                </c:pt>
                <c:pt idx="545">
                  <c:v>41825</c:v>
                </c:pt>
                <c:pt idx="546">
                  <c:v>41826</c:v>
                </c:pt>
                <c:pt idx="547">
                  <c:v>41827</c:v>
                </c:pt>
                <c:pt idx="548">
                  <c:v>41828</c:v>
                </c:pt>
                <c:pt idx="549">
                  <c:v>41829</c:v>
                </c:pt>
                <c:pt idx="550">
                  <c:v>41830</c:v>
                </c:pt>
                <c:pt idx="551">
                  <c:v>41831</c:v>
                </c:pt>
                <c:pt idx="552">
                  <c:v>41832</c:v>
                </c:pt>
                <c:pt idx="553">
                  <c:v>41833</c:v>
                </c:pt>
                <c:pt idx="554">
                  <c:v>41834</c:v>
                </c:pt>
                <c:pt idx="555">
                  <c:v>41835</c:v>
                </c:pt>
                <c:pt idx="556">
                  <c:v>41836</c:v>
                </c:pt>
                <c:pt idx="557">
                  <c:v>41837</c:v>
                </c:pt>
                <c:pt idx="558">
                  <c:v>41838</c:v>
                </c:pt>
                <c:pt idx="559">
                  <c:v>41839</c:v>
                </c:pt>
                <c:pt idx="560">
                  <c:v>41840</c:v>
                </c:pt>
                <c:pt idx="561">
                  <c:v>41841</c:v>
                </c:pt>
                <c:pt idx="562">
                  <c:v>41842</c:v>
                </c:pt>
                <c:pt idx="563">
                  <c:v>41843</c:v>
                </c:pt>
                <c:pt idx="564">
                  <c:v>41844</c:v>
                </c:pt>
                <c:pt idx="565">
                  <c:v>41845</c:v>
                </c:pt>
                <c:pt idx="566">
                  <c:v>41846</c:v>
                </c:pt>
                <c:pt idx="567">
                  <c:v>41847</c:v>
                </c:pt>
                <c:pt idx="568">
                  <c:v>41848</c:v>
                </c:pt>
                <c:pt idx="569">
                  <c:v>41849</c:v>
                </c:pt>
                <c:pt idx="570">
                  <c:v>41850</c:v>
                </c:pt>
                <c:pt idx="571">
                  <c:v>41851</c:v>
                </c:pt>
                <c:pt idx="572">
                  <c:v>41852</c:v>
                </c:pt>
                <c:pt idx="573">
                  <c:v>41853</c:v>
                </c:pt>
                <c:pt idx="574">
                  <c:v>41854</c:v>
                </c:pt>
                <c:pt idx="575">
                  <c:v>41855</c:v>
                </c:pt>
                <c:pt idx="576">
                  <c:v>41856</c:v>
                </c:pt>
                <c:pt idx="577">
                  <c:v>41857</c:v>
                </c:pt>
                <c:pt idx="578">
                  <c:v>41858</c:v>
                </c:pt>
                <c:pt idx="579">
                  <c:v>41859</c:v>
                </c:pt>
                <c:pt idx="580">
                  <c:v>41860</c:v>
                </c:pt>
                <c:pt idx="581">
                  <c:v>41861</c:v>
                </c:pt>
                <c:pt idx="582">
                  <c:v>41862</c:v>
                </c:pt>
                <c:pt idx="583">
                  <c:v>41863</c:v>
                </c:pt>
                <c:pt idx="584">
                  <c:v>41864</c:v>
                </c:pt>
                <c:pt idx="585">
                  <c:v>41865</c:v>
                </c:pt>
                <c:pt idx="586">
                  <c:v>41866</c:v>
                </c:pt>
                <c:pt idx="587">
                  <c:v>41867</c:v>
                </c:pt>
                <c:pt idx="588">
                  <c:v>41868</c:v>
                </c:pt>
                <c:pt idx="589">
                  <c:v>41869</c:v>
                </c:pt>
                <c:pt idx="590">
                  <c:v>41870</c:v>
                </c:pt>
                <c:pt idx="591">
                  <c:v>41871</c:v>
                </c:pt>
                <c:pt idx="592">
                  <c:v>41872</c:v>
                </c:pt>
                <c:pt idx="593">
                  <c:v>41873</c:v>
                </c:pt>
                <c:pt idx="594">
                  <c:v>41874</c:v>
                </c:pt>
                <c:pt idx="595">
                  <c:v>41875</c:v>
                </c:pt>
                <c:pt idx="596">
                  <c:v>41876</c:v>
                </c:pt>
                <c:pt idx="597">
                  <c:v>41877</c:v>
                </c:pt>
                <c:pt idx="598">
                  <c:v>41878</c:v>
                </c:pt>
                <c:pt idx="599">
                  <c:v>41879</c:v>
                </c:pt>
                <c:pt idx="600">
                  <c:v>41880</c:v>
                </c:pt>
                <c:pt idx="601">
                  <c:v>41881</c:v>
                </c:pt>
                <c:pt idx="602">
                  <c:v>41882</c:v>
                </c:pt>
                <c:pt idx="603">
                  <c:v>41883</c:v>
                </c:pt>
                <c:pt idx="604">
                  <c:v>41884</c:v>
                </c:pt>
                <c:pt idx="605">
                  <c:v>41885</c:v>
                </c:pt>
                <c:pt idx="606">
                  <c:v>41886</c:v>
                </c:pt>
                <c:pt idx="607">
                  <c:v>41887</c:v>
                </c:pt>
                <c:pt idx="608">
                  <c:v>41888</c:v>
                </c:pt>
                <c:pt idx="609">
                  <c:v>41889</c:v>
                </c:pt>
                <c:pt idx="610">
                  <c:v>41890</c:v>
                </c:pt>
                <c:pt idx="611">
                  <c:v>41891</c:v>
                </c:pt>
                <c:pt idx="612">
                  <c:v>41892</c:v>
                </c:pt>
                <c:pt idx="613">
                  <c:v>41893</c:v>
                </c:pt>
                <c:pt idx="614">
                  <c:v>41894</c:v>
                </c:pt>
                <c:pt idx="615">
                  <c:v>41896</c:v>
                </c:pt>
                <c:pt idx="616">
                  <c:v>41897</c:v>
                </c:pt>
                <c:pt idx="617">
                  <c:v>41898</c:v>
                </c:pt>
                <c:pt idx="618">
                  <c:v>41899</c:v>
                </c:pt>
                <c:pt idx="619">
                  <c:v>41900</c:v>
                </c:pt>
                <c:pt idx="620">
                  <c:v>41901</c:v>
                </c:pt>
                <c:pt idx="621">
                  <c:v>41902</c:v>
                </c:pt>
                <c:pt idx="622">
                  <c:v>41903</c:v>
                </c:pt>
                <c:pt idx="623">
                  <c:v>41904</c:v>
                </c:pt>
                <c:pt idx="624">
                  <c:v>41905</c:v>
                </c:pt>
                <c:pt idx="625">
                  <c:v>41906</c:v>
                </c:pt>
                <c:pt idx="626">
                  <c:v>41907</c:v>
                </c:pt>
                <c:pt idx="627">
                  <c:v>41909</c:v>
                </c:pt>
                <c:pt idx="628">
                  <c:v>41910</c:v>
                </c:pt>
                <c:pt idx="629">
                  <c:v>41911</c:v>
                </c:pt>
                <c:pt idx="630">
                  <c:v>41912</c:v>
                </c:pt>
                <c:pt idx="631">
                  <c:v>41913</c:v>
                </c:pt>
                <c:pt idx="632">
                  <c:v>41914</c:v>
                </c:pt>
                <c:pt idx="633">
                  <c:v>41916</c:v>
                </c:pt>
                <c:pt idx="634">
                  <c:v>41917</c:v>
                </c:pt>
                <c:pt idx="635">
                  <c:v>41918</c:v>
                </c:pt>
                <c:pt idx="636">
                  <c:v>41919</c:v>
                </c:pt>
                <c:pt idx="637">
                  <c:v>41920</c:v>
                </c:pt>
                <c:pt idx="638">
                  <c:v>41921</c:v>
                </c:pt>
                <c:pt idx="639">
                  <c:v>41922</c:v>
                </c:pt>
                <c:pt idx="640">
                  <c:v>41923</c:v>
                </c:pt>
                <c:pt idx="641">
                  <c:v>41924</c:v>
                </c:pt>
                <c:pt idx="642">
                  <c:v>41925</c:v>
                </c:pt>
                <c:pt idx="643">
                  <c:v>41926</c:v>
                </c:pt>
                <c:pt idx="644">
                  <c:v>41927</c:v>
                </c:pt>
                <c:pt idx="645">
                  <c:v>41928</c:v>
                </c:pt>
                <c:pt idx="646">
                  <c:v>41929</c:v>
                </c:pt>
                <c:pt idx="647">
                  <c:v>41931</c:v>
                </c:pt>
                <c:pt idx="648">
                  <c:v>41932</c:v>
                </c:pt>
                <c:pt idx="649">
                  <c:v>41933</c:v>
                </c:pt>
                <c:pt idx="650">
                  <c:v>41934</c:v>
                </c:pt>
                <c:pt idx="651">
                  <c:v>41935</c:v>
                </c:pt>
                <c:pt idx="652">
                  <c:v>41936</c:v>
                </c:pt>
                <c:pt idx="653">
                  <c:v>41937</c:v>
                </c:pt>
                <c:pt idx="654">
                  <c:v>41938</c:v>
                </c:pt>
                <c:pt idx="655">
                  <c:v>41939</c:v>
                </c:pt>
                <c:pt idx="656">
                  <c:v>41940</c:v>
                </c:pt>
                <c:pt idx="657">
                  <c:v>41941</c:v>
                </c:pt>
                <c:pt idx="658">
                  <c:v>41942</c:v>
                </c:pt>
                <c:pt idx="659">
                  <c:v>41943</c:v>
                </c:pt>
                <c:pt idx="660">
                  <c:v>41945</c:v>
                </c:pt>
                <c:pt idx="661">
                  <c:v>41946</c:v>
                </c:pt>
                <c:pt idx="662">
                  <c:v>41947</c:v>
                </c:pt>
                <c:pt idx="663">
                  <c:v>41948</c:v>
                </c:pt>
                <c:pt idx="664">
                  <c:v>41949</c:v>
                </c:pt>
                <c:pt idx="665">
                  <c:v>41952</c:v>
                </c:pt>
                <c:pt idx="666">
                  <c:v>41953</c:v>
                </c:pt>
                <c:pt idx="667">
                  <c:v>41954</c:v>
                </c:pt>
                <c:pt idx="668">
                  <c:v>41955</c:v>
                </c:pt>
                <c:pt idx="669">
                  <c:v>41956</c:v>
                </c:pt>
                <c:pt idx="670">
                  <c:v>41958</c:v>
                </c:pt>
                <c:pt idx="671">
                  <c:v>41959</c:v>
                </c:pt>
                <c:pt idx="672">
                  <c:v>41961</c:v>
                </c:pt>
                <c:pt idx="673">
                  <c:v>41962</c:v>
                </c:pt>
                <c:pt idx="674">
                  <c:v>41963</c:v>
                </c:pt>
                <c:pt idx="675">
                  <c:v>41964</c:v>
                </c:pt>
                <c:pt idx="676">
                  <c:v>41965</c:v>
                </c:pt>
                <c:pt idx="677">
                  <c:v>41966</c:v>
                </c:pt>
                <c:pt idx="678">
                  <c:v>41967</c:v>
                </c:pt>
                <c:pt idx="679">
                  <c:v>41968</c:v>
                </c:pt>
                <c:pt idx="680">
                  <c:v>41969</c:v>
                </c:pt>
                <c:pt idx="681">
                  <c:v>41970</c:v>
                </c:pt>
                <c:pt idx="682">
                  <c:v>41971</c:v>
                </c:pt>
                <c:pt idx="683">
                  <c:v>41972</c:v>
                </c:pt>
                <c:pt idx="684">
                  <c:v>41973</c:v>
                </c:pt>
                <c:pt idx="685">
                  <c:v>41974</c:v>
                </c:pt>
                <c:pt idx="686">
                  <c:v>41975</c:v>
                </c:pt>
                <c:pt idx="687">
                  <c:v>41976</c:v>
                </c:pt>
                <c:pt idx="688">
                  <c:v>41977</c:v>
                </c:pt>
                <c:pt idx="689">
                  <c:v>41978</c:v>
                </c:pt>
                <c:pt idx="690">
                  <c:v>41979</c:v>
                </c:pt>
                <c:pt idx="691">
                  <c:v>41980</c:v>
                </c:pt>
                <c:pt idx="692">
                  <c:v>41981</c:v>
                </c:pt>
                <c:pt idx="693">
                  <c:v>41982</c:v>
                </c:pt>
                <c:pt idx="694">
                  <c:v>41983</c:v>
                </c:pt>
                <c:pt idx="695">
                  <c:v>41984</c:v>
                </c:pt>
                <c:pt idx="696">
                  <c:v>41985</c:v>
                </c:pt>
                <c:pt idx="697">
                  <c:v>41986</c:v>
                </c:pt>
                <c:pt idx="698">
                  <c:v>41987</c:v>
                </c:pt>
                <c:pt idx="699">
                  <c:v>41988</c:v>
                </c:pt>
                <c:pt idx="700">
                  <c:v>41989</c:v>
                </c:pt>
                <c:pt idx="701">
                  <c:v>41990</c:v>
                </c:pt>
                <c:pt idx="702">
                  <c:v>41991</c:v>
                </c:pt>
                <c:pt idx="703">
                  <c:v>41992</c:v>
                </c:pt>
                <c:pt idx="704">
                  <c:v>41993</c:v>
                </c:pt>
                <c:pt idx="705">
                  <c:v>41994</c:v>
                </c:pt>
                <c:pt idx="706">
                  <c:v>41995</c:v>
                </c:pt>
                <c:pt idx="707">
                  <c:v>41996</c:v>
                </c:pt>
                <c:pt idx="708">
                  <c:v>41997</c:v>
                </c:pt>
                <c:pt idx="709">
                  <c:v>41998</c:v>
                </c:pt>
                <c:pt idx="710">
                  <c:v>41999</c:v>
                </c:pt>
                <c:pt idx="711">
                  <c:v>42000</c:v>
                </c:pt>
                <c:pt idx="712">
                  <c:v>42001</c:v>
                </c:pt>
                <c:pt idx="713">
                  <c:v>42002</c:v>
                </c:pt>
                <c:pt idx="714">
                  <c:v>42003</c:v>
                </c:pt>
                <c:pt idx="715">
                  <c:v>42005</c:v>
                </c:pt>
                <c:pt idx="716">
                  <c:v>42006</c:v>
                </c:pt>
                <c:pt idx="717">
                  <c:v>42007</c:v>
                </c:pt>
                <c:pt idx="718">
                  <c:v>42008</c:v>
                </c:pt>
                <c:pt idx="719">
                  <c:v>42009</c:v>
                </c:pt>
                <c:pt idx="720">
                  <c:v>42010</c:v>
                </c:pt>
                <c:pt idx="721">
                  <c:v>42011</c:v>
                </c:pt>
                <c:pt idx="722">
                  <c:v>42012</c:v>
                </c:pt>
                <c:pt idx="723">
                  <c:v>42013</c:v>
                </c:pt>
                <c:pt idx="724">
                  <c:v>42014</c:v>
                </c:pt>
                <c:pt idx="725">
                  <c:v>42015</c:v>
                </c:pt>
                <c:pt idx="726">
                  <c:v>42016</c:v>
                </c:pt>
                <c:pt idx="727">
                  <c:v>42017</c:v>
                </c:pt>
                <c:pt idx="728">
                  <c:v>42018</c:v>
                </c:pt>
                <c:pt idx="729">
                  <c:v>42019</c:v>
                </c:pt>
                <c:pt idx="730">
                  <c:v>42020</c:v>
                </c:pt>
                <c:pt idx="731">
                  <c:v>42021</c:v>
                </c:pt>
                <c:pt idx="732">
                  <c:v>42022</c:v>
                </c:pt>
                <c:pt idx="733">
                  <c:v>42023</c:v>
                </c:pt>
                <c:pt idx="734">
                  <c:v>42024</c:v>
                </c:pt>
                <c:pt idx="735">
                  <c:v>42025</c:v>
                </c:pt>
                <c:pt idx="736">
                  <c:v>42026</c:v>
                </c:pt>
                <c:pt idx="737">
                  <c:v>42027</c:v>
                </c:pt>
                <c:pt idx="738">
                  <c:v>42028</c:v>
                </c:pt>
                <c:pt idx="739">
                  <c:v>42029</c:v>
                </c:pt>
                <c:pt idx="740">
                  <c:v>42030</c:v>
                </c:pt>
                <c:pt idx="741">
                  <c:v>42031</c:v>
                </c:pt>
                <c:pt idx="742">
                  <c:v>42032</c:v>
                </c:pt>
                <c:pt idx="743">
                  <c:v>42033</c:v>
                </c:pt>
                <c:pt idx="744">
                  <c:v>42034</c:v>
                </c:pt>
                <c:pt idx="745">
                  <c:v>42035</c:v>
                </c:pt>
                <c:pt idx="746">
                  <c:v>42036</c:v>
                </c:pt>
                <c:pt idx="747">
                  <c:v>42038</c:v>
                </c:pt>
                <c:pt idx="748">
                  <c:v>42039</c:v>
                </c:pt>
                <c:pt idx="749">
                  <c:v>42040</c:v>
                </c:pt>
                <c:pt idx="750">
                  <c:v>42041</c:v>
                </c:pt>
                <c:pt idx="751">
                  <c:v>42042</c:v>
                </c:pt>
                <c:pt idx="752">
                  <c:v>42043</c:v>
                </c:pt>
                <c:pt idx="753">
                  <c:v>42044</c:v>
                </c:pt>
                <c:pt idx="754">
                  <c:v>42045</c:v>
                </c:pt>
                <c:pt idx="755">
                  <c:v>42046</c:v>
                </c:pt>
                <c:pt idx="756">
                  <c:v>42047</c:v>
                </c:pt>
                <c:pt idx="757">
                  <c:v>42048</c:v>
                </c:pt>
                <c:pt idx="758">
                  <c:v>42049</c:v>
                </c:pt>
                <c:pt idx="759">
                  <c:v>42050</c:v>
                </c:pt>
                <c:pt idx="760">
                  <c:v>42051</c:v>
                </c:pt>
                <c:pt idx="761">
                  <c:v>42052</c:v>
                </c:pt>
                <c:pt idx="762">
                  <c:v>42053</c:v>
                </c:pt>
                <c:pt idx="763">
                  <c:v>42054</c:v>
                </c:pt>
                <c:pt idx="764">
                  <c:v>42055</c:v>
                </c:pt>
                <c:pt idx="765">
                  <c:v>42056</c:v>
                </c:pt>
                <c:pt idx="766">
                  <c:v>42057</c:v>
                </c:pt>
                <c:pt idx="767">
                  <c:v>42058</c:v>
                </c:pt>
                <c:pt idx="768">
                  <c:v>42059</c:v>
                </c:pt>
                <c:pt idx="769">
                  <c:v>42060</c:v>
                </c:pt>
                <c:pt idx="770">
                  <c:v>42061</c:v>
                </c:pt>
                <c:pt idx="771">
                  <c:v>42062</c:v>
                </c:pt>
                <c:pt idx="772">
                  <c:v>42063</c:v>
                </c:pt>
                <c:pt idx="773">
                  <c:v>42064</c:v>
                </c:pt>
                <c:pt idx="774">
                  <c:v>42065</c:v>
                </c:pt>
                <c:pt idx="775">
                  <c:v>42066</c:v>
                </c:pt>
                <c:pt idx="776">
                  <c:v>42067</c:v>
                </c:pt>
                <c:pt idx="777">
                  <c:v>42068</c:v>
                </c:pt>
                <c:pt idx="778">
                  <c:v>42069</c:v>
                </c:pt>
                <c:pt idx="779">
                  <c:v>42070</c:v>
                </c:pt>
                <c:pt idx="780">
                  <c:v>42071</c:v>
                </c:pt>
                <c:pt idx="781">
                  <c:v>42072</c:v>
                </c:pt>
                <c:pt idx="782">
                  <c:v>42073</c:v>
                </c:pt>
                <c:pt idx="783">
                  <c:v>42074</c:v>
                </c:pt>
                <c:pt idx="784">
                  <c:v>42075</c:v>
                </c:pt>
                <c:pt idx="785">
                  <c:v>42076</c:v>
                </c:pt>
                <c:pt idx="786">
                  <c:v>42077</c:v>
                </c:pt>
                <c:pt idx="787">
                  <c:v>42078</c:v>
                </c:pt>
                <c:pt idx="788">
                  <c:v>42079</c:v>
                </c:pt>
                <c:pt idx="789">
                  <c:v>42080</c:v>
                </c:pt>
                <c:pt idx="790">
                  <c:v>42081</c:v>
                </c:pt>
                <c:pt idx="791">
                  <c:v>42082</c:v>
                </c:pt>
                <c:pt idx="792">
                  <c:v>42083</c:v>
                </c:pt>
                <c:pt idx="793">
                  <c:v>42084</c:v>
                </c:pt>
                <c:pt idx="794">
                  <c:v>42085</c:v>
                </c:pt>
                <c:pt idx="795">
                  <c:v>42086</c:v>
                </c:pt>
                <c:pt idx="796">
                  <c:v>42087</c:v>
                </c:pt>
                <c:pt idx="797">
                  <c:v>42088</c:v>
                </c:pt>
                <c:pt idx="798">
                  <c:v>42089</c:v>
                </c:pt>
                <c:pt idx="799">
                  <c:v>42090</c:v>
                </c:pt>
                <c:pt idx="800">
                  <c:v>42091</c:v>
                </c:pt>
                <c:pt idx="801">
                  <c:v>42092</c:v>
                </c:pt>
                <c:pt idx="802">
                  <c:v>42093</c:v>
                </c:pt>
                <c:pt idx="803">
                  <c:v>42094</c:v>
                </c:pt>
                <c:pt idx="804">
                  <c:v>42095</c:v>
                </c:pt>
                <c:pt idx="805">
                  <c:v>42096</c:v>
                </c:pt>
                <c:pt idx="806">
                  <c:v>42097</c:v>
                </c:pt>
                <c:pt idx="807">
                  <c:v>42098</c:v>
                </c:pt>
                <c:pt idx="808">
                  <c:v>42099</c:v>
                </c:pt>
                <c:pt idx="809">
                  <c:v>42100</c:v>
                </c:pt>
                <c:pt idx="810">
                  <c:v>42101</c:v>
                </c:pt>
                <c:pt idx="811">
                  <c:v>42102</c:v>
                </c:pt>
                <c:pt idx="812">
                  <c:v>42103</c:v>
                </c:pt>
                <c:pt idx="813">
                  <c:v>42104</c:v>
                </c:pt>
                <c:pt idx="814">
                  <c:v>42105</c:v>
                </c:pt>
                <c:pt idx="815">
                  <c:v>42106</c:v>
                </c:pt>
                <c:pt idx="816">
                  <c:v>42107</c:v>
                </c:pt>
                <c:pt idx="817">
                  <c:v>42108</c:v>
                </c:pt>
                <c:pt idx="818">
                  <c:v>42109</c:v>
                </c:pt>
                <c:pt idx="819">
                  <c:v>42110</c:v>
                </c:pt>
                <c:pt idx="820">
                  <c:v>42111</c:v>
                </c:pt>
                <c:pt idx="821">
                  <c:v>42112</c:v>
                </c:pt>
                <c:pt idx="822">
                  <c:v>42113</c:v>
                </c:pt>
                <c:pt idx="823">
                  <c:v>42114</c:v>
                </c:pt>
                <c:pt idx="824">
                  <c:v>42115</c:v>
                </c:pt>
                <c:pt idx="825">
                  <c:v>42116</c:v>
                </c:pt>
                <c:pt idx="826">
                  <c:v>42117</c:v>
                </c:pt>
                <c:pt idx="827">
                  <c:v>42118</c:v>
                </c:pt>
                <c:pt idx="828">
                  <c:v>42119</c:v>
                </c:pt>
                <c:pt idx="829">
                  <c:v>42120</c:v>
                </c:pt>
                <c:pt idx="830">
                  <c:v>42121</c:v>
                </c:pt>
                <c:pt idx="831">
                  <c:v>42122</c:v>
                </c:pt>
                <c:pt idx="832">
                  <c:v>42123</c:v>
                </c:pt>
                <c:pt idx="833">
                  <c:v>42124</c:v>
                </c:pt>
                <c:pt idx="834">
                  <c:v>42125</c:v>
                </c:pt>
                <c:pt idx="835">
                  <c:v>42126</c:v>
                </c:pt>
                <c:pt idx="836">
                  <c:v>42127</c:v>
                </c:pt>
                <c:pt idx="837">
                  <c:v>42128</c:v>
                </c:pt>
                <c:pt idx="838">
                  <c:v>42129</c:v>
                </c:pt>
                <c:pt idx="839">
                  <c:v>42130</c:v>
                </c:pt>
                <c:pt idx="840">
                  <c:v>42131</c:v>
                </c:pt>
                <c:pt idx="841">
                  <c:v>42132</c:v>
                </c:pt>
                <c:pt idx="842">
                  <c:v>42133</c:v>
                </c:pt>
                <c:pt idx="843">
                  <c:v>42134</c:v>
                </c:pt>
                <c:pt idx="844">
                  <c:v>42135</c:v>
                </c:pt>
                <c:pt idx="845">
                  <c:v>42136</c:v>
                </c:pt>
                <c:pt idx="846">
                  <c:v>42137</c:v>
                </c:pt>
                <c:pt idx="847">
                  <c:v>42138</c:v>
                </c:pt>
                <c:pt idx="848">
                  <c:v>42139</c:v>
                </c:pt>
                <c:pt idx="849">
                  <c:v>42140</c:v>
                </c:pt>
                <c:pt idx="850">
                  <c:v>42141</c:v>
                </c:pt>
                <c:pt idx="851">
                  <c:v>42142</c:v>
                </c:pt>
                <c:pt idx="852">
                  <c:v>42143</c:v>
                </c:pt>
                <c:pt idx="853">
                  <c:v>42144</c:v>
                </c:pt>
                <c:pt idx="854">
                  <c:v>42145</c:v>
                </c:pt>
                <c:pt idx="855">
                  <c:v>42146</c:v>
                </c:pt>
                <c:pt idx="856">
                  <c:v>42147</c:v>
                </c:pt>
                <c:pt idx="857">
                  <c:v>42148</c:v>
                </c:pt>
                <c:pt idx="858">
                  <c:v>42149</c:v>
                </c:pt>
                <c:pt idx="859">
                  <c:v>42150</c:v>
                </c:pt>
                <c:pt idx="860">
                  <c:v>42151</c:v>
                </c:pt>
                <c:pt idx="861">
                  <c:v>42152</c:v>
                </c:pt>
                <c:pt idx="862">
                  <c:v>42153</c:v>
                </c:pt>
                <c:pt idx="863">
                  <c:v>42154</c:v>
                </c:pt>
                <c:pt idx="864">
                  <c:v>42155</c:v>
                </c:pt>
                <c:pt idx="865">
                  <c:v>42156</c:v>
                </c:pt>
                <c:pt idx="866">
                  <c:v>42157</c:v>
                </c:pt>
                <c:pt idx="867">
                  <c:v>42158</c:v>
                </c:pt>
                <c:pt idx="868">
                  <c:v>42159</c:v>
                </c:pt>
                <c:pt idx="869">
                  <c:v>42160</c:v>
                </c:pt>
                <c:pt idx="870">
                  <c:v>42161</c:v>
                </c:pt>
                <c:pt idx="871">
                  <c:v>42162</c:v>
                </c:pt>
                <c:pt idx="872">
                  <c:v>42163</c:v>
                </c:pt>
                <c:pt idx="873">
                  <c:v>42164</c:v>
                </c:pt>
                <c:pt idx="874">
                  <c:v>42165</c:v>
                </c:pt>
                <c:pt idx="875">
                  <c:v>42166</c:v>
                </c:pt>
                <c:pt idx="876">
                  <c:v>42167</c:v>
                </c:pt>
                <c:pt idx="877">
                  <c:v>42168</c:v>
                </c:pt>
                <c:pt idx="878">
                  <c:v>42169</c:v>
                </c:pt>
                <c:pt idx="879">
                  <c:v>42170</c:v>
                </c:pt>
                <c:pt idx="880">
                  <c:v>42171</c:v>
                </c:pt>
                <c:pt idx="881">
                  <c:v>42172</c:v>
                </c:pt>
                <c:pt idx="882">
                  <c:v>42173</c:v>
                </c:pt>
                <c:pt idx="883">
                  <c:v>42174</c:v>
                </c:pt>
                <c:pt idx="884">
                  <c:v>42175</c:v>
                </c:pt>
                <c:pt idx="885">
                  <c:v>42176</c:v>
                </c:pt>
                <c:pt idx="886">
                  <c:v>42177</c:v>
                </c:pt>
                <c:pt idx="887">
                  <c:v>42178</c:v>
                </c:pt>
                <c:pt idx="888">
                  <c:v>42179</c:v>
                </c:pt>
                <c:pt idx="889">
                  <c:v>42180</c:v>
                </c:pt>
                <c:pt idx="890">
                  <c:v>42181</c:v>
                </c:pt>
                <c:pt idx="891">
                  <c:v>42182</c:v>
                </c:pt>
                <c:pt idx="892">
                  <c:v>42183</c:v>
                </c:pt>
                <c:pt idx="893">
                  <c:v>42184</c:v>
                </c:pt>
                <c:pt idx="894">
                  <c:v>42185</c:v>
                </c:pt>
                <c:pt idx="895">
                  <c:v>42186</c:v>
                </c:pt>
                <c:pt idx="896">
                  <c:v>42187</c:v>
                </c:pt>
                <c:pt idx="897">
                  <c:v>42188</c:v>
                </c:pt>
                <c:pt idx="898">
                  <c:v>42189</c:v>
                </c:pt>
                <c:pt idx="899">
                  <c:v>42190</c:v>
                </c:pt>
                <c:pt idx="900">
                  <c:v>42191</c:v>
                </c:pt>
                <c:pt idx="901">
                  <c:v>42192</c:v>
                </c:pt>
                <c:pt idx="902">
                  <c:v>42193</c:v>
                </c:pt>
                <c:pt idx="903">
                  <c:v>42194</c:v>
                </c:pt>
                <c:pt idx="904">
                  <c:v>42195</c:v>
                </c:pt>
                <c:pt idx="905">
                  <c:v>42196</c:v>
                </c:pt>
                <c:pt idx="906">
                  <c:v>42197</c:v>
                </c:pt>
                <c:pt idx="907">
                  <c:v>42198</c:v>
                </c:pt>
                <c:pt idx="908">
                  <c:v>42199</c:v>
                </c:pt>
                <c:pt idx="909">
                  <c:v>42200</c:v>
                </c:pt>
                <c:pt idx="910">
                  <c:v>42201</c:v>
                </c:pt>
                <c:pt idx="911">
                  <c:v>42202</c:v>
                </c:pt>
                <c:pt idx="912">
                  <c:v>42203</c:v>
                </c:pt>
                <c:pt idx="913">
                  <c:v>42204</c:v>
                </c:pt>
                <c:pt idx="914">
                  <c:v>42205</c:v>
                </c:pt>
                <c:pt idx="915">
                  <c:v>42206</c:v>
                </c:pt>
                <c:pt idx="916">
                  <c:v>42207</c:v>
                </c:pt>
                <c:pt idx="917">
                  <c:v>42208</c:v>
                </c:pt>
                <c:pt idx="918">
                  <c:v>42209</c:v>
                </c:pt>
                <c:pt idx="919">
                  <c:v>42210</c:v>
                </c:pt>
                <c:pt idx="920">
                  <c:v>42211</c:v>
                </c:pt>
                <c:pt idx="921">
                  <c:v>42212</c:v>
                </c:pt>
                <c:pt idx="922">
                  <c:v>42213</c:v>
                </c:pt>
                <c:pt idx="923">
                  <c:v>42214</c:v>
                </c:pt>
                <c:pt idx="924">
                  <c:v>42215</c:v>
                </c:pt>
                <c:pt idx="925">
                  <c:v>42216</c:v>
                </c:pt>
                <c:pt idx="926">
                  <c:v>42217</c:v>
                </c:pt>
                <c:pt idx="927">
                  <c:v>42218</c:v>
                </c:pt>
                <c:pt idx="928">
                  <c:v>42219</c:v>
                </c:pt>
                <c:pt idx="929">
                  <c:v>42220</c:v>
                </c:pt>
                <c:pt idx="930">
                  <c:v>42221</c:v>
                </c:pt>
                <c:pt idx="931">
                  <c:v>42222</c:v>
                </c:pt>
                <c:pt idx="932">
                  <c:v>42223</c:v>
                </c:pt>
                <c:pt idx="933">
                  <c:v>42224</c:v>
                </c:pt>
                <c:pt idx="934">
                  <c:v>42225</c:v>
                </c:pt>
                <c:pt idx="935">
                  <c:v>42226</c:v>
                </c:pt>
                <c:pt idx="936">
                  <c:v>42227</c:v>
                </c:pt>
                <c:pt idx="937">
                  <c:v>42228</c:v>
                </c:pt>
                <c:pt idx="938">
                  <c:v>42229</c:v>
                </c:pt>
                <c:pt idx="939">
                  <c:v>42230</c:v>
                </c:pt>
                <c:pt idx="940">
                  <c:v>42231</c:v>
                </c:pt>
                <c:pt idx="941">
                  <c:v>42232</c:v>
                </c:pt>
                <c:pt idx="942">
                  <c:v>42233</c:v>
                </c:pt>
                <c:pt idx="943">
                  <c:v>42234</c:v>
                </c:pt>
                <c:pt idx="944">
                  <c:v>42235</c:v>
                </c:pt>
                <c:pt idx="945">
                  <c:v>42236</c:v>
                </c:pt>
                <c:pt idx="946">
                  <c:v>42237</c:v>
                </c:pt>
                <c:pt idx="947">
                  <c:v>42238</c:v>
                </c:pt>
                <c:pt idx="948">
                  <c:v>42239</c:v>
                </c:pt>
                <c:pt idx="949">
                  <c:v>42240</c:v>
                </c:pt>
                <c:pt idx="950">
                  <c:v>42241</c:v>
                </c:pt>
                <c:pt idx="951">
                  <c:v>42242</c:v>
                </c:pt>
                <c:pt idx="952">
                  <c:v>42243</c:v>
                </c:pt>
                <c:pt idx="953">
                  <c:v>42244</c:v>
                </c:pt>
                <c:pt idx="954">
                  <c:v>42245</c:v>
                </c:pt>
                <c:pt idx="955">
                  <c:v>42246</c:v>
                </c:pt>
                <c:pt idx="956">
                  <c:v>42247</c:v>
                </c:pt>
                <c:pt idx="957">
                  <c:v>42248</c:v>
                </c:pt>
                <c:pt idx="958">
                  <c:v>42249</c:v>
                </c:pt>
                <c:pt idx="959">
                  <c:v>42250</c:v>
                </c:pt>
                <c:pt idx="960">
                  <c:v>42251</c:v>
                </c:pt>
                <c:pt idx="961">
                  <c:v>42252</c:v>
                </c:pt>
                <c:pt idx="962">
                  <c:v>42253</c:v>
                </c:pt>
                <c:pt idx="963">
                  <c:v>42254</c:v>
                </c:pt>
                <c:pt idx="964">
                  <c:v>42255</c:v>
                </c:pt>
                <c:pt idx="965">
                  <c:v>42256</c:v>
                </c:pt>
                <c:pt idx="966">
                  <c:v>42257</c:v>
                </c:pt>
                <c:pt idx="967">
                  <c:v>42258</c:v>
                </c:pt>
                <c:pt idx="968">
                  <c:v>42259</c:v>
                </c:pt>
                <c:pt idx="969">
                  <c:v>42260</c:v>
                </c:pt>
                <c:pt idx="970">
                  <c:v>42261</c:v>
                </c:pt>
                <c:pt idx="971">
                  <c:v>42262</c:v>
                </c:pt>
                <c:pt idx="972">
                  <c:v>42263</c:v>
                </c:pt>
                <c:pt idx="973">
                  <c:v>42264</c:v>
                </c:pt>
                <c:pt idx="974">
                  <c:v>42265</c:v>
                </c:pt>
                <c:pt idx="975">
                  <c:v>42266</c:v>
                </c:pt>
                <c:pt idx="976">
                  <c:v>42267</c:v>
                </c:pt>
                <c:pt idx="977">
                  <c:v>42268</c:v>
                </c:pt>
                <c:pt idx="978">
                  <c:v>42269</c:v>
                </c:pt>
                <c:pt idx="979">
                  <c:v>42270</c:v>
                </c:pt>
                <c:pt idx="980">
                  <c:v>42271</c:v>
                </c:pt>
                <c:pt idx="981">
                  <c:v>42272</c:v>
                </c:pt>
                <c:pt idx="982">
                  <c:v>42273</c:v>
                </c:pt>
                <c:pt idx="983">
                  <c:v>42274</c:v>
                </c:pt>
                <c:pt idx="984">
                  <c:v>42275</c:v>
                </c:pt>
                <c:pt idx="985">
                  <c:v>42276</c:v>
                </c:pt>
                <c:pt idx="986">
                  <c:v>42277</c:v>
                </c:pt>
                <c:pt idx="987">
                  <c:v>42278</c:v>
                </c:pt>
                <c:pt idx="988">
                  <c:v>42279</c:v>
                </c:pt>
                <c:pt idx="989">
                  <c:v>42280</c:v>
                </c:pt>
                <c:pt idx="990">
                  <c:v>42281</c:v>
                </c:pt>
                <c:pt idx="991">
                  <c:v>42282</c:v>
                </c:pt>
                <c:pt idx="992">
                  <c:v>42283</c:v>
                </c:pt>
                <c:pt idx="993">
                  <c:v>42284</c:v>
                </c:pt>
                <c:pt idx="994">
                  <c:v>42285</c:v>
                </c:pt>
                <c:pt idx="995">
                  <c:v>42286</c:v>
                </c:pt>
                <c:pt idx="996">
                  <c:v>42287</c:v>
                </c:pt>
                <c:pt idx="997">
                  <c:v>42288</c:v>
                </c:pt>
                <c:pt idx="998">
                  <c:v>42289</c:v>
                </c:pt>
                <c:pt idx="999">
                  <c:v>42290</c:v>
                </c:pt>
                <c:pt idx="1000">
                  <c:v>42291</c:v>
                </c:pt>
                <c:pt idx="1001">
                  <c:v>42292</c:v>
                </c:pt>
                <c:pt idx="1002">
                  <c:v>42293</c:v>
                </c:pt>
                <c:pt idx="1003">
                  <c:v>42294</c:v>
                </c:pt>
                <c:pt idx="1004">
                  <c:v>42295</c:v>
                </c:pt>
                <c:pt idx="1005">
                  <c:v>42296</c:v>
                </c:pt>
                <c:pt idx="1006">
                  <c:v>42297</c:v>
                </c:pt>
                <c:pt idx="1007">
                  <c:v>42298</c:v>
                </c:pt>
                <c:pt idx="1008">
                  <c:v>42299</c:v>
                </c:pt>
                <c:pt idx="1009">
                  <c:v>42300</c:v>
                </c:pt>
                <c:pt idx="1010">
                  <c:v>42301</c:v>
                </c:pt>
                <c:pt idx="1011">
                  <c:v>42302</c:v>
                </c:pt>
                <c:pt idx="1012">
                  <c:v>42303</c:v>
                </c:pt>
                <c:pt idx="1013">
                  <c:v>42304</c:v>
                </c:pt>
                <c:pt idx="1014">
                  <c:v>42305</c:v>
                </c:pt>
                <c:pt idx="1015">
                  <c:v>42306</c:v>
                </c:pt>
                <c:pt idx="1016">
                  <c:v>42307</c:v>
                </c:pt>
                <c:pt idx="1017">
                  <c:v>42308</c:v>
                </c:pt>
                <c:pt idx="1018">
                  <c:v>42309</c:v>
                </c:pt>
                <c:pt idx="1019">
                  <c:v>42310</c:v>
                </c:pt>
                <c:pt idx="1020">
                  <c:v>42311</c:v>
                </c:pt>
                <c:pt idx="1021">
                  <c:v>42312</c:v>
                </c:pt>
                <c:pt idx="1022">
                  <c:v>42313</c:v>
                </c:pt>
                <c:pt idx="1023">
                  <c:v>42314</c:v>
                </c:pt>
                <c:pt idx="1024">
                  <c:v>42315</c:v>
                </c:pt>
                <c:pt idx="1025">
                  <c:v>42316</c:v>
                </c:pt>
                <c:pt idx="1026">
                  <c:v>42317</c:v>
                </c:pt>
                <c:pt idx="1027">
                  <c:v>42318</c:v>
                </c:pt>
                <c:pt idx="1028">
                  <c:v>42319</c:v>
                </c:pt>
                <c:pt idx="1029">
                  <c:v>42320</c:v>
                </c:pt>
                <c:pt idx="1030">
                  <c:v>42321</c:v>
                </c:pt>
                <c:pt idx="1031">
                  <c:v>42322</c:v>
                </c:pt>
                <c:pt idx="1032">
                  <c:v>42323</c:v>
                </c:pt>
                <c:pt idx="1033">
                  <c:v>42324</c:v>
                </c:pt>
                <c:pt idx="1034">
                  <c:v>42325</c:v>
                </c:pt>
                <c:pt idx="1035">
                  <c:v>42326</c:v>
                </c:pt>
                <c:pt idx="1036">
                  <c:v>42327</c:v>
                </c:pt>
                <c:pt idx="1037">
                  <c:v>42328</c:v>
                </c:pt>
                <c:pt idx="1038">
                  <c:v>42329</c:v>
                </c:pt>
                <c:pt idx="1039">
                  <c:v>42330</c:v>
                </c:pt>
                <c:pt idx="1040">
                  <c:v>42331</c:v>
                </c:pt>
                <c:pt idx="1041">
                  <c:v>42332</c:v>
                </c:pt>
                <c:pt idx="1042">
                  <c:v>42333</c:v>
                </c:pt>
                <c:pt idx="1043">
                  <c:v>42334</c:v>
                </c:pt>
                <c:pt idx="1044">
                  <c:v>42335</c:v>
                </c:pt>
                <c:pt idx="1045">
                  <c:v>42336</c:v>
                </c:pt>
                <c:pt idx="1046">
                  <c:v>42337</c:v>
                </c:pt>
                <c:pt idx="1047">
                  <c:v>42338</c:v>
                </c:pt>
                <c:pt idx="1048">
                  <c:v>42339</c:v>
                </c:pt>
                <c:pt idx="1049">
                  <c:v>42340</c:v>
                </c:pt>
                <c:pt idx="1050">
                  <c:v>42341</c:v>
                </c:pt>
                <c:pt idx="1051">
                  <c:v>42342</c:v>
                </c:pt>
                <c:pt idx="1052">
                  <c:v>42343</c:v>
                </c:pt>
                <c:pt idx="1053">
                  <c:v>42344</c:v>
                </c:pt>
                <c:pt idx="1054">
                  <c:v>42345</c:v>
                </c:pt>
                <c:pt idx="1055">
                  <c:v>42346</c:v>
                </c:pt>
                <c:pt idx="1056">
                  <c:v>42347</c:v>
                </c:pt>
                <c:pt idx="1057">
                  <c:v>42348</c:v>
                </c:pt>
                <c:pt idx="1058">
                  <c:v>42349</c:v>
                </c:pt>
                <c:pt idx="1059">
                  <c:v>42350</c:v>
                </c:pt>
                <c:pt idx="1060">
                  <c:v>42351</c:v>
                </c:pt>
                <c:pt idx="1061">
                  <c:v>42352</c:v>
                </c:pt>
                <c:pt idx="1062">
                  <c:v>42353</c:v>
                </c:pt>
                <c:pt idx="1063">
                  <c:v>42354</c:v>
                </c:pt>
                <c:pt idx="1064">
                  <c:v>42355</c:v>
                </c:pt>
                <c:pt idx="1065">
                  <c:v>42356</c:v>
                </c:pt>
                <c:pt idx="1066">
                  <c:v>42357</c:v>
                </c:pt>
                <c:pt idx="1067">
                  <c:v>42358</c:v>
                </c:pt>
                <c:pt idx="1068">
                  <c:v>42359</c:v>
                </c:pt>
                <c:pt idx="1069">
                  <c:v>42360</c:v>
                </c:pt>
                <c:pt idx="1070">
                  <c:v>42361</c:v>
                </c:pt>
                <c:pt idx="1071">
                  <c:v>42362</c:v>
                </c:pt>
                <c:pt idx="1072">
                  <c:v>42363</c:v>
                </c:pt>
                <c:pt idx="1073">
                  <c:v>42364</c:v>
                </c:pt>
                <c:pt idx="1074">
                  <c:v>42365</c:v>
                </c:pt>
                <c:pt idx="1075">
                  <c:v>42366</c:v>
                </c:pt>
                <c:pt idx="1076">
                  <c:v>42367</c:v>
                </c:pt>
                <c:pt idx="1077">
                  <c:v>42368</c:v>
                </c:pt>
                <c:pt idx="1078">
                  <c:v>42369</c:v>
                </c:pt>
                <c:pt idx="1079">
                  <c:v>42371</c:v>
                </c:pt>
                <c:pt idx="1080">
                  <c:v>42372</c:v>
                </c:pt>
                <c:pt idx="1081">
                  <c:v>42373</c:v>
                </c:pt>
                <c:pt idx="1082">
                  <c:v>42374</c:v>
                </c:pt>
                <c:pt idx="1083">
                  <c:v>42375</c:v>
                </c:pt>
                <c:pt idx="1084">
                  <c:v>42376</c:v>
                </c:pt>
                <c:pt idx="1085">
                  <c:v>42377</c:v>
                </c:pt>
                <c:pt idx="1086">
                  <c:v>42378</c:v>
                </c:pt>
                <c:pt idx="1087">
                  <c:v>42379</c:v>
                </c:pt>
                <c:pt idx="1088">
                  <c:v>42380</c:v>
                </c:pt>
                <c:pt idx="1089">
                  <c:v>42381</c:v>
                </c:pt>
                <c:pt idx="1090">
                  <c:v>42382</c:v>
                </c:pt>
                <c:pt idx="1091">
                  <c:v>42383</c:v>
                </c:pt>
                <c:pt idx="1092">
                  <c:v>42384</c:v>
                </c:pt>
                <c:pt idx="1093">
                  <c:v>42385</c:v>
                </c:pt>
                <c:pt idx="1094">
                  <c:v>42386</c:v>
                </c:pt>
                <c:pt idx="1095">
                  <c:v>42387</c:v>
                </c:pt>
                <c:pt idx="1096">
                  <c:v>42388</c:v>
                </c:pt>
                <c:pt idx="1097">
                  <c:v>42389</c:v>
                </c:pt>
                <c:pt idx="1098">
                  <c:v>42390</c:v>
                </c:pt>
                <c:pt idx="1099">
                  <c:v>42391</c:v>
                </c:pt>
                <c:pt idx="1100">
                  <c:v>42392</c:v>
                </c:pt>
                <c:pt idx="1101">
                  <c:v>42393</c:v>
                </c:pt>
                <c:pt idx="1102">
                  <c:v>42394</c:v>
                </c:pt>
                <c:pt idx="1103">
                  <c:v>42395</c:v>
                </c:pt>
                <c:pt idx="1104">
                  <c:v>42396</c:v>
                </c:pt>
                <c:pt idx="1105">
                  <c:v>42397</c:v>
                </c:pt>
                <c:pt idx="1106">
                  <c:v>42398</c:v>
                </c:pt>
                <c:pt idx="1107">
                  <c:v>42399</c:v>
                </c:pt>
                <c:pt idx="1108">
                  <c:v>42400</c:v>
                </c:pt>
                <c:pt idx="1109">
                  <c:v>42401</c:v>
                </c:pt>
                <c:pt idx="1110">
                  <c:v>42402</c:v>
                </c:pt>
                <c:pt idx="1111">
                  <c:v>42403</c:v>
                </c:pt>
                <c:pt idx="1112">
                  <c:v>42404</c:v>
                </c:pt>
                <c:pt idx="1113">
                  <c:v>42405</c:v>
                </c:pt>
                <c:pt idx="1114">
                  <c:v>42406</c:v>
                </c:pt>
                <c:pt idx="1115">
                  <c:v>42407</c:v>
                </c:pt>
                <c:pt idx="1116">
                  <c:v>42408</c:v>
                </c:pt>
                <c:pt idx="1117">
                  <c:v>42409</c:v>
                </c:pt>
                <c:pt idx="1118">
                  <c:v>42410</c:v>
                </c:pt>
                <c:pt idx="1119">
                  <c:v>42411</c:v>
                </c:pt>
                <c:pt idx="1120">
                  <c:v>42412</c:v>
                </c:pt>
                <c:pt idx="1121">
                  <c:v>42413</c:v>
                </c:pt>
                <c:pt idx="1122">
                  <c:v>42414</c:v>
                </c:pt>
                <c:pt idx="1123">
                  <c:v>42415</c:v>
                </c:pt>
                <c:pt idx="1124">
                  <c:v>42416</c:v>
                </c:pt>
                <c:pt idx="1125">
                  <c:v>42417</c:v>
                </c:pt>
                <c:pt idx="1126">
                  <c:v>42418</c:v>
                </c:pt>
                <c:pt idx="1127">
                  <c:v>42419</c:v>
                </c:pt>
                <c:pt idx="1128">
                  <c:v>42420</c:v>
                </c:pt>
                <c:pt idx="1129">
                  <c:v>42421</c:v>
                </c:pt>
                <c:pt idx="1130">
                  <c:v>42422</c:v>
                </c:pt>
                <c:pt idx="1131">
                  <c:v>42423</c:v>
                </c:pt>
                <c:pt idx="1132">
                  <c:v>42424</c:v>
                </c:pt>
                <c:pt idx="1133">
                  <c:v>42425</c:v>
                </c:pt>
                <c:pt idx="1134">
                  <c:v>42426</c:v>
                </c:pt>
                <c:pt idx="1135">
                  <c:v>42427</c:v>
                </c:pt>
                <c:pt idx="1136">
                  <c:v>42428</c:v>
                </c:pt>
                <c:pt idx="1137">
                  <c:v>42429</c:v>
                </c:pt>
                <c:pt idx="1138">
                  <c:v>42430</c:v>
                </c:pt>
                <c:pt idx="1139">
                  <c:v>42431</c:v>
                </c:pt>
                <c:pt idx="1140">
                  <c:v>42432</c:v>
                </c:pt>
                <c:pt idx="1141">
                  <c:v>42433</c:v>
                </c:pt>
                <c:pt idx="1142">
                  <c:v>42434</c:v>
                </c:pt>
                <c:pt idx="1143">
                  <c:v>42435</c:v>
                </c:pt>
                <c:pt idx="1144">
                  <c:v>42436</c:v>
                </c:pt>
                <c:pt idx="1145">
                  <c:v>42437</c:v>
                </c:pt>
                <c:pt idx="1146">
                  <c:v>42438</c:v>
                </c:pt>
                <c:pt idx="1147">
                  <c:v>42439</c:v>
                </c:pt>
                <c:pt idx="1148">
                  <c:v>42440</c:v>
                </c:pt>
                <c:pt idx="1149">
                  <c:v>42441</c:v>
                </c:pt>
                <c:pt idx="1150">
                  <c:v>42442</c:v>
                </c:pt>
                <c:pt idx="1151">
                  <c:v>42443</c:v>
                </c:pt>
                <c:pt idx="1152">
                  <c:v>42444</c:v>
                </c:pt>
                <c:pt idx="1153">
                  <c:v>42445</c:v>
                </c:pt>
                <c:pt idx="1154">
                  <c:v>42446</c:v>
                </c:pt>
                <c:pt idx="1155">
                  <c:v>42447</c:v>
                </c:pt>
                <c:pt idx="1156">
                  <c:v>42448</c:v>
                </c:pt>
                <c:pt idx="1157">
                  <c:v>42449</c:v>
                </c:pt>
                <c:pt idx="1158">
                  <c:v>42450</c:v>
                </c:pt>
                <c:pt idx="1159">
                  <c:v>42451</c:v>
                </c:pt>
                <c:pt idx="1160">
                  <c:v>42452</c:v>
                </c:pt>
                <c:pt idx="1161">
                  <c:v>42453</c:v>
                </c:pt>
                <c:pt idx="1162">
                  <c:v>42454</c:v>
                </c:pt>
                <c:pt idx="1163">
                  <c:v>42455</c:v>
                </c:pt>
                <c:pt idx="1164">
                  <c:v>42456</c:v>
                </c:pt>
                <c:pt idx="1165">
                  <c:v>42457</c:v>
                </c:pt>
                <c:pt idx="1166">
                  <c:v>42458</c:v>
                </c:pt>
                <c:pt idx="1167">
                  <c:v>42459</c:v>
                </c:pt>
                <c:pt idx="1168">
                  <c:v>42460</c:v>
                </c:pt>
                <c:pt idx="1169">
                  <c:v>42461</c:v>
                </c:pt>
                <c:pt idx="1170">
                  <c:v>42462</c:v>
                </c:pt>
                <c:pt idx="1171">
                  <c:v>42463</c:v>
                </c:pt>
                <c:pt idx="1172">
                  <c:v>42464</c:v>
                </c:pt>
                <c:pt idx="1173">
                  <c:v>42465</c:v>
                </c:pt>
                <c:pt idx="1174">
                  <c:v>42466</c:v>
                </c:pt>
                <c:pt idx="1175">
                  <c:v>42467</c:v>
                </c:pt>
                <c:pt idx="1176">
                  <c:v>42468</c:v>
                </c:pt>
                <c:pt idx="1177">
                  <c:v>42469</c:v>
                </c:pt>
                <c:pt idx="1178">
                  <c:v>42470</c:v>
                </c:pt>
                <c:pt idx="1179">
                  <c:v>42471</c:v>
                </c:pt>
                <c:pt idx="1180">
                  <c:v>42472</c:v>
                </c:pt>
                <c:pt idx="1181">
                  <c:v>42473</c:v>
                </c:pt>
                <c:pt idx="1182">
                  <c:v>42474</c:v>
                </c:pt>
                <c:pt idx="1183">
                  <c:v>42475</c:v>
                </c:pt>
                <c:pt idx="1184">
                  <c:v>42476</c:v>
                </c:pt>
                <c:pt idx="1185">
                  <c:v>42477</c:v>
                </c:pt>
                <c:pt idx="1186">
                  <c:v>42478</c:v>
                </c:pt>
                <c:pt idx="1187">
                  <c:v>42479</c:v>
                </c:pt>
                <c:pt idx="1188">
                  <c:v>42480</c:v>
                </c:pt>
                <c:pt idx="1189">
                  <c:v>42481</c:v>
                </c:pt>
                <c:pt idx="1190">
                  <c:v>42482</c:v>
                </c:pt>
                <c:pt idx="1191">
                  <c:v>42483</c:v>
                </c:pt>
                <c:pt idx="1192">
                  <c:v>42484</c:v>
                </c:pt>
                <c:pt idx="1193">
                  <c:v>42485</c:v>
                </c:pt>
                <c:pt idx="1194">
                  <c:v>42486</c:v>
                </c:pt>
                <c:pt idx="1195">
                  <c:v>42487</c:v>
                </c:pt>
                <c:pt idx="1196">
                  <c:v>42488</c:v>
                </c:pt>
                <c:pt idx="1197">
                  <c:v>42489</c:v>
                </c:pt>
                <c:pt idx="1198">
                  <c:v>42490</c:v>
                </c:pt>
                <c:pt idx="1199">
                  <c:v>42491</c:v>
                </c:pt>
                <c:pt idx="1200">
                  <c:v>42492</c:v>
                </c:pt>
                <c:pt idx="1201">
                  <c:v>42493</c:v>
                </c:pt>
                <c:pt idx="1202">
                  <c:v>42494</c:v>
                </c:pt>
                <c:pt idx="1203">
                  <c:v>42495</c:v>
                </c:pt>
                <c:pt idx="1204">
                  <c:v>42496</c:v>
                </c:pt>
                <c:pt idx="1205">
                  <c:v>42497</c:v>
                </c:pt>
                <c:pt idx="1206">
                  <c:v>42498</c:v>
                </c:pt>
                <c:pt idx="1207">
                  <c:v>42499</c:v>
                </c:pt>
                <c:pt idx="1208">
                  <c:v>42500</c:v>
                </c:pt>
                <c:pt idx="1209">
                  <c:v>42501</c:v>
                </c:pt>
                <c:pt idx="1210">
                  <c:v>42502</c:v>
                </c:pt>
                <c:pt idx="1211">
                  <c:v>42503</c:v>
                </c:pt>
                <c:pt idx="1212">
                  <c:v>42504</c:v>
                </c:pt>
                <c:pt idx="1213">
                  <c:v>42505</c:v>
                </c:pt>
                <c:pt idx="1214">
                  <c:v>42506</c:v>
                </c:pt>
                <c:pt idx="1215">
                  <c:v>42507</c:v>
                </c:pt>
                <c:pt idx="1216">
                  <c:v>42508</c:v>
                </c:pt>
                <c:pt idx="1217">
                  <c:v>42509</c:v>
                </c:pt>
                <c:pt idx="1218">
                  <c:v>42510</c:v>
                </c:pt>
                <c:pt idx="1219">
                  <c:v>42511</c:v>
                </c:pt>
                <c:pt idx="1220">
                  <c:v>42512</c:v>
                </c:pt>
                <c:pt idx="1221">
                  <c:v>42513</c:v>
                </c:pt>
                <c:pt idx="1222">
                  <c:v>42514</c:v>
                </c:pt>
                <c:pt idx="1223">
                  <c:v>42515</c:v>
                </c:pt>
                <c:pt idx="1224">
                  <c:v>42516</c:v>
                </c:pt>
                <c:pt idx="1225">
                  <c:v>42517</c:v>
                </c:pt>
                <c:pt idx="1226">
                  <c:v>42518</c:v>
                </c:pt>
                <c:pt idx="1227">
                  <c:v>42519</c:v>
                </c:pt>
                <c:pt idx="1228">
                  <c:v>42520</c:v>
                </c:pt>
                <c:pt idx="1229">
                  <c:v>42521</c:v>
                </c:pt>
                <c:pt idx="1230">
                  <c:v>42522</c:v>
                </c:pt>
                <c:pt idx="1231">
                  <c:v>42523</c:v>
                </c:pt>
                <c:pt idx="1232">
                  <c:v>42524</c:v>
                </c:pt>
                <c:pt idx="1233">
                  <c:v>42525</c:v>
                </c:pt>
                <c:pt idx="1234">
                  <c:v>42526</c:v>
                </c:pt>
                <c:pt idx="1235">
                  <c:v>42527</c:v>
                </c:pt>
                <c:pt idx="1236">
                  <c:v>42528</c:v>
                </c:pt>
                <c:pt idx="1237">
                  <c:v>42529</c:v>
                </c:pt>
                <c:pt idx="1238">
                  <c:v>42530</c:v>
                </c:pt>
                <c:pt idx="1239">
                  <c:v>42531</c:v>
                </c:pt>
                <c:pt idx="1240">
                  <c:v>42532</c:v>
                </c:pt>
                <c:pt idx="1241">
                  <c:v>42533</c:v>
                </c:pt>
                <c:pt idx="1242">
                  <c:v>42534</c:v>
                </c:pt>
                <c:pt idx="1243">
                  <c:v>42535</c:v>
                </c:pt>
                <c:pt idx="1244">
                  <c:v>42536</c:v>
                </c:pt>
                <c:pt idx="1245">
                  <c:v>42537</c:v>
                </c:pt>
                <c:pt idx="1246">
                  <c:v>42538</c:v>
                </c:pt>
                <c:pt idx="1247">
                  <c:v>42539</c:v>
                </c:pt>
                <c:pt idx="1248">
                  <c:v>42540</c:v>
                </c:pt>
                <c:pt idx="1249">
                  <c:v>42541</c:v>
                </c:pt>
                <c:pt idx="1250">
                  <c:v>42542</c:v>
                </c:pt>
                <c:pt idx="1251">
                  <c:v>42543</c:v>
                </c:pt>
                <c:pt idx="1252">
                  <c:v>42544</c:v>
                </c:pt>
                <c:pt idx="1253">
                  <c:v>42545</c:v>
                </c:pt>
                <c:pt idx="1254">
                  <c:v>42546</c:v>
                </c:pt>
                <c:pt idx="1255">
                  <c:v>42547</c:v>
                </c:pt>
                <c:pt idx="1256">
                  <c:v>42548</c:v>
                </c:pt>
                <c:pt idx="1257">
                  <c:v>42549</c:v>
                </c:pt>
                <c:pt idx="1258">
                  <c:v>42550</c:v>
                </c:pt>
                <c:pt idx="1259">
                  <c:v>42551</c:v>
                </c:pt>
                <c:pt idx="1260">
                  <c:v>42552</c:v>
                </c:pt>
                <c:pt idx="1261">
                  <c:v>42553</c:v>
                </c:pt>
                <c:pt idx="1262">
                  <c:v>42554</c:v>
                </c:pt>
                <c:pt idx="1263">
                  <c:v>42555</c:v>
                </c:pt>
                <c:pt idx="1264">
                  <c:v>42556</c:v>
                </c:pt>
                <c:pt idx="1265">
                  <c:v>42557</c:v>
                </c:pt>
                <c:pt idx="1266">
                  <c:v>42558</c:v>
                </c:pt>
                <c:pt idx="1267">
                  <c:v>42559</c:v>
                </c:pt>
                <c:pt idx="1268">
                  <c:v>42560</c:v>
                </c:pt>
                <c:pt idx="1269">
                  <c:v>42561</c:v>
                </c:pt>
                <c:pt idx="1270">
                  <c:v>42562</c:v>
                </c:pt>
                <c:pt idx="1271">
                  <c:v>42563</c:v>
                </c:pt>
                <c:pt idx="1272">
                  <c:v>42564</c:v>
                </c:pt>
                <c:pt idx="1273">
                  <c:v>42565</c:v>
                </c:pt>
                <c:pt idx="1274">
                  <c:v>42566</c:v>
                </c:pt>
                <c:pt idx="1275">
                  <c:v>42567</c:v>
                </c:pt>
                <c:pt idx="1276">
                  <c:v>42568</c:v>
                </c:pt>
                <c:pt idx="1277">
                  <c:v>42569</c:v>
                </c:pt>
                <c:pt idx="1278">
                  <c:v>42570</c:v>
                </c:pt>
                <c:pt idx="1279">
                  <c:v>42571</c:v>
                </c:pt>
                <c:pt idx="1280">
                  <c:v>42572</c:v>
                </c:pt>
                <c:pt idx="1281">
                  <c:v>42573</c:v>
                </c:pt>
                <c:pt idx="1282">
                  <c:v>42574</c:v>
                </c:pt>
                <c:pt idx="1283">
                  <c:v>42575</c:v>
                </c:pt>
                <c:pt idx="1284">
                  <c:v>42576</c:v>
                </c:pt>
                <c:pt idx="1285">
                  <c:v>42577</c:v>
                </c:pt>
                <c:pt idx="1286">
                  <c:v>42578</c:v>
                </c:pt>
                <c:pt idx="1287">
                  <c:v>42579</c:v>
                </c:pt>
                <c:pt idx="1288">
                  <c:v>42580</c:v>
                </c:pt>
                <c:pt idx="1289">
                  <c:v>42581</c:v>
                </c:pt>
                <c:pt idx="1290">
                  <c:v>42582</c:v>
                </c:pt>
                <c:pt idx="1291">
                  <c:v>42583</c:v>
                </c:pt>
                <c:pt idx="1292">
                  <c:v>42584</c:v>
                </c:pt>
                <c:pt idx="1293">
                  <c:v>42585</c:v>
                </c:pt>
                <c:pt idx="1294">
                  <c:v>42586</c:v>
                </c:pt>
                <c:pt idx="1295">
                  <c:v>42587</c:v>
                </c:pt>
                <c:pt idx="1296">
                  <c:v>42588</c:v>
                </c:pt>
                <c:pt idx="1297">
                  <c:v>42589</c:v>
                </c:pt>
                <c:pt idx="1298">
                  <c:v>42590</c:v>
                </c:pt>
                <c:pt idx="1299">
                  <c:v>42591</c:v>
                </c:pt>
                <c:pt idx="1300">
                  <c:v>42592</c:v>
                </c:pt>
                <c:pt idx="1301">
                  <c:v>42593</c:v>
                </c:pt>
                <c:pt idx="1302">
                  <c:v>42594</c:v>
                </c:pt>
                <c:pt idx="1303">
                  <c:v>42595</c:v>
                </c:pt>
                <c:pt idx="1304">
                  <c:v>42596</c:v>
                </c:pt>
                <c:pt idx="1305">
                  <c:v>42597</c:v>
                </c:pt>
                <c:pt idx="1306">
                  <c:v>42598</c:v>
                </c:pt>
                <c:pt idx="1307">
                  <c:v>42599</c:v>
                </c:pt>
                <c:pt idx="1308">
                  <c:v>42600</c:v>
                </c:pt>
                <c:pt idx="1309">
                  <c:v>42601</c:v>
                </c:pt>
                <c:pt idx="1310">
                  <c:v>42602</c:v>
                </c:pt>
                <c:pt idx="1311">
                  <c:v>42603</c:v>
                </c:pt>
                <c:pt idx="1312">
                  <c:v>42604</c:v>
                </c:pt>
                <c:pt idx="1313">
                  <c:v>42605</c:v>
                </c:pt>
                <c:pt idx="1314">
                  <c:v>42606</c:v>
                </c:pt>
                <c:pt idx="1315">
                  <c:v>42607</c:v>
                </c:pt>
                <c:pt idx="1316">
                  <c:v>42608</c:v>
                </c:pt>
                <c:pt idx="1317">
                  <c:v>42609</c:v>
                </c:pt>
                <c:pt idx="1318">
                  <c:v>42610</c:v>
                </c:pt>
                <c:pt idx="1319">
                  <c:v>42611</c:v>
                </c:pt>
                <c:pt idx="1320">
                  <c:v>42612</c:v>
                </c:pt>
                <c:pt idx="1321">
                  <c:v>42613</c:v>
                </c:pt>
                <c:pt idx="1322">
                  <c:v>42614</c:v>
                </c:pt>
                <c:pt idx="1323">
                  <c:v>42615</c:v>
                </c:pt>
                <c:pt idx="1324">
                  <c:v>42616</c:v>
                </c:pt>
                <c:pt idx="1325">
                  <c:v>42617</c:v>
                </c:pt>
                <c:pt idx="1326">
                  <c:v>42618</c:v>
                </c:pt>
                <c:pt idx="1327">
                  <c:v>42619</c:v>
                </c:pt>
                <c:pt idx="1328">
                  <c:v>42620</c:v>
                </c:pt>
                <c:pt idx="1329">
                  <c:v>42621</c:v>
                </c:pt>
                <c:pt idx="1330">
                  <c:v>42622</c:v>
                </c:pt>
                <c:pt idx="1331">
                  <c:v>42623</c:v>
                </c:pt>
                <c:pt idx="1332">
                  <c:v>42624</c:v>
                </c:pt>
                <c:pt idx="1333">
                  <c:v>42625</c:v>
                </c:pt>
                <c:pt idx="1334">
                  <c:v>42626</c:v>
                </c:pt>
                <c:pt idx="1335">
                  <c:v>42627</c:v>
                </c:pt>
                <c:pt idx="1336">
                  <c:v>42628</c:v>
                </c:pt>
                <c:pt idx="1337">
                  <c:v>42629</c:v>
                </c:pt>
                <c:pt idx="1338">
                  <c:v>42630</c:v>
                </c:pt>
                <c:pt idx="1339">
                  <c:v>42631</c:v>
                </c:pt>
                <c:pt idx="1340">
                  <c:v>42632</c:v>
                </c:pt>
                <c:pt idx="1341">
                  <c:v>42633</c:v>
                </c:pt>
                <c:pt idx="1342">
                  <c:v>42634</c:v>
                </c:pt>
                <c:pt idx="1343">
                  <c:v>42635</c:v>
                </c:pt>
                <c:pt idx="1344">
                  <c:v>42636</c:v>
                </c:pt>
                <c:pt idx="1345">
                  <c:v>42637</c:v>
                </c:pt>
                <c:pt idx="1346">
                  <c:v>42638</c:v>
                </c:pt>
                <c:pt idx="1347">
                  <c:v>42639</c:v>
                </c:pt>
                <c:pt idx="1348">
                  <c:v>42640</c:v>
                </c:pt>
                <c:pt idx="1349">
                  <c:v>42641</c:v>
                </c:pt>
                <c:pt idx="1350">
                  <c:v>42642</c:v>
                </c:pt>
                <c:pt idx="1351">
                  <c:v>42643</c:v>
                </c:pt>
                <c:pt idx="1352">
                  <c:v>42644</c:v>
                </c:pt>
                <c:pt idx="1353">
                  <c:v>42645</c:v>
                </c:pt>
                <c:pt idx="1354">
                  <c:v>42646</c:v>
                </c:pt>
                <c:pt idx="1355">
                  <c:v>42647</c:v>
                </c:pt>
                <c:pt idx="1356">
                  <c:v>42648</c:v>
                </c:pt>
                <c:pt idx="1357">
                  <c:v>42649</c:v>
                </c:pt>
                <c:pt idx="1358">
                  <c:v>42650</c:v>
                </c:pt>
                <c:pt idx="1359">
                  <c:v>42651</c:v>
                </c:pt>
                <c:pt idx="1360">
                  <c:v>42652</c:v>
                </c:pt>
                <c:pt idx="1361">
                  <c:v>42653</c:v>
                </c:pt>
                <c:pt idx="1362">
                  <c:v>42654</c:v>
                </c:pt>
                <c:pt idx="1363">
                  <c:v>42655</c:v>
                </c:pt>
                <c:pt idx="1364">
                  <c:v>42656</c:v>
                </c:pt>
                <c:pt idx="1365">
                  <c:v>42657</c:v>
                </c:pt>
                <c:pt idx="1366">
                  <c:v>42658</c:v>
                </c:pt>
                <c:pt idx="1367">
                  <c:v>42659</c:v>
                </c:pt>
                <c:pt idx="1368">
                  <c:v>42660</c:v>
                </c:pt>
                <c:pt idx="1369">
                  <c:v>42661</c:v>
                </c:pt>
                <c:pt idx="1370">
                  <c:v>42662</c:v>
                </c:pt>
                <c:pt idx="1371">
                  <c:v>42663</c:v>
                </c:pt>
                <c:pt idx="1372">
                  <c:v>42664</c:v>
                </c:pt>
                <c:pt idx="1373">
                  <c:v>42665</c:v>
                </c:pt>
                <c:pt idx="1374">
                  <c:v>42666</c:v>
                </c:pt>
                <c:pt idx="1375">
                  <c:v>42667</c:v>
                </c:pt>
                <c:pt idx="1376">
                  <c:v>42668</c:v>
                </c:pt>
                <c:pt idx="1377">
                  <c:v>42669</c:v>
                </c:pt>
                <c:pt idx="1378">
                  <c:v>42670</c:v>
                </c:pt>
                <c:pt idx="1379">
                  <c:v>42671</c:v>
                </c:pt>
                <c:pt idx="1380">
                  <c:v>42672</c:v>
                </c:pt>
                <c:pt idx="1381">
                  <c:v>42673</c:v>
                </c:pt>
                <c:pt idx="1382">
                  <c:v>42674</c:v>
                </c:pt>
                <c:pt idx="1383">
                  <c:v>42675</c:v>
                </c:pt>
                <c:pt idx="1384">
                  <c:v>42676</c:v>
                </c:pt>
                <c:pt idx="1385">
                  <c:v>42677</c:v>
                </c:pt>
                <c:pt idx="1386">
                  <c:v>42678</c:v>
                </c:pt>
                <c:pt idx="1387">
                  <c:v>42679</c:v>
                </c:pt>
                <c:pt idx="1388">
                  <c:v>42680</c:v>
                </c:pt>
                <c:pt idx="1389">
                  <c:v>42681</c:v>
                </c:pt>
                <c:pt idx="1390">
                  <c:v>42682</c:v>
                </c:pt>
                <c:pt idx="1391">
                  <c:v>42683</c:v>
                </c:pt>
                <c:pt idx="1392">
                  <c:v>42684</c:v>
                </c:pt>
                <c:pt idx="1393">
                  <c:v>42685</c:v>
                </c:pt>
                <c:pt idx="1394">
                  <c:v>42686</c:v>
                </c:pt>
                <c:pt idx="1395">
                  <c:v>42687</c:v>
                </c:pt>
                <c:pt idx="1396">
                  <c:v>42688</c:v>
                </c:pt>
                <c:pt idx="1397">
                  <c:v>42689</c:v>
                </c:pt>
                <c:pt idx="1398">
                  <c:v>42690</c:v>
                </c:pt>
                <c:pt idx="1399">
                  <c:v>42691</c:v>
                </c:pt>
                <c:pt idx="1400">
                  <c:v>42692</c:v>
                </c:pt>
                <c:pt idx="1401">
                  <c:v>42693</c:v>
                </c:pt>
                <c:pt idx="1402">
                  <c:v>42694</c:v>
                </c:pt>
                <c:pt idx="1403">
                  <c:v>42695</c:v>
                </c:pt>
                <c:pt idx="1404">
                  <c:v>42696</c:v>
                </c:pt>
                <c:pt idx="1405">
                  <c:v>42697</c:v>
                </c:pt>
                <c:pt idx="1406">
                  <c:v>42698</c:v>
                </c:pt>
                <c:pt idx="1407">
                  <c:v>42699</c:v>
                </c:pt>
                <c:pt idx="1408">
                  <c:v>42700</c:v>
                </c:pt>
                <c:pt idx="1409">
                  <c:v>42701</c:v>
                </c:pt>
                <c:pt idx="1410">
                  <c:v>42702</c:v>
                </c:pt>
                <c:pt idx="1411">
                  <c:v>42703</c:v>
                </c:pt>
                <c:pt idx="1412">
                  <c:v>42704</c:v>
                </c:pt>
                <c:pt idx="1413">
                  <c:v>42705</c:v>
                </c:pt>
                <c:pt idx="1414">
                  <c:v>42706</c:v>
                </c:pt>
                <c:pt idx="1415">
                  <c:v>42707</c:v>
                </c:pt>
                <c:pt idx="1416">
                  <c:v>42708</c:v>
                </c:pt>
                <c:pt idx="1417">
                  <c:v>42709</c:v>
                </c:pt>
                <c:pt idx="1418">
                  <c:v>42710</c:v>
                </c:pt>
                <c:pt idx="1419">
                  <c:v>42711</c:v>
                </c:pt>
                <c:pt idx="1420">
                  <c:v>42712</c:v>
                </c:pt>
                <c:pt idx="1421">
                  <c:v>42713</c:v>
                </c:pt>
                <c:pt idx="1422">
                  <c:v>42714</c:v>
                </c:pt>
                <c:pt idx="1423">
                  <c:v>42715</c:v>
                </c:pt>
                <c:pt idx="1424">
                  <c:v>42716</c:v>
                </c:pt>
                <c:pt idx="1425">
                  <c:v>42717</c:v>
                </c:pt>
                <c:pt idx="1426">
                  <c:v>42718</c:v>
                </c:pt>
                <c:pt idx="1427">
                  <c:v>42719</c:v>
                </c:pt>
                <c:pt idx="1428">
                  <c:v>42720</c:v>
                </c:pt>
                <c:pt idx="1429">
                  <c:v>42721</c:v>
                </c:pt>
                <c:pt idx="1430">
                  <c:v>42722</c:v>
                </c:pt>
                <c:pt idx="1431">
                  <c:v>42723</c:v>
                </c:pt>
                <c:pt idx="1432">
                  <c:v>42724</c:v>
                </c:pt>
                <c:pt idx="1433">
                  <c:v>42725</c:v>
                </c:pt>
                <c:pt idx="1434">
                  <c:v>42726</c:v>
                </c:pt>
                <c:pt idx="1435">
                  <c:v>42727</c:v>
                </c:pt>
                <c:pt idx="1436">
                  <c:v>42728</c:v>
                </c:pt>
                <c:pt idx="1437">
                  <c:v>42729</c:v>
                </c:pt>
                <c:pt idx="1438">
                  <c:v>42730</c:v>
                </c:pt>
                <c:pt idx="1439">
                  <c:v>42731</c:v>
                </c:pt>
                <c:pt idx="1440">
                  <c:v>42732</c:v>
                </c:pt>
                <c:pt idx="1441">
                  <c:v>42733</c:v>
                </c:pt>
                <c:pt idx="1442">
                  <c:v>42734</c:v>
                </c:pt>
                <c:pt idx="1443">
                  <c:v>42735</c:v>
                </c:pt>
                <c:pt idx="1444">
                  <c:v>42736</c:v>
                </c:pt>
                <c:pt idx="1445">
                  <c:v>42737</c:v>
                </c:pt>
                <c:pt idx="1446">
                  <c:v>42738</c:v>
                </c:pt>
                <c:pt idx="1447">
                  <c:v>42739</c:v>
                </c:pt>
                <c:pt idx="1448">
                  <c:v>42740</c:v>
                </c:pt>
                <c:pt idx="1449">
                  <c:v>42741</c:v>
                </c:pt>
                <c:pt idx="1450">
                  <c:v>42742</c:v>
                </c:pt>
                <c:pt idx="1451">
                  <c:v>42743</c:v>
                </c:pt>
                <c:pt idx="1452">
                  <c:v>42744</c:v>
                </c:pt>
                <c:pt idx="1453">
                  <c:v>42745</c:v>
                </c:pt>
                <c:pt idx="1454">
                  <c:v>42746</c:v>
                </c:pt>
                <c:pt idx="1455">
                  <c:v>42747</c:v>
                </c:pt>
                <c:pt idx="1456">
                  <c:v>42748</c:v>
                </c:pt>
                <c:pt idx="1457">
                  <c:v>42749</c:v>
                </c:pt>
                <c:pt idx="1458">
                  <c:v>42750</c:v>
                </c:pt>
                <c:pt idx="1459">
                  <c:v>42751</c:v>
                </c:pt>
                <c:pt idx="1460">
                  <c:v>42752</c:v>
                </c:pt>
                <c:pt idx="1461">
                  <c:v>42753</c:v>
                </c:pt>
                <c:pt idx="1462">
                  <c:v>42754</c:v>
                </c:pt>
                <c:pt idx="1463">
                  <c:v>42755</c:v>
                </c:pt>
                <c:pt idx="1464">
                  <c:v>42756</c:v>
                </c:pt>
                <c:pt idx="1465">
                  <c:v>42757</c:v>
                </c:pt>
                <c:pt idx="1466">
                  <c:v>42758</c:v>
                </c:pt>
                <c:pt idx="1467">
                  <c:v>42759</c:v>
                </c:pt>
                <c:pt idx="1468">
                  <c:v>42760</c:v>
                </c:pt>
                <c:pt idx="1469">
                  <c:v>42761</c:v>
                </c:pt>
                <c:pt idx="1470">
                  <c:v>42762</c:v>
                </c:pt>
                <c:pt idx="1471">
                  <c:v>42763</c:v>
                </c:pt>
                <c:pt idx="1472">
                  <c:v>42764</c:v>
                </c:pt>
                <c:pt idx="1473">
                  <c:v>42765</c:v>
                </c:pt>
                <c:pt idx="1474">
                  <c:v>42766</c:v>
                </c:pt>
                <c:pt idx="1475">
                  <c:v>42767</c:v>
                </c:pt>
                <c:pt idx="1476">
                  <c:v>42768</c:v>
                </c:pt>
                <c:pt idx="1477">
                  <c:v>42769</c:v>
                </c:pt>
                <c:pt idx="1478">
                  <c:v>42770</c:v>
                </c:pt>
                <c:pt idx="1479">
                  <c:v>42771</c:v>
                </c:pt>
                <c:pt idx="1480">
                  <c:v>42772</c:v>
                </c:pt>
                <c:pt idx="1481">
                  <c:v>42773</c:v>
                </c:pt>
                <c:pt idx="1482">
                  <c:v>42774</c:v>
                </c:pt>
                <c:pt idx="1483">
                  <c:v>42775</c:v>
                </c:pt>
                <c:pt idx="1484">
                  <c:v>42776</c:v>
                </c:pt>
                <c:pt idx="1485">
                  <c:v>42777</c:v>
                </c:pt>
                <c:pt idx="1486">
                  <c:v>42778</c:v>
                </c:pt>
                <c:pt idx="1487">
                  <c:v>42779</c:v>
                </c:pt>
                <c:pt idx="1488">
                  <c:v>42780</c:v>
                </c:pt>
                <c:pt idx="1489">
                  <c:v>42781</c:v>
                </c:pt>
                <c:pt idx="1490">
                  <c:v>42782</c:v>
                </c:pt>
                <c:pt idx="1491">
                  <c:v>42783</c:v>
                </c:pt>
                <c:pt idx="1492">
                  <c:v>42784</c:v>
                </c:pt>
                <c:pt idx="1493">
                  <c:v>42785</c:v>
                </c:pt>
                <c:pt idx="1494">
                  <c:v>42786</c:v>
                </c:pt>
                <c:pt idx="1495">
                  <c:v>42787</c:v>
                </c:pt>
                <c:pt idx="1496">
                  <c:v>42788</c:v>
                </c:pt>
                <c:pt idx="1497">
                  <c:v>42789</c:v>
                </c:pt>
                <c:pt idx="1498">
                  <c:v>42790</c:v>
                </c:pt>
                <c:pt idx="1499">
                  <c:v>42791</c:v>
                </c:pt>
                <c:pt idx="1500">
                  <c:v>42792</c:v>
                </c:pt>
                <c:pt idx="1501">
                  <c:v>42793</c:v>
                </c:pt>
                <c:pt idx="1502">
                  <c:v>42794</c:v>
                </c:pt>
                <c:pt idx="1503">
                  <c:v>42795</c:v>
                </c:pt>
                <c:pt idx="1504">
                  <c:v>42796</c:v>
                </c:pt>
                <c:pt idx="1505">
                  <c:v>42797</c:v>
                </c:pt>
                <c:pt idx="1506">
                  <c:v>42798</c:v>
                </c:pt>
                <c:pt idx="1507">
                  <c:v>42799</c:v>
                </c:pt>
                <c:pt idx="1508">
                  <c:v>42800</c:v>
                </c:pt>
                <c:pt idx="1509">
                  <c:v>42801</c:v>
                </c:pt>
                <c:pt idx="1510">
                  <c:v>42802</c:v>
                </c:pt>
                <c:pt idx="1511">
                  <c:v>42803</c:v>
                </c:pt>
                <c:pt idx="1512">
                  <c:v>42804</c:v>
                </c:pt>
                <c:pt idx="1513">
                  <c:v>42805</c:v>
                </c:pt>
                <c:pt idx="1514">
                  <c:v>42806</c:v>
                </c:pt>
                <c:pt idx="1515">
                  <c:v>42807</c:v>
                </c:pt>
                <c:pt idx="1516">
                  <c:v>42808</c:v>
                </c:pt>
                <c:pt idx="1517">
                  <c:v>42809</c:v>
                </c:pt>
                <c:pt idx="1518">
                  <c:v>42810</c:v>
                </c:pt>
                <c:pt idx="1519">
                  <c:v>42811</c:v>
                </c:pt>
                <c:pt idx="1520">
                  <c:v>42812</c:v>
                </c:pt>
                <c:pt idx="1521">
                  <c:v>42813</c:v>
                </c:pt>
                <c:pt idx="1522">
                  <c:v>42814</c:v>
                </c:pt>
                <c:pt idx="1523">
                  <c:v>42815</c:v>
                </c:pt>
                <c:pt idx="1524">
                  <c:v>42816</c:v>
                </c:pt>
                <c:pt idx="1525">
                  <c:v>42817</c:v>
                </c:pt>
                <c:pt idx="1526">
                  <c:v>42818</c:v>
                </c:pt>
                <c:pt idx="1527">
                  <c:v>42819</c:v>
                </c:pt>
                <c:pt idx="1528">
                  <c:v>42820</c:v>
                </c:pt>
                <c:pt idx="1529">
                  <c:v>42821</c:v>
                </c:pt>
                <c:pt idx="1530">
                  <c:v>42822</c:v>
                </c:pt>
                <c:pt idx="1531">
                  <c:v>42823</c:v>
                </c:pt>
                <c:pt idx="1532">
                  <c:v>42824</c:v>
                </c:pt>
                <c:pt idx="1533">
                  <c:v>42825</c:v>
                </c:pt>
                <c:pt idx="1534">
                  <c:v>42826</c:v>
                </c:pt>
                <c:pt idx="1535">
                  <c:v>42827</c:v>
                </c:pt>
                <c:pt idx="1536">
                  <c:v>42828</c:v>
                </c:pt>
                <c:pt idx="1537">
                  <c:v>42829</c:v>
                </c:pt>
                <c:pt idx="1538">
                  <c:v>42830</c:v>
                </c:pt>
                <c:pt idx="1539">
                  <c:v>42831</c:v>
                </c:pt>
                <c:pt idx="1540">
                  <c:v>42832</c:v>
                </c:pt>
                <c:pt idx="1541">
                  <c:v>42833</c:v>
                </c:pt>
                <c:pt idx="1542">
                  <c:v>42834</c:v>
                </c:pt>
                <c:pt idx="1543">
                  <c:v>42835</c:v>
                </c:pt>
                <c:pt idx="1544">
                  <c:v>42836</c:v>
                </c:pt>
                <c:pt idx="1545">
                  <c:v>42837</c:v>
                </c:pt>
                <c:pt idx="1546">
                  <c:v>42838</c:v>
                </c:pt>
                <c:pt idx="1547">
                  <c:v>42839</c:v>
                </c:pt>
                <c:pt idx="1548">
                  <c:v>42840</c:v>
                </c:pt>
                <c:pt idx="1549">
                  <c:v>42841</c:v>
                </c:pt>
                <c:pt idx="1550">
                  <c:v>42842</c:v>
                </c:pt>
                <c:pt idx="1551">
                  <c:v>42843</c:v>
                </c:pt>
                <c:pt idx="1552">
                  <c:v>42844</c:v>
                </c:pt>
                <c:pt idx="1553">
                  <c:v>42845</c:v>
                </c:pt>
                <c:pt idx="1554">
                  <c:v>42846</c:v>
                </c:pt>
                <c:pt idx="1555">
                  <c:v>42847</c:v>
                </c:pt>
                <c:pt idx="1556">
                  <c:v>42848</c:v>
                </c:pt>
                <c:pt idx="1557">
                  <c:v>42849</c:v>
                </c:pt>
                <c:pt idx="1558">
                  <c:v>42850</c:v>
                </c:pt>
                <c:pt idx="1559">
                  <c:v>42851</c:v>
                </c:pt>
                <c:pt idx="1560">
                  <c:v>42852</c:v>
                </c:pt>
                <c:pt idx="1561">
                  <c:v>42853</c:v>
                </c:pt>
                <c:pt idx="1562">
                  <c:v>42854</c:v>
                </c:pt>
                <c:pt idx="1563">
                  <c:v>42855</c:v>
                </c:pt>
                <c:pt idx="1564">
                  <c:v>42856</c:v>
                </c:pt>
                <c:pt idx="1565">
                  <c:v>42857</c:v>
                </c:pt>
                <c:pt idx="1566">
                  <c:v>42858</c:v>
                </c:pt>
                <c:pt idx="1567">
                  <c:v>42859</c:v>
                </c:pt>
                <c:pt idx="1568">
                  <c:v>42860</c:v>
                </c:pt>
                <c:pt idx="1569">
                  <c:v>42861</c:v>
                </c:pt>
                <c:pt idx="1570">
                  <c:v>42862</c:v>
                </c:pt>
                <c:pt idx="1571">
                  <c:v>42863</c:v>
                </c:pt>
                <c:pt idx="1572">
                  <c:v>42864</c:v>
                </c:pt>
                <c:pt idx="1573">
                  <c:v>42865</c:v>
                </c:pt>
                <c:pt idx="1574">
                  <c:v>42866</c:v>
                </c:pt>
                <c:pt idx="1575">
                  <c:v>42867</c:v>
                </c:pt>
                <c:pt idx="1576">
                  <c:v>42868</c:v>
                </c:pt>
                <c:pt idx="1577">
                  <c:v>42869</c:v>
                </c:pt>
                <c:pt idx="1578">
                  <c:v>42870</c:v>
                </c:pt>
                <c:pt idx="1579">
                  <c:v>42871</c:v>
                </c:pt>
                <c:pt idx="1580">
                  <c:v>42872</c:v>
                </c:pt>
                <c:pt idx="1581">
                  <c:v>42873</c:v>
                </c:pt>
                <c:pt idx="1582">
                  <c:v>42874</c:v>
                </c:pt>
                <c:pt idx="1583">
                  <c:v>42875</c:v>
                </c:pt>
                <c:pt idx="1584">
                  <c:v>42876</c:v>
                </c:pt>
                <c:pt idx="1585">
                  <c:v>42877</c:v>
                </c:pt>
                <c:pt idx="1586">
                  <c:v>42878</c:v>
                </c:pt>
                <c:pt idx="1587">
                  <c:v>42879</c:v>
                </c:pt>
                <c:pt idx="1588">
                  <c:v>42880</c:v>
                </c:pt>
                <c:pt idx="1589">
                  <c:v>42881</c:v>
                </c:pt>
                <c:pt idx="1590">
                  <c:v>42882</c:v>
                </c:pt>
                <c:pt idx="1591">
                  <c:v>42883</c:v>
                </c:pt>
                <c:pt idx="1592">
                  <c:v>42884</c:v>
                </c:pt>
                <c:pt idx="1593">
                  <c:v>42885</c:v>
                </c:pt>
                <c:pt idx="1594">
                  <c:v>42886</c:v>
                </c:pt>
                <c:pt idx="1595">
                  <c:v>42887</c:v>
                </c:pt>
                <c:pt idx="1596">
                  <c:v>42888</c:v>
                </c:pt>
                <c:pt idx="1597">
                  <c:v>42889</c:v>
                </c:pt>
                <c:pt idx="1598">
                  <c:v>42890</c:v>
                </c:pt>
                <c:pt idx="1599">
                  <c:v>42891</c:v>
                </c:pt>
                <c:pt idx="1600">
                  <c:v>42892</c:v>
                </c:pt>
                <c:pt idx="1601">
                  <c:v>42893</c:v>
                </c:pt>
                <c:pt idx="1602">
                  <c:v>42894</c:v>
                </c:pt>
                <c:pt idx="1603">
                  <c:v>42895</c:v>
                </c:pt>
                <c:pt idx="1604">
                  <c:v>42896</c:v>
                </c:pt>
                <c:pt idx="1605">
                  <c:v>42897</c:v>
                </c:pt>
                <c:pt idx="1606">
                  <c:v>42898</c:v>
                </c:pt>
                <c:pt idx="1607">
                  <c:v>42899</c:v>
                </c:pt>
                <c:pt idx="1608">
                  <c:v>42900</c:v>
                </c:pt>
                <c:pt idx="1609">
                  <c:v>42901</c:v>
                </c:pt>
                <c:pt idx="1610">
                  <c:v>42902</c:v>
                </c:pt>
                <c:pt idx="1611">
                  <c:v>42903</c:v>
                </c:pt>
                <c:pt idx="1612">
                  <c:v>42904</c:v>
                </c:pt>
                <c:pt idx="1613">
                  <c:v>42905</c:v>
                </c:pt>
                <c:pt idx="1614">
                  <c:v>42906</c:v>
                </c:pt>
                <c:pt idx="1615">
                  <c:v>42907</c:v>
                </c:pt>
                <c:pt idx="1616">
                  <c:v>42908</c:v>
                </c:pt>
                <c:pt idx="1617">
                  <c:v>42909</c:v>
                </c:pt>
                <c:pt idx="1618">
                  <c:v>42910</c:v>
                </c:pt>
                <c:pt idx="1619">
                  <c:v>42911</c:v>
                </c:pt>
                <c:pt idx="1620">
                  <c:v>42912</c:v>
                </c:pt>
                <c:pt idx="1621">
                  <c:v>42913</c:v>
                </c:pt>
                <c:pt idx="1622">
                  <c:v>42914</c:v>
                </c:pt>
                <c:pt idx="1623">
                  <c:v>42915</c:v>
                </c:pt>
                <c:pt idx="1624">
                  <c:v>42916</c:v>
                </c:pt>
                <c:pt idx="1625">
                  <c:v>42917</c:v>
                </c:pt>
                <c:pt idx="1626">
                  <c:v>42918</c:v>
                </c:pt>
                <c:pt idx="1627">
                  <c:v>42919</c:v>
                </c:pt>
                <c:pt idx="1628">
                  <c:v>42920</c:v>
                </c:pt>
                <c:pt idx="1629">
                  <c:v>42921</c:v>
                </c:pt>
                <c:pt idx="1630">
                  <c:v>42922</c:v>
                </c:pt>
                <c:pt idx="1631">
                  <c:v>42923</c:v>
                </c:pt>
                <c:pt idx="1632">
                  <c:v>42924</c:v>
                </c:pt>
                <c:pt idx="1633">
                  <c:v>42925</c:v>
                </c:pt>
                <c:pt idx="1634">
                  <c:v>42926</c:v>
                </c:pt>
                <c:pt idx="1635">
                  <c:v>42927</c:v>
                </c:pt>
                <c:pt idx="1636">
                  <c:v>42928</c:v>
                </c:pt>
                <c:pt idx="1637">
                  <c:v>42929</c:v>
                </c:pt>
                <c:pt idx="1638">
                  <c:v>42930</c:v>
                </c:pt>
                <c:pt idx="1639">
                  <c:v>42931</c:v>
                </c:pt>
                <c:pt idx="1640">
                  <c:v>42932</c:v>
                </c:pt>
                <c:pt idx="1641">
                  <c:v>42933</c:v>
                </c:pt>
                <c:pt idx="1642">
                  <c:v>42934</c:v>
                </c:pt>
                <c:pt idx="1643">
                  <c:v>42935</c:v>
                </c:pt>
                <c:pt idx="1644">
                  <c:v>42936</c:v>
                </c:pt>
                <c:pt idx="1645">
                  <c:v>42937</c:v>
                </c:pt>
                <c:pt idx="1646">
                  <c:v>42938</c:v>
                </c:pt>
                <c:pt idx="1647">
                  <c:v>42939</c:v>
                </c:pt>
                <c:pt idx="1648">
                  <c:v>42940</c:v>
                </c:pt>
                <c:pt idx="1649">
                  <c:v>42941</c:v>
                </c:pt>
                <c:pt idx="1650">
                  <c:v>42942</c:v>
                </c:pt>
                <c:pt idx="1651">
                  <c:v>42943</c:v>
                </c:pt>
                <c:pt idx="1652">
                  <c:v>42944</c:v>
                </c:pt>
                <c:pt idx="1653">
                  <c:v>42945</c:v>
                </c:pt>
                <c:pt idx="1654">
                  <c:v>42946</c:v>
                </c:pt>
              </c:numCache>
            </c:numRef>
          </c:xVal>
          <c:yVal>
            <c:numRef>
              <c:f>'[Example of Metrics on Community 2.xlsx]dict_02'!$D$2:$D$1656</c:f>
              <c:numCache>
                <c:formatCode>General</c:formatCode>
                <c:ptCount val="1655"/>
                <c:pt idx="0">
                  <c:v>192.089</c:v>
                </c:pt>
                <c:pt idx="1">
                  <c:v>192.3776</c:v>
                </c:pt>
                <c:pt idx="2">
                  <c:v>192.66580000000002</c:v>
                </c:pt>
                <c:pt idx="3">
                  <c:v>192.95360000000002</c:v>
                </c:pt>
                <c:pt idx="4">
                  <c:v>193.24100000000001</c:v>
                </c:pt>
                <c:pt idx="5">
                  <c:v>193.52800000000002</c:v>
                </c:pt>
                <c:pt idx="6">
                  <c:v>193.81460000000001</c:v>
                </c:pt>
                <c:pt idx="7">
                  <c:v>194.10080000000002</c:v>
                </c:pt>
                <c:pt idx="8">
                  <c:v>194.38660000000002</c:v>
                </c:pt>
                <c:pt idx="9">
                  <c:v>194.67200000000003</c:v>
                </c:pt>
                <c:pt idx="10">
                  <c:v>194.95700000000002</c:v>
                </c:pt>
                <c:pt idx="11">
                  <c:v>195.24160000000001</c:v>
                </c:pt>
                <c:pt idx="12">
                  <c:v>195.5258</c:v>
                </c:pt>
                <c:pt idx="13">
                  <c:v>195.80960000000002</c:v>
                </c:pt>
                <c:pt idx="14">
                  <c:v>196.09300000000002</c:v>
                </c:pt>
                <c:pt idx="15">
                  <c:v>196.376</c:v>
                </c:pt>
                <c:pt idx="16">
                  <c:v>196.65860000000001</c:v>
                </c:pt>
                <c:pt idx="17">
                  <c:v>196.94080000000002</c:v>
                </c:pt>
                <c:pt idx="18">
                  <c:v>197.2226</c:v>
                </c:pt>
                <c:pt idx="19">
                  <c:v>197.50400000000002</c:v>
                </c:pt>
                <c:pt idx="20">
                  <c:v>197.78500000000003</c:v>
                </c:pt>
                <c:pt idx="21">
                  <c:v>198.06560000000002</c:v>
                </c:pt>
                <c:pt idx="22">
                  <c:v>198.3458</c:v>
                </c:pt>
                <c:pt idx="23">
                  <c:v>198.62560000000002</c:v>
                </c:pt>
                <c:pt idx="24">
                  <c:v>198.905</c:v>
                </c:pt>
                <c:pt idx="25">
                  <c:v>199.18400000000003</c:v>
                </c:pt>
                <c:pt idx="26">
                  <c:v>199.46260000000001</c:v>
                </c:pt>
                <c:pt idx="27">
                  <c:v>199.74080000000001</c:v>
                </c:pt>
                <c:pt idx="28">
                  <c:v>200.01860000000002</c:v>
                </c:pt>
                <c:pt idx="29">
                  <c:v>200.29600000000002</c:v>
                </c:pt>
                <c:pt idx="30">
                  <c:v>200.57300000000001</c:v>
                </c:pt>
                <c:pt idx="31">
                  <c:v>200.84960000000001</c:v>
                </c:pt>
                <c:pt idx="32">
                  <c:v>201.1258</c:v>
                </c:pt>
                <c:pt idx="33">
                  <c:v>201.4016</c:v>
                </c:pt>
                <c:pt idx="34">
                  <c:v>201.67700000000002</c:v>
                </c:pt>
                <c:pt idx="35">
                  <c:v>201.952</c:v>
                </c:pt>
                <c:pt idx="36">
                  <c:v>202.22660000000002</c:v>
                </c:pt>
                <c:pt idx="37">
                  <c:v>202.50080000000003</c:v>
                </c:pt>
                <c:pt idx="38">
                  <c:v>202.77460000000002</c:v>
                </c:pt>
                <c:pt idx="39">
                  <c:v>203.048</c:v>
                </c:pt>
                <c:pt idx="40">
                  <c:v>203.32100000000003</c:v>
                </c:pt>
                <c:pt idx="41">
                  <c:v>203.59360000000001</c:v>
                </c:pt>
                <c:pt idx="42">
                  <c:v>203.86580000000001</c:v>
                </c:pt>
                <c:pt idx="43">
                  <c:v>204.13760000000002</c:v>
                </c:pt>
                <c:pt idx="44">
                  <c:v>204.40900000000002</c:v>
                </c:pt>
                <c:pt idx="45">
                  <c:v>204.68</c:v>
                </c:pt>
                <c:pt idx="46">
                  <c:v>204.95060000000001</c:v>
                </c:pt>
                <c:pt idx="47">
                  <c:v>205.2208</c:v>
                </c:pt>
                <c:pt idx="48">
                  <c:v>205.4906</c:v>
                </c:pt>
                <c:pt idx="49">
                  <c:v>205.76000000000002</c:v>
                </c:pt>
                <c:pt idx="50">
                  <c:v>206.029</c:v>
                </c:pt>
                <c:pt idx="51">
                  <c:v>206.29760000000002</c:v>
                </c:pt>
                <c:pt idx="52">
                  <c:v>206.56580000000002</c:v>
                </c:pt>
                <c:pt idx="53">
                  <c:v>206.83360000000002</c:v>
                </c:pt>
                <c:pt idx="54">
                  <c:v>207.101</c:v>
                </c:pt>
                <c:pt idx="55">
                  <c:v>207.36800000000002</c:v>
                </c:pt>
                <c:pt idx="56">
                  <c:v>207.63460000000001</c:v>
                </c:pt>
                <c:pt idx="57">
                  <c:v>207.9008</c:v>
                </c:pt>
                <c:pt idx="58">
                  <c:v>208.16660000000002</c:v>
                </c:pt>
                <c:pt idx="59">
                  <c:v>208.43200000000002</c:v>
                </c:pt>
                <c:pt idx="60">
                  <c:v>208.697</c:v>
                </c:pt>
                <c:pt idx="61">
                  <c:v>208.9616</c:v>
                </c:pt>
                <c:pt idx="62">
                  <c:v>209.22580000000002</c:v>
                </c:pt>
                <c:pt idx="63">
                  <c:v>209.48960000000002</c:v>
                </c:pt>
                <c:pt idx="64">
                  <c:v>209.75300000000001</c:v>
                </c:pt>
                <c:pt idx="65">
                  <c:v>210.01600000000002</c:v>
                </c:pt>
                <c:pt idx="66">
                  <c:v>210.27860000000001</c:v>
                </c:pt>
                <c:pt idx="67">
                  <c:v>210.54080000000002</c:v>
                </c:pt>
                <c:pt idx="68">
                  <c:v>210.80260000000001</c:v>
                </c:pt>
                <c:pt idx="69">
                  <c:v>211.06400000000002</c:v>
                </c:pt>
                <c:pt idx="70">
                  <c:v>211.32500000000002</c:v>
                </c:pt>
                <c:pt idx="71">
                  <c:v>211.5856</c:v>
                </c:pt>
                <c:pt idx="72">
                  <c:v>211.8458</c:v>
                </c:pt>
                <c:pt idx="73">
                  <c:v>212.10560000000001</c:v>
                </c:pt>
                <c:pt idx="74">
                  <c:v>212.36500000000001</c:v>
                </c:pt>
                <c:pt idx="75">
                  <c:v>212.62400000000002</c:v>
                </c:pt>
                <c:pt idx="76">
                  <c:v>212.88260000000002</c:v>
                </c:pt>
                <c:pt idx="77">
                  <c:v>213.14080000000001</c:v>
                </c:pt>
                <c:pt idx="78">
                  <c:v>213.39860000000002</c:v>
                </c:pt>
                <c:pt idx="79">
                  <c:v>213.65600000000001</c:v>
                </c:pt>
                <c:pt idx="80">
                  <c:v>213.91300000000001</c:v>
                </c:pt>
                <c:pt idx="81">
                  <c:v>214.1696</c:v>
                </c:pt>
                <c:pt idx="82">
                  <c:v>214.42580000000001</c:v>
                </c:pt>
                <c:pt idx="83">
                  <c:v>214.6816</c:v>
                </c:pt>
                <c:pt idx="84">
                  <c:v>214.93700000000001</c:v>
                </c:pt>
                <c:pt idx="85">
                  <c:v>215.19200000000001</c:v>
                </c:pt>
                <c:pt idx="86">
                  <c:v>215.44660000000002</c:v>
                </c:pt>
                <c:pt idx="87">
                  <c:v>215.70080000000002</c:v>
                </c:pt>
                <c:pt idx="88">
                  <c:v>215.95460000000003</c:v>
                </c:pt>
                <c:pt idx="89">
                  <c:v>216.20800000000003</c:v>
                </c:pt>
                <c:pt idx="90">
                  <c:v>216.46100000000001</c:v>
                </c:pt>
                <c:pt idx="91">
                  <c:v>216.71360000000001</c:v>
                </c:pt>
                <c:pt idx="92">
                  <c:v>216.9658</c:v>
                </c:pt>
                <c:pt idx="93">
                  <c:v>217.2176</c:v>
                </c:pt>
                <c:pt idx="94">
                  <c:v>217.46900000000002</c:v>
                </c:pt>
                <c:pt idx="95">
                  <c:v>217.72000000000003</c:v>
                </c:pt>
                <c:pt idx="96">
                  <c:v>217.97060000000002</c:v>
                </c:pt>
                <c:pt idx="97">
                  <c:v>218.2208</c:v>
                </c:pt>
                <c:pt idx="98">
                  <c:v>218.47060000000002</c:v>
                </c:pt>
                <c:pt idx="99">
                  <c:v>218.72000000000003</c:v>
                </c:pt>
                <c:pt idx="100">
                  <c:v>218.96900000000002</c:v>
                </c:pt>
                <c:pt idx="101">
                  <c:v>219.2176</c:v>
                </c:pt>
                <c:pt idx="102">
                  <c:v>219.4658</c:v>
                </c:pt>
                <c:pt idx="103">
                  <c:v>219.71360000000001</c:v>
                </c:pt>
                <c:pt idx="104">
                  <c:v>219.96100000000001</c:v>
                </c:pt>
                <c:pt idx="105">
                  <c:v>220.20800000000003</c:v>
                </c:pt>
                <c:pt idx="106">
                  <c:v>220.45460000000003</c:v>
                </c:pt>
                <c:pt idx="107">
                  <c:v>220.70080000000002</c:v>
                </c:pt>
                <c:pt idx="108">
                  <c:v>220.94660000000002</c:v>
                </c:pt>
                <c:pt idx="109">
                  <c:v>221.19200000000001</c:v>
                </c:pt>
                <c:pt idx="110">
                  <c:v>221.43700000000001</c:v>
                </c:pt>
                <c:pt idx="111">
                  <c:v>221.6816</c:v>
                </c:pt>
                <c:pt idx="112">
                  <c:v>221.92580000000001</c:v>
                </c:pt>
                <c:pt idx="113">
                  <c:v>222.1696</c:v>
                </c:pt>
                <c:pt idx="114">
                  <c:v>222.41300000000001</c:v>
                </c:pt>
                <c:pt idx="115">
                  <c:v>222.65600000000001</c:v>
                </c:pt>
                <c:pt idx="116">
                  <c:v>222.89860000000002</c:v>
                </c:pt>
                <c:pt idx="117">
                  <c:v>223.14080000000001</c:v>
                </c:pt>
                <c:pt idx="118">
                  <c:v>223.38260000000002</c:v>
                </c:pt>
                <c:pt idx="119">
                  <c:v>223.62400000000002</c:v>
                </c:pt>
                <c:pt idx="120">
                  <c:v>223.86500000000001</c:v>
                </c:pt>
                <c:pt idx="121">
                  <c:v>224.10560000000001</c:v>
                </c:pt>
                <c:pt idx="122">
                  <c:v>224.34580000000003</c:v>
                </c:pt>
                <c:pt idx="123">
                  <c:v>224.5856</c:v>
                </c:pt>
                <c:pt idx="124">
                  <c:v>224.82500000000002</c:v>
                </c:pt>
                <c:pt idx="125">
                  <c:v>225.06400000000002</c:v>
                </c:pt>
                <c:pt idx="126">
                  <c:v>225.30260000000001</c:v>
                </c:pt>
                <c:pt idx="127">
                  <c:v>225.54080000000002</c:v>
                </c:pt>
                <c:pt idx="128">
                  <c:v>225.77860000000001</c:v>
                </c:pt>
                <c:pt idx="129">
                  <c:v>226.01600000000002</c:v>
                </c:pt>
                <c:pt idx="130">
                  <c:v>226.25300000000001</c:v>
                </c:pt>
                <c:pt idx="131">
                  <c:v>226.4896</c:v>
                </c:pt>
                <c:pt idx="132">
                  <c:v>226.72580000000002</c:v>
                </c:pt>
                <c:pt idx="133">
                  <c:v>226.9616</c:v>
                </c:pt>
                <c:pt idx="134">
                  <c:v>227.197</c:v>
                </c:pt>
                <c:pt idx="135">
                  <c:v>227.43200000000002</c:v>
                </c:pt>
                <c:pt idx="136">
                  <c:v>227.66660000000002</c:v>
                </c:pt>
                <c:pt idx="137">
                  <c:v>227.9008</c:v>
                </c:pt>
                <c:pt idx="138">
                  <c:v>228.13460000000001</c:v>
                </c:pt>
                <c:pt idx="139">
                  <c:v>228.36799999999999</c:v>
                </c:pt>
                <c:pt idx="140">
                  <c:v>228.601</c:v>
                </c:pt>
                <c:pt idx="141">
                  <c:v>228.83360000000002</c:v>
                </c:pt>
                <c:pt idx="142">
                  <c:v>229.06580000000002</c:v>
                </c:pt>
                <c:pt idx="143">
                  <c:v>229.29760000000002</c:v>
                </c:pt>
                <c:pt idx="144">
                  <c:v>229.52900000000002</c:v>
                </c:pt>
                <c:pt idx="145">
                  <c:v>229.76000000000002</c:v>
                </c:pt>
                <c:pt idx="146">
                  <c:v>229.9906</c:v>
                </c:pt>
                <c:pt idx="147">
                  <c:v>230.2208</c:v>
                </c:pt>
                <c:pt idx="148">
                  <c:v>230.45060000000001</c:v>
                </c:pt>
                <c:pt idx="149">
                  <c:v>230.68</c:v>
                </c:pt>
                <c:pt idx="150">
                  <c:v>230.90900000000002</c:v>
                </c:pt>
                <c:pt idx="151">
                  <c:v>231.13760000000002</c:v>
                </c:pt>
                <c:pt idx="152">
                  <c:v>231.36580000000001</c:v>
                </c:pt>
                <c:pt idx="153">
                  <c:v>231.59360000000001</c:v>
                </c:pt>
                <c:pt idx="154">
                  <c:v>231.82100000000003</c:v>
                </c:pt>
                <c:pt idx="155">
                  <c:v>232.048</c:v>
                </c:pt>
                <c:pt idx="156">
                  <c:v>232.27460000000002</c:v>
                </c:pt>
                <c:pt idx="157">
                  <c:v>232.50080000000003</c:v>
                </c:pt>
                <c:pt idx="158">
                  <c:v>232.72660000000002</c:v>
                </c:pt>
                <c:pt idx="159">
                  <c:v>232.95200000000003</c:v>
                </c:pt>
                <c:pt idx="160">
                  <c:v>233.17700000000002</c:v>
                </c:pt>
                <c:pt idx="161">
                  <c:v>233.4016</c:v>
                </c:pt>
                <c:pt idx="162">
                  <c:v>233.62580000000003</c:v>
                </c:pt>
                <c:pt idx="163">
                  <c:v>233.84960000000001</c:v>
                </c:pt>
                <c:pt idx="164">
                  <c:v>234.07300000000001</c:v>
                </c:pt>
                <c:pt idx="165">
                  <c:v>234.29600000000002</c:v>
                </c:pt>
                <c:pt idx="166">
                  <c:v>234.51860000000002</c:v>
                </c:pt>
                <c:pt idx="167">
                  <c:v>234.74080000000001</c:v>
                </c:pt>
                <c:pt idx="168">
                  <c:v>234.96260000000001</c:v>
                </c:pt>
                <c:pt idx="169">
                  <c:v>235.18400000000003</c:v>
                </c:pt>
                <c:pt idx="170">
                  <c:v>235.40500000000003</c:v>
                </c:pt>
                <c:pt idx="171">
                  <c:v>235.62560000000002</c:v>
                </c:pt>
                <c:pt idx="172">
                  <c:v>235.84580000000003</c:v>
                </c:pt>
                <c:pt idx="173">
                  <c:v>236.06560000000002</c:v>
                </c:pt>
                <c:pt idx="174">
                  <c:v>236.28500000000003</c:v>
                </c:pt>
                <c:pt idx="175">
                  <c:v>236.50400000000002</c:v>
                </c:pt>
                <c:pt idx="176">
                  <c:v>236.7226</c:v>
                </c:pt>
                <c:pt idx="177">
                  <c:v>236.94080000000002</c:v>
                </c:pt>
                <c:pt idx="178">
                  <c:v>237.15860000000001</c:v>
                </c:pt>
                <c:pt idx="179">
                  <c:v>237.37600000000003</c:v>
                </c:pt>
                <c:pt idx="180">
                  <c:v>237.59300000000002</c:v>
                </c:pt>
                <c:pt idx="181">
                  <c:v>237.80960000000002</c:v>
                </c:pt>
                <c:pt idx="182">
                  <c:v>238.0258</c:v>
                </c:pt>
                <c:pt idx="183">
                  <c:v>238.24160000000001</c:v>
                </c:pt>
                <c:pt idx="184">
                  <c:v>238.45700000000002</c:v>
                </c:pt>
                <c:pt idx="185">
                  <c:v>238.67200000000003</c:v>
                </c:pt>
                <c:pt idx="186">
                  <c:v>238.88660000000002</c:v>
                </c:pt>
                <c:pt idx="187">
                  <c:v>239.10080000000002</c:v>
                </c:pt>
                <c:pt idx="188">
                  <c:v>239.31460000000001</c:v>
                </c:pt>
                <c:pt idx="189">
                  <c:v>239.52800000000002</c:v>
                </c:pt>
                <c:pt idx="190">
                  <c:v>239.74100000000001</c:v>
                </c:pt>
                <c:pt idx="191">
                  <c:v>239.95360000000002</c:v>
                </c:pt>
                <c:pt idx="192">
                  <c:v>240.16580000000002</c:v>
                </c:pt>
                <c:pt idx="193">
                  <c:v>240.37760000000003</c:v>
                </c:pt>
                <c:pt idx="194">
                  <c:v>240.589</c:v>
                </c:pt>
                <c:pt idx="195">
                  <c:v>240.8</c:v>
                </c:pt>
                <c:pt idx="196">
                  <c:v>241.01060000000001</c:v>
                </c:pt>
                <c:pt idx="197">
                  <c:v>241.2208</c:v>
                </c:pt>
                <c:pt idx="198">
                  <c:v>241.43060000000003</c:v>
                </c:pt>
                <c:pt idx="199">
                  <c:v>241.64000000000001</c:v>
                </c:pt>
                <c:pt idx="200">
                  <c:v>241.84900000000002</c:v>
                </c:pt>
                <c:pt idx="201">
                  <c:v>242.05760000000001</c:v>
                </c:pt>
                <c:pt idx="202">
                  <c:v>242.26580000000001</c:v>
                </c:pt>
                <c:pt idx="203">
                  <c:v>242.4736</c:v>
                </c:pt>
                <c:pt idx="204">
                  <c:v>242.68100000000001</c:v>
                </c:pt>
                <c:pt idx="205">
                  <c:v>242.88800000000001</c:v>
                </c:pt>
                <c:pt idx="206">
                  <c:v>243.09460000000001</c:v>
                </c:pt>
                <c:pt idx="207">
                  <c:v>243.30080000000001</c:v>
                </c:pt>
                <c:pt idx="208">
                  <c:v>243.50660000000002</c:v>
                </c:pt>
                <c:pt idx="209">
                  <c:v>243.71200000000002</c:v>
                </c:pt>
                <c:pt idx="210">
                  <c:v>243.91700000000003</c:v>
                </c:pt>
                <c:pt idx="211">
                  <c:v>244.1216</c:v>
                </c:pt>
                <c:pt idx="212">
                  <c:v>244.32580000000002</c:v>
                </c:pt>
                <c:pt idx="213">
                  <c:v>244.52960000000002</c:v>
                </c:pt>
                <c:pt idx="214">
                  <c:v>244.733</c:v>
                </c:pt>
                <c:pt idx="215">
                  <c:v>244.93600000000001</c:v>
                </c:pt>
                <c:pt idx="216">
                  <c:v>245.1386</c:v>
                </c:pt>
                <c:pt idx="217">
                  <c:v>245.3408</c:v>
                </c:pt>
                <c:pt idx="218">
                  <c:v>245.54260000000002</c:v>
                </c:pt>
                <c:pt idx="219">
                  <c:v>245.74400000000003</c:v>
                </c:pt>
                <c:pt idx="220">
                  <c:v>245.94500000000002</c:v>
                </c:pt>
                <c:pt idx="221">
                  <c:v>246.1456</c:v>
                </c:pt>
                <c:pt idx="222">
                  <c:v>246.34580000000003</c:v>
                </c:pt>
                <c:pt idx="223">
                  <c:v>246.54560000000001</c:v>
                </c:pt>
                <c:pt idx="224">
                  <c:v>246.745</c:v>
                </c:pt>
                <c:pt idx="225">
                  <c:v>246.94400000000002</c:v>
                </c:pt>
                <c:pt idx="226">
                  <c:v>247.14260000000002</c:v>
                </c:pt>
                <c:pt idx="227">
                  <c:v>247.3408</c:v>
                </c:pt>
                <c:pt idx="228">
                  <c:v>247.5386</c:v>
                </c:pt>
                <c:pt idx="229">
                  <c:v>247.73600000000002</c:v>
                </c:pt>
                <c:pt idx="230">
                  <c:v>247.93299999999999</c:v>
                </c:pt>
                <c:pt idx="231">
                  <c:v>248.12960000000001</c:v>
                </c:pt>
                <c:pt idx="232">
                  <c:v>248.32580000000002</c:v>
                </c:pt>
                <c:pt idx="233">
                  <c:v>248.52160000000003</c:v>
                </c:pt>
                <c:pt idx="234">
                  <c:v>248.71700000000001</c:v>
                </c:pt>
                <c:pt idx="235">
                  <c:v>248.91200000000001</c:v>
                </c:pt>
                <c:pt idx="236">
                  <c:v>249.10660000000001</c:v>
                </c:pt>
                <c:pt idx="237">
                  <c:v>249.30080000000001</c:v>
                </c:pt>
                <c:pt idx="238">
                  <c:v>249.49460000000002</c:v>
                </c:pt>
                <c:pt idx="239">
                  <c:v>249.68800000000002</c:v>
                </c:pt>
                <c:pt idx="240">
                  <c:v>249.88100000000003</c:v>
                </c:pt>
                <c:pt idx="241">
                  <c:v>250.0736</c:v>
                </c:pt>
                <c:pt idx="242">
                  <c:v>250.26580000000001</c:v>
                </c:pt>
                <c:pt idx="243">
                  <c:v>250.45760000000001</c:v>
                </c:pt>
                <c:pt idx="244">
                  <c:v>250.649</c:v>
                </c:pt>
                <c:pt idx="245">
                  <c:v>250.84000000000003</c:v>
                </c:pt>
                <c:pt idx="246">
                  <c:v>251.03060000000002</c:v>
                </c:pt>
                <c:pt idx="247">
                  <c:v>251.22080000000003</c:v>
                </c:pt>
                <c:pt idx="248">
                  <c:v>251.41060000000002</c:v>
                </c:pt>
                <c:pt idx="249">
                  <c:v>251.60000000000002</c:v>
                </c:pt>
                <c:pt idx="250">
                  <c:v>251.78900000000002</c:v>
                </c:pt>
                <c:pt idx="251">
                  <c:v>251.9776</c:v>
                </c:pt>
                <c:pt idx="252">
                  <c:v>252.16580000000002</c:v>
                </c:pt>
                <c:pt idx="253">
                  <c:v>252.35360000000003</c:v>
                </c:pt>
                <c:pt idx="254">
                  <c:v>252.54100000000003</c:v>
                </c:pt>
                <c:pt idx="255">
                  <c:v>252.72800000000001</c:v>
                </c:pt>
                <c:pt idx="256">
                  <c:v>252.91460000000001</c:v>
                </c:pt>
                <c:pt idx="257">
                  <c:v>253.10080000000002</c:v>
                </c:pt>
                <c:pt idx="258">
                  <c:v>253.28660000000002</c:v>
                </c:pt>
                <c:pt idx="259">
                  <c:v>253.47200000000001</c:v>
                </c:pt>
                <c:pt idx="260">
                  <c:v>253.65700000000001</c:v>
                </c:pt>
                <c:pt idx="261">
                  <c:v>253.84160000000003</c:v>
                </c:pt>
                <c:pt idx="262">
                  <c:v>254.0258</c:v>
                </c:pt>
                <c:pt idx="263">
                  <c:v>254.20960000000002</c:v>
                </c:pt>
                <c:pt idx="264">
                  <c:v>254.39300000000003</c:v>
                </c:pt>
                <c:pt idx="265">
                  <c:v>254.57600000000002</c:v>
                </c:pt>
                <c:pt idx="266">
                  <c:v>254.7586</c:v>
                </c:pt>
                <c:pt idx="267">
                  <c:v>254.94080000000002</c:v>
                </c:pt>
                <c:pt idx="268">
                  <c:v>255.12260000000003</c:v>
                </c:pt>
                <c:pt idx="269">
                  <c:v>255.30400000000003</c:v>
                </c:pt>
                <c:pt idx="270">
                  <c:v>255.48500000000001</c:v>
                </c:pt>
                <c:pt idx="271">
                  <c:v>255.66560000000001</c:v>
                </c:pt>
                <c:pt idx="272">
                  <c:v>255.8458</c:v>
                </c:pt>
                <c:pt idx="273">
                  <c:v>256.02560000000005</c:v>
                </c:pt>
                <c:pt idx="274">
                  <c:v>256.20500000000004</c:v>
                </c:pt>
                <c:pt idx="275">
                  <c:v>256.38400000000001</c:v>
                </c:pt>
                <c:pt idx="276">
                  <c:v>256.56260000000003</c:v>
                </c:pt>
                <c:pt idx="277">
                  <c:v>256.74080000000004</c:v>
                </c:pt>
                <c:pt idx="278">
                  <c:v>256.91860000000003</c:v>
                </c:pt>
                <c:pt idx="279">
                  <c:v>257.096</c:v>
                </c:pt>
                <c:pt idx="280">
                  <c:v>257.27300000000002</c:v>
                </c:pt>
                <c:pt idx="281">
                  <c:v>257.44960000000003</c:v>
                </c:pt>
                <c:pt idx="282">
                  <c:v>257.62580000000003</c:v>
                </c:pt>
                <c:pt idx="283">
                  <c:v>257.80160000000001</c:v>
                </c:pt>
                <c:pt idx="284">
                  <c:v>257.97699999999998</c:v>
                </c:pt>
                <c:pt idx="285">
                  <c:v>258.15200000000004</c:v>
                </c:pt>
                <c:pt idx="286">
                  <c:v>258.32659999999998</c:v>
                </c:pt>
                <c:pt idx="287">
                  <c:v>258.50080000000003</c:v>
                </c:pt>
                <c:pt idx="288">
                  <c:v>258.6746</c:v>
                </c:pt>
                <c:pt idx="289">
                  <c:v>258.84800000000001</c:v>
                </c:pt>
                <c:pt idx="290">
                  <c:v>259.02100000000002</c:v>
                </c:pt>
                <c:pt idx="291">
                  <c:v>259.1936</c:v>
                </c:pt>
                <c:pt idx="292">
                  <c:v>259.36580000000004</c:v>
                </c:pt>
                <c:pt idx="293">
                  <c:v>259.5376</c:v>
                </c:pt>
                <c:pt idx="294">
                  <c:v>259.709</c:v>
                </c:pt>
                <c:pt idx="295">
                  <c:v>259.88</c:v>
                </c:pt>
                <c:pt idx="296">
                  <c:v>260.05060000000003</c:v>
                </c:pt>
                <c:pt idx="297">
                  <c:v>260.2208</c:v>
                </c:pt>
                <c:pt idx="298">
                  <c:v>260.39060000000001</c:v>
                </c:pt>
                <c:pt idx="299">
                  <c:v>260.56</c:v>
                </c:pt>
                <c:pt idx="300">
                  <c:v>260.72900000000004</c:v>
                </c:pt>
                <c:pt idx="301">
                  <c:v>260.89760000000001</c:v>
                </c:pt>
                <c:pt idx="302">
                  <c:v>261.06580000000002</c:v>
                </c:pt>
                <c:pt idx="303">
                  <c:v>261.23360000000002</c:v>
                </c:pt>
                <c:pt idx="304">
                  <c:v>261.40100000000001</c:v>
                </c:pt>
                <c:pt idx="305">
                  <c:v>261.56799999999998</c:v>
                </c:pt>
                <c:pt idx="306">
                  <c:v>261.7346</c:v>
                </c:pt>
                <c:pt idx="307">
                  <c:v>261.9008</c:v>
                </c:pt>
                <c:pt idx="308">
                  <c:v>262.06659999999999</c:v>
                </c:pt>
                <c:pt idx="309">
                  <c:v>262.23200000000003</c:v>
                </c:pt>
                <c:pt idx="310">
                  <c:v>262.39700000000005</c:v>
                </c:pt>
                <c:pt idx="311">
                  <c:v>262.5616</c:v>
                </c:pt>
                <c:pt idx="312">
                  <c:v>262.72579999999999</c:v>
                </c:pt>
                <c:pt idx="313">
                  <c:v>262.88960000000003</c:v>
                </c:pt>
                <c:pt idx="314">
                  <c:v>263.053</c:v>
                </c:pt>
                <c:pt idx="315">
                  <c:v>263.21600000000001</c:v>
                </c:pt>
                <c:pt idx="316">
                  <c:v>263.37860000000001</c:v>
                </c:pt>
                <c:pt idx="317">
                  <c:v>263.54079999999999</c:v>
                </c:pt>
                <c:pt idx="318">
                  <c:v>263.70260000000002</c:v>
                </c:pt>
                <c:pt idx="319">
                  <c:v>263.86400000000003</c:v>
                </c:pt>
                <c:pt idx="320">
                  <c:v>264.02499999999998</c:v>
                </c:pt>
                <c:pt idx="321">
                  <c:v>264.18560000000002</c:v>
                </c:pt>
                <c:pt idx="322">
                  <c:v>264.34580000000005</c:v>
                </c:pt>
                <c:pt idx="323">
                  <c:v>264.50560000000002</c:v>
                </c:pt>
                <c:pt idx="324">
                  <c:v>264.66500000000002</c:v>
                </c:pt>
                <c:pt idx="325">
                  <c:v>264.82400000000001</c:v>
                </c:pt>
                <c:pt idx="326">
                  <c:v>264.98260000000005</c:v>
                </c:pt>
                <c:pt idx="327">
                  <c:v>265.14080000000001</c:v>
                </c:pt>
                <c:pt idx="328">
                  <c:v>265.29860000000002</c:v>
                </c:pt>
                <c:pt idx="329">
                  <c:v>265.45600000000002</c:v>
                </c:pt>
                <c:pt idx="330">
                  <c:v>265.613</c:v>
                </c:pt>
                <c:pt idx="331">
                  <c:v>265.76960000000003</c:v>
                </c:pt>
                <c:pt idx="332">
                  <c:v>265.92579999999998</c:v>
                </c:pt>
                <c:pt idx="333">
                  <c:v>266.08160000000004</c:v>
                </c:pt>
                <c:pt idx="334">
                  <c:v>266.23700000000002</c:v>
                </c:pt>
                <c:pt idx="335">
                  <c:v>266.392</c:v>
                </c:pt>
                <c:pt idx="336">
                  <c:v>266.54660000000001</c:v>
                </c:pt>
                <c:pt idx="337">
                  <c:v>266.70080000000002</c:v>
                </c:pt>
                <c:pt idx="338">
                  <c:v>266.8546</c:v>
                </c:pt>
                <c:pt idx="339">
                  <c:v>267.00800000000004</c:v>
                </c:pt>
                <c:pt idx="340">
                  <c:v>267.16100000000006</c:v>
                </c:pt>
                <c:pt idx="341">
                  <c:v>267.31360000000001</c:v>
                </c:pt>
                <c:pt idx="342">
                  <c:v>267.4658</c:v>
                </c:pt>
                <c:pt idx="343">
                  <c:v>267.61760000000004</c:v>
                </c:pt>
                <c:pt idx="344">
                  <c:v>267.76900000000001</c:v>
                </c:pt>
                <c:pt idx="345">
                  <c:v>267.92</c:v>
                </c:pt>
                <c:pt idx="346">
                  <c:v>268.07060000000001</c:v>
                </c:pt>
                <c:pt idx="347">
                  <c:v>268.22080000000005</c:v>
                </c:pt>
                <c:pt idx="348">
                  <c:v>268.37060000000002</c:v>
                </c:pt>
                <c:pt idx="349">
                  <c:v>268.52</c:v>
                </c:pt>
                <c:pt idx="350">
                  <c:v>268.66899999999998</c:v>
                </c:pt>
                <c:pt idx="351">
                  <c:v>268.81760000000003</c:v>
                </c:pt>
                <c:pt idx="352">
                  <c:v>268.9658</c:v>
                </c:pt>
                <c:pt idx="353">
                  <c:v>269.11360000000002</c:v>
                </c:pt>
                <c:pt idx="354">
                  <c:v>269.26100000000002</c:v>
                </c:pt>
                <c:pt idx="355">
                  <c:v>269.40800000000002</c:v>
                </c:pt>
                <c:pt idx="356">
                  <c:v>269.55459999999999</c:v>
                </c:pt>
                <c:pt idx="357">
                  <c:v>269.70080000000002</c:v>
                </c:pt>
                <c:pt idx="358">
                  <c:v>269.84660000000002</c:v>
                </c:pt>
                <c:pt idx="359">
                  <c:v>269.99200000000002</c:v>
                </c:pt>
                <c:pt idx="360">
                  <c:v>270.137</c:v>
                </c:pt>
                <c:pt idx="361">
                  <c:v>270.28160000000003</c:v>
                </c:pt>
                <c:pt idx="362">
                  <c:v>270.42579999999998</c:v>
                </c:pt>
                <c:pt idx="363">
                  <c:v>270.56960000000004</c:v>
                </c:pt>
                <c:pt idx="364">
                  <c:v>270.71300000000002</c:v>
                </c:pt>
                <c:pt idx="365">
                  <c:v>270.85599999999999</c:v>
                </c:pt>
                <c:pt idx="366">
                  <c:v>270.99860000000001</c:v>
                </c:pt>
                <c:pt idx="367">
                  <c:v>271.14080000000001</c:v>
                </c:pt>
                <c:pt idx="368">
                  <c:v>271.2826</c:v>
                </c:pt>
                <c:pt idx="369">
                  <c:v>271.42399999999998</c:v>
                </c:pt>
                <c:pt idx="370">
                  <c:v>271.565</c:v>
                </c:pt>
                <c:pt idx="371">
                  <c:v>271.7056</c:v>
                </c:pt>
                <c:pt idx="372">
                  <c:v>271.8458</c:v>
                </c:pt>
                <c:pt idx="373">
                  <c:v>271.98560000000003</c:v>
                </c:pt>
                <c:pt idx="374">
                  <c:v>272.125</c:v>
                </c:pt>
                <c:pt idx="375">
                  <c:v>272.26400000000001</c:v>
                </c:pt>
                <c:pt idx="376">
                  <c:v>272.40260000000001</c:v>
                </c:pt>
                <c:pt idx="377">
                  <c:v>272.54079999999999</c:v>
                </c:pt>
                <c:pt idx="378">
                  <c:v>272.67860000000002</c:v>
                </c:pt>
                <c:pt idx="379">
                  <c:v>272.81600000000003</c:v>
                </c:pt>
                <c:pt idx="380">
                  <c:v>272.95300000000003</c:v>
                </c:pt>
                <c:pt idx="381">
                  <c:v>273.08960000000002</c:v>
                </c:pt>
                <c:pt idx="382">
                  <c:v>273.22580000000005</c:v>
                </c:pt>
                <c:pt idx="383">
                  <c:v>273.36160000000001</c:v>
                </c:pt>
                <c:pt idx="384">
                  <c:v>273.49700000000001</c:v>
                </c:pt>
                <c:pt idx="385">
                  <c:v>273.63200000000001</c:v>
                </c:pt>
                <c:pt idx="386">
                  <c:v>273.76660000000004</c:v>
                </c:pt>
                <c:pt idx="387">
                  <c:v>273.9008</c:v>
                </c:pt>
                <c:pt idx="388">
                  <c:v>274.03460000000001</c:v>
                </c:pt>
                <c:pt idx="389">
                  <c:v>274.16800000000001</c:v>
                </c:pt>
                <c:pt idx="390">
                  <c:v>274.30100000000004</c:v>
                </c:pt>
                <c:pt idx="391">
                  <c:v>274.43360000000001</c:v>
                </c:pt>
                <c:pt idx="392">
                  <c:v>274.56580000000002</c:v>
                </c:pt>
                <c:pt idx="393">
                  <c:v>274.69760000000002</c:v>
                </c:pt>
                <c:pt idx="394">
                  <c:v>274.82900000000001</c:v>
                </c:pt>
                <c:pt idx="395">
                  <c:v>274.96000000000004</c:v>
                </c:pt>
                <c:pt idx="396">
                  <c:v>275.09059999999999</c:v>
                </c:pt>
                <c:pt idx="397">
                  <c:v>275.2208</c:v>
                </c:pt>
                <c:pt idx="398">
                  <c:v>275.35059999999999</c:v>
                </c:pt>
                <c:pt idx="399">
                  <c:v>275.48</c:v>
                </c:pt>
                <c:pt idx="400">
                  <c:v>275.60900000000004</c:v>
                </c:pt>
                <c:pt idx="401">
                  <c:v>275.73760000000004</c:v>
                </c:pt>
                <c:pt idx="402">
                  <c:v>275.86580000000004</c:v>
                </c:pt>
                <c:pt idx="403">
                  <c:v>275.99360000000001</c:v>
                </c:pt>
                <c:pt idx="404">
                  <c:v>276.12099999999998</c:v>
                </c:pt>
                <c:pt idx="405">
                  <c:v>276.24799999999999</c:v>
                </c:pt>
                <c:pt idx="406">
                  <c:v>276.37459999999999</c:v>
                </c:pt>
                <c:pt idx="407">
                  <c:v>276.50080000000003</c:v>
                </c:pt>
                <c:pt idx="408">
                  <c:v>276.62660000000005</c:v>
                </c:pt>
                <c:pt idx="409">
                  <c:v>276.75200000000001</c:v>
                </c:pt>
                <c:pt idx="410">
                  <c:v>276.87700000000001</c:v>
                </c:pt>
                <c:pt idx="411">
                  <c:v>277.00160000000005</c:v>
                </c:pt>
                <c:pt idx="412">
                  <c:v>277.12580000000003</c:v>
                </c:pt>
                <c:pt idx="413">
                  <c:v>277.24959999999999</c:v>
                </c:pt>
                <c:pt idx="414">
                  <c:v>277.37300000000005</c:v>
                </c:pt>
                <c:pt idx="415">
                  <c:v>277.49599999999998</c:v>
                </c:pt>
                <c:pt idx="416">
                  <c:v>277.61860000000001</c:v>
                </c:pt>
                <c:pt idx="417">
                  <c:v>277.74080000000004</c:v>
                </c:pt>
                <c:pt idx="418">
                  <c:v>277.86260000000004</c:v>
                </c:pt>
                <c:pt idx="419">
                  <c:v>277.98400000000004</c:v>
                </c:pt>
                <c:pt idx="420">
                  <c:v>278.10500000000002</c:v>
                </c:pt>
                <c:pt idx="421">
                  <c:v>278.22559999999999</c:v>
                </c:pt>
                <c:pt idx="422">
                  <c:v>278.34580000000005</c:v>
                </c:pt>
                <c:pt idx="423">
                  <c:v>278.46559999999999</c:v>
                </c:pt>
                <c:pt idx="424">
                  <c:v>278.58500000000004</c:v>
                </c:pt>
                <c:pt idx="425">
                  <c:v>278.70400000000001</c:v>
                </c:pt>
                <c:pt idx="426">
                  <c:v>278.82260000000002</c:v>
                </c:pt>
                <c:pt idx="427">
                  <c:v>278.94080000000002</c:v>
                </c:pt>
                <c:pt idx="428">
                  <c:v>279.05860000000001</c:v>
                </c:pt>
                <c:pt idx="429">
                  <c:v>279.17600000000004</c:v>
                </c:pt>
                <c:pt idx="430">
                  <c:v>279.29300000000001</c:v>
                </c:pt>
                <c:pt idx="431">
                  <c:v>279.40960000000001</c:v>
                </c:pt>
                <c:pt idx="432">
                  <c:v>279.5258</c:v>
                </c:pt>
                <c:pt idx="433">
                  <c:v>279.64160000000004</c:v>
                </c:pt>
                <c:pt idx="434">
                  <c:v>279.75700000000001</c:v>
                </c:pt>
                <c:pt idx="435">
                  <c:v>279.87200000000001</c:v>
                </c:pt>
                <c:pt idx="436">
                  <c:v>279.98660000000001</c:v>
                </c:pt>
                <c:pt idx="437">
                  <c:v>280.10080000000005</c:v>
                </c:pt>
                <c:pt idx="438">
                  <c:v>280.21460000000002</c:v>
                </c:pt>
                <c:pt idx="439">
                  <c:v>280.32799999999997</c:v>
                </c:pt>
                <c:pt idx="440">
                  <c:v>280.44100000000003</c:v>
                </c:pt>
                <c:pt idx="441">
                  <c:v>280.55360000000002</c:v>
                </c:pt>
                <c:pt idx="442">
                  <c:v>280.66579999999999</c:v>
                </c:pt>
                <c:pt idx="443">
                  <c:v>280.77760000000001</c:v>
                </c:pt>
                <c:pt idx="444">
                  <c:v>280.88900000000001</c:v>
                </c:pt>
                <c:pt idx="445">
                  <c:v>281</c:v>
                </c:pt>
                <c:pt idx="446">
                  <c:v>281.11059999999998</c:v>
                </c:pt>
                <c:pt idx="447">
                  <c:v>281.2208</c:v>
                </c:pt>
                <c:pt idx="448">
                  <c:v>281.3306</c:v>
                </c:pt>
                <c:pt idx="449">
                  <c:v>281.44000000000005</c:v>
                </c:pt>
                <c:pt idx="450">
                  <c:v>281.54900000000004</c:v>
                </c:pt>
                <c:pt idx="451">
                  <c:v>281.6576</c:v>
                </c:pt>
                <c:pt idx="452">
                  <c:v>281.76580000000001</c:v>
                </c:pt>
                <c:pt idx="453">
                  <c:v>281.87360000000001</c:v>
                </c:pt>
                <c:pt idx="454">
                  <c:v>281.98099999999999</c:v>
                </c:pt>
                <c:pt idx="455">
                  <c:v>282.08800000000002</c:v>
                </c:pt>
                <c:pt idx="456">
                  <c:v>282.19460000000004</c:v>
                </c:pt>
                <c:pt idx="457">
                  <c:v>282.30079999999998</c:v>
                </c:pt>
                <c:pt idx="458">
                  <c:v>282.40660000000003</c:v>
                </c:pt>
                <c:pt idx="459">
                  <c:v>282.51200000000006</c:v>
                </c:pt>
                <c:pt idx="460">
                  <c:v>282.61700000000002</c:v>
                </c:pt>
                <c:pt idx="461">
                  <c:v>282.72159999999997</c:v>
                </c:pt>
                <c:pt idx="462">
                  <c:v>282.82580000000002</c:v>
                </c:pt>
                <c:pt idx="463">
                  <c:v>282.92960000000005</c:v>
                </c:pt>
                <c:pt idx="464">
                  <c:v>283.03300000000002</c:v>
                </c:pt>
                <c:pt idx="465">
                  <c:v>283.13600000000002</c:v>
                </c:pt>
                <c:pt idx="466">
                  <c:v>283.23860000000002</c:v>
                </c:pt>
                <c:pt idx="467">
                  <c:v>283.34080000000006</c:v>
                </c:pt>
                <c:pt idx="468">
                  <c:v>283.44260000000003</c:v>
                </c:pt>
                <c:pt idx="469">
                  <c:v>283.54399999999998</c:v>
                </c:pt>
                <c:pt idx="470">
                  <c:v>283.64499999999998</c:v>
                </c:pt>
                <c:pt idx="471">
                  <c:v>283.74560000000002</c:v>
                </c:pt>
                <c:pt idx="472">
                  <c:v>283.84580000000005</c:v>
                </c:pt>
                <c:pt idx="473">
                  <c:v>283.94560000000001</c:v>
                </c:pt>
                <c:pt idx="474">
                  <c:v>284.04500000000002</c:v>
                </c:pt>
                <c:pt idx="475">
                  <c:v>284.14400000000001</c:v>
                </c:pt>
                <c:pt idx="476">
                  <c:v>284.24260000000004</c:v>
                </c:pt>
                <c:pt idx="477">
                  <c:v>284.34080000000006</c:v>
                </c:pt>
                <c:pt idx="478">
                  <c:v>284.43860000000001</c:v>
                </c:pt>
                <c:pt idx="479">
                  <c:v>284.536</c:v>
                </c:pt>
                <c:pt idx="480">
                  <c:v>284.63300000000004</c:v>
                </c:pt>
                <c:pt idx="481">
                  <c:v>284.7296</c:v>
                </c:pt>
                <c:pt idx="482">
                  <c:v>284.82580000000002</c:v>
                </c:pt>
                <c:pt idx="483">
                  <c:v>284.92160000000001</c:v>
                </c:pt>
                <c:pt idx="484">
                  <c:v>285.017</c:v>
                </c:pt>
                <c:pt idx="485">
                  <c:v>285.11199999999997</c:v>
                </c:pt>
                <c:pt idx="486">
                  <c:v>285.20660000000004</c:v>
                </c:pt>
                <c:pt idx="487">
                  <c:v>285.30079999999998</c:v>
                </c:pt>
                <c:pt idx="488">
                  <c:v>285.39460000000003</c:v>
                </c:pt>
                <c:pt idx="489">
                  <c:v>285.488</c:v>
                </c:pt>
                <c:pt idx="490">
                  <c:v>285.58100000000002</c:v>
                </c:pt>
                <c:pt idx="491">
                  <c:v>285.67360000000002</c:v>
                </c:pt>
                <c:pt idx="492">
                  <c:v>285.76580000000001</c:v>
                </c:pt>
                <c:pt idx="493">
                  <c:v>285.85760000000005</c:v>
                </c:pt>
                <c:pt idx="494">
                  <c:v>285.94900000000001</c:v>
                </c:pt>
                <c:pt idx="495">
                  <c:v>286.04000000000002</c:v>
                </c:pt>
                <c:pt idx="496">
                  <c:v>286.13060000000002</c:v>
                </c:pt>
                <c:pt idx="497">
                  <c:v>286.2208</c:v>
                </c:pt>
                <c:pt idx="498">
                  <c:v>286.31060000000002</c:v>
                </c:pt>
                <c:pt idx="499">
                  <c:v>286.39999999999998</c:v>
                </c:pt>
                <c:pt idx="500">
                  <c:v>286.48900000000003</c:v>
                </c:pt>
                <c:pt idx="501">
                  <c:v>286.57760000000002</c:v>
                </c:pt>
                <c:pt idx="502">
                  <c:v>286.66579999999999</c:v>
                </c:pt>
                <c:pt idx="503">
                  <c:v>286.75360000000001</c:v>
                </c:pt>
                <c:pt idx="504">
                  <c:v>286.84100000000001</c:v>
                </c:pt>
                <c:pt idx="505">
                  <c:v>286.928</c:v>
                </c:pt>
                <c:pt idx="506">
                  <c:v>287.01460000000003</c:v>
                </c:pt>
                <c:pt idx="507">
                  <c:v>287.10079999999999</c:v>
                </c:pt>
                <c:pt idx="508">
                  <c:v>287.1866</c:v>
                </c:pt>
                <c:pt idx="509">
                  <c:v>287.27200000000005</c:v>
                </c:pt>
                <c:pt idx="510">
                  <c:v>287.35700000000003</c:v>
                </c:pt>
                <c:pt idx="511">
                  <c:v>287.44159999999999</c:v>
                </c:pt>
                <c:pt idx="512">
                  <c:v>287.5258</c:v>
                </c:pt>
                <c:pt idx="513">
                  <c:v>287.6096</c:v>
                </c:pt>
                <c:pt idx="514">
                  <c:v>287.69300000000004</c:v>
                </c:pt>
                <c:pt idx="515">
                  <c:v>287.77600000000001</c:v>
                </c:pt>
                <c:pt idx="516">
                  <c:v>287.85860000000002</c:v>
                </c:pt>
                <c:pt idx="517">
                  <c:v>287.94079999999997</c:v>
                </c:pt>
                <c:pt idx="518">
                  <c:v>288.02260000000001</c:v>
                </c:pt>
                <c:pt idx="519">
                  <c:v>288.10400000000004</c:v>
                </c:pt>
                <c:pt idx="520">
                  <c:v>288.185</c:v>
                </c:pt>
                <c:pt idx="521">
                  <c:v>288.26560000000001</c:v>
                </c:pt>
                <c:pt idx="522">
                  <c:v>288.3458</c:v>
                </c:pt>
                <c:pt idx="523">
                  <c:v>288.42560000000003</c:v>
                </c:pt>
                <c:pt idx="524">
                  <c:v>288.505</c:v>
                </c:pt>
                <c:pt idx="525">
                  <c:v>288.584</c:v>
                </c:pt>
                <c:pt idx="526">
                  <c:v>288.6626</c:v>
                </c:pt>
                <c:pt idx="527">
                  <c:v>288.74080000000004</c:v>
                </c:pt>
                <c:pt idx="528">
                  <c:v>288.81860000000006</c:v>
                </c:pt>
                <c:pt idx="529">
                  <c:v>288.89600000000002</c:v>
                </c:pt>
                <c:pt idx="530">
                  <c:v>288.97300000000001</c:v>
                </c:pt>
                <c:pt idx="531">
                  <c:v>289.0496</c:v>
                </c:pt>
                <c:pt idx="532">
                  <c:v>289.12580000000003</c:v>
                </c:pt>
                <c:pt idx="533">
                  <c:v>289.20159999999998</c:v>
                </c:pt>
                <c:pt idx="534">
                  <c:v>289.27700000000004</c:v>
                </c:pt>
                <c:pt idx="535">
                  <c:v>289.35199999999998</c:v>
                </c:pt>
                <c:pt idx="536">
                  <c:v>289.42660000000001</c:v>
                </c:pt>
                <c:pt idx="537">
                  <c:v>289.50080000000003</c:v>
                </c:pt>
                <c:pt idx="538">
                  <c:v>289.57460000000003</c:v>
                </c:pt>
                <c:pt idx="539">
                  <c:v>289.64800000000002</c:v>
                </c:pt>
                <c:pt idx="540">
                  <c:v>289.721</c:v>
                </c:pt>
                <c:pt idx="541">
                  <c:v>289.79359999999997</c:v>
                </c:pt>
                <c:pt idx="542">
                  <c:v>289.86580000000004</c:v>
                </c:pt>
                <c:pt idx="543">
                  <c:v>289.93760000000003</c:v>
                </c:pt>
                <c:pt idx="544">
                  <c:v>290.00900000000001</c:v>
                </c:pt>
                <c:pt idx="545">
                  <c:v>290.08000000000004</c:v>
                </c:pt>
                <c:pt idx="546">
                  <c:v>290.15060000000005</c:v>
                </c:pt>
                <c:pt idx="547">
                  <c:v>290.22080000000005</c:v>
                </c:pt>
                <c:pt idx="548">
                  <c:v>290.29060000000004</c:v>
                </c:pt>
                <c:pt idx="549">
                  <c:v>290.36</c:v>
                </c:pt>
                <c:pt idx="550">
                  <c:v>290.42899999999997</c:v>
                </c:pt>
                <c:pt idx="551">
                  <c:v>290.49760000000003</c:v>
                </c:pt>
                <c:pt idx="552">
                  <c:v>290.56580000000002</c:v>
                </c:pt>
                <c:pt idx="553">
                  <c:v>290.6336</c:v>
                </c:pt>
                <c:pt idx="554">
                  <c:v>290.70100000000002</c:v>
                </c:pt>
                <c:pt idx="555">
                  <c:v>290.76800000000003</c:v>
                </c:pt>
                <c:pt idx="556">
                  <c:v>290.83460000000002</c:v>
                </c:pt>
                <c:pt idx="557">
                  <c:v>290.9008</c:v>
                </c:pt>
                <c:pt idx="558">
                  <c:v>290.96659999999997</c:v>
                </c:pt>
                <c:pt idx="559">
                  <c:v>291.03200000000004</c:v>
                </c:pt>
                <c:pt idx="560">
                  <c:v>291.09700000000004</c:v>
                </c:pt>
                <c:pt idx="561">
                  <c:v>291.16160000000002</c:v>
                </c:pt>
                <c:pt idx="562">
                  <c:v>291.22580000000005</c:v>
                </c:pt>
                <c:pt idx="563">
                  <c:v>291.28960000000001</c:v>
                </c:pt>
                <c:pt idx="564">
                  <c:v>291.35300000000001</c:v>
                </c:pt>
                <c:pt idx="565">
                  <c:v>291.41600000000005</c:v>
                </c:pt>
                <c:pt idx="566">
                  <c:v>291.47860000000003</c:v>
                </c:pt>
                <c:pt idx="567">
                  <c:v>291.54079999999999</c:v>
                </c:pt>
                <c:pt idx="568">
                  <c:v>291.6026</c:v>
                </c:pt>
                <c:pt idx="569">
                  <c:v>291.66399999999999</c:v>
                </c:pt>
                <c:pt idx="570">
                  <c:v>291.72500000000002</c:v>
                </c:pt>
                <c:pt idx="571">
                  <c:v>291.78560000000004</c:v>
                </c:pt>
                <c:pt idx="572">
                  <c:v>291.8458</c:v>
                </c:pt>
                <c:pt idx="573">
                  <c:v>291.90559999999999</c:v>
                </c:pt>
                <c:pt idx="574">
                  <c:v>291.96500000000003</c:v>
                </c:pt>
                <c:pt idx="575">
                  <c:v>292.024</c:v>
                </c:pt>
                <c:pt idx="576">
                  <c:v>292.08260000000001</c:v>
                </c:pt>
                <c:pt idx="577">
                  <c:v>292.14080000000001</c:v>
                </c:pt>
                <c:pt idx="578">
                  <c:v>292.1986</c:v>
                </c:pt>
                <c:pt idx="579">
                  <c:v>292.25600000000003</c:v>
                </c:pt>
                <c:pt idx="580">
                  <c:v>292.31299999999999</c:v>
                </c:pt>
                <c:pt idx="581">
                  <c:v>292.36959999999999</c:v>
                </c:pt>
                <c:pt idx="582">
                  <c:v>292.42579999999998</c:v>
                </c:pt>
                <c:pt idx="583">
                  <c:v>292.48160000000001</c:v>
                </c:pt>
                <c:pt idx="584">
                  <c:v>292.53700000000003</c:v>
                </c:pt>
                <c:pt idx="585">
                  <c:v>292.59199999999998</c:v>
                </c:pt>
                <c:pt idx="586">
                  <c:v>292.64660000000003</c:v>
                </c:pt>
                <c:pt idx="587">
                  <c:v>292.70080000000002</c:v>
                </c:pt>
                <c:pt idx="588">
                  <c:v>292.75460000000004</c:v>
                </c:pt>
                <c:pt idx="589">
                  <c:v>292.80799999999999</c:v>
                </c:pt>
                <c:pt idx="590">
                  <c:v>292.86099999999999</c:v>
                </c:pt>
                <c:pt idx="591">
                  <c:v>292.91360000000003</c:v>
                </c:pt>
                <c:pt idx="592">
                  <c:v>292.9658</c:v>
                </c:pt>
                <c:pt idx="593">
                  <c:v>293.01760000000002</c:v>
                </c:pt>
                <c:pt idx="594">
                  <c:v>293.06900000000002</c:v>
                </c:pt>
                <c:pt idx="595">
                  <c:v>293.12</c:v>
                </c:pt>
                <c:pt idx="596">
                  <c:v>293.17060000000004</c:v>
                </c:pt>
                <c:pt idx="597">
                  <c:v>293.2208</c:v>
                </c:pt>
                <c:pt idx="598">
                  <c:v>293.27060000000006</c:v>
                </c:pt>
                <c:pt idx="599">
                  <c:v>293.32000000000005</c:v>
                </c:pt>
                <c:pt idx="600">
                  <c:v>293.36900000000003</c:v>
                </c:pt>
                <c:pt idx="601">
                  <c:v>293.41759999999999</c:v>
                </c:pt>
                <c:pt idx="602">
                  <c:v>293.46580000000006</c:v>
                </c:pt>
                <c:pt idx="603">
                  <c:v>293.5136</c:v>
                </c:pt>
                <c:pt idx="604">
                  <c:v>293.56100000000004</c:v>
                </c:pt>
                <c:pt idx="605">
                  <c:v>293.608</c:v>
                </c:pt>
                <c:pt idx="606">
                  <c:v>293.65460000000002</c:v>
                </c:pt>
                <c:pt idx="607">
                  <c:v>293.70080000000002</c:v>
                </c:pt>
                <c:pt idx="608">
                  <c:v>293.7466</c:v>
                </c:pt>
                <c:pt idx="609">
                  <c:v>293.79200000000003</c:v>
                </c:pt>
                <c:pt idx="610">
                  <c:v>293.83699999999999</c:v>
                </c:pt>
                <c:pt idx="611">
                  <c:v>293.88159999999999</c:v>
                </c:pt>
                <c:pt idx="612">
                  <c:v>293.92580000000004</c:v>
                </c:pt>
                <c:pt idx="613">
                  <c:v>293.96960000000001</c:v>
                </c:pt>
                <c:pt idx="614">
                  <c:v>294.01300000000003</c:v>
                </c:pt>
                <c:pt idx="615">
                  <c:v>294.05600000000004</c:v>
                </c:pt>
                <c:pt idx="616">
                  <c:v>294.09860000000003</c:v>
                </c:pt>
                <c:pt idx="617">
                  <c:v>294.14080000000001</c:v>
                </c:pt>
                <c:pt idx="618">
                  <c:v>294.18260000000004</c:v>
                </c:pt>
                <c:pt idx="619">
                  <c:v>294.22400000000005</c:v>
                </c:pt>
                <c:pt idx="620">
                  <c:v>294.26499999999999</c:v>
                </c:pt>
                <c:pt idx="621">
                  <c:v>294.30560000000003</c:v>
                </c:pt>
                <c:pt idx="622">
                  <c:v>294.34580000000005</c:v>
                </c:pt>
                <c:pt idx="623">
                  <c:v>294.38560000000001</c:v>
                </c:pt>
                <c:pt idx="624">
                  <c:v>294.42500000000001</c:v>
                </c:pt>
                <c:pt idx="625">
                  <c:v>294.464</c:v>
                </c:pt>
                <c:pt idx="626">
                  <c:v>294.50260000000003</c:v>
                </c:pt>
                <c:pt idx="627">
                  <c:v>294.54079999999999</c:v>
                </c:pt>
                <c:pt idx="628">
                  <c:v>294.57860000000005</c:v>
                </c:pt>
                <c:pt idx="629">
                  <c:v>294.61599999999999</c:v>
                </c:pt>
                <c:pt idx="630">
                  <c:v>294.65300000000002</c:v>
                </c:pt>
                <c:pt idx="631">
                  <c:v>294.68960000000004</c:v>
                </c:pt>
                <c:pt idx="632">
                  <c:v>294.72579999999999</c:v>
                </c:pt>
                <c:pt idx="633">
                  <c:v>294.76160000000004</c:v>
                </c:pt>
                <c:pt idx="634">
                  <c:v>294.79700000000003</c:v>
                </c:pt>
                <c:pt idx="635">
                  <c:v>294.83199999999999</c:v>
                </c:pt>
                <c:pt idx="636">
                  <c:v>294.86660000000001</c:v>
                </c:pt>
                <c:pt idx="637">
                  <c:v>294.9008</c:v>
                </c:pt>
                <c:pt idx="638">
                  <c:v>294.93460000000005</c:v>
                </c:pt>
                <c:pt idx="639">
                  <c:v>294.96800000000002</c:v>
                </c:pt>
                <c:pt idx="640">
                  <c:v>295.00100000000003</c:v>
                </c:pt>
                <c:pt idx="641">
                  <c:v>295.03359999999998</c:v>
                </c:pt>
                <c:pt idx="642">
                  <c:v>295.06579999999997</c:v>
                </c:pt>
                <c:pt idx="643">
                  <c:v>295.0976</c:v>
                </c:pt>
                <c:pt idx="644">
                  <c:v>295.12900000000002</c:v>
                </c:pt>
                <c:pt idx="645">
                  <c:v>295.16000000000003</c:v>
                </c:pt>
                <c:pt idx="646">
                  <c:v>295.19060000000002</c:v>
                </c:pt>
                <c:pt idx="647">
                  <c:v>295.2208</c:v>
                </c:pt>
                <c:pt idx="648">
                  <c:v>295.25060000000002</c:v>
                </c:pt>
                <c:pt idx="649">
                  <c:v>295.28000000000003</c:v>
                </c:pt>
                <c:pt idx="650">
                  <c:v>295.30900000000003</c:v>
                </c:pt>
                <c:pt idx="651">
                  <c:v>295.33760000000001</c:v>
                </c:pt>
                <c:pt idx="652">
                  <c:v>295.36580000000004</c:v>
                </c:pt>
                <c:pt idx="653">
                  <c:v>295.39360000000005</c:v>
                </c:pt>
                <c:pt idx="654">
                  <c:v>295.42100000000005</c:v>
                </c:pt>
                <c:pt idx="655">
                  <c:v>295.44799999999998</c:v>
                </c:pt>
                <c:pt idx="656">
                  <c:v>295.47460000000001</c:v>
                </c:pt>
                <c:pt idx="657">
                  <c:v>295.50080000000003</c:v>
                </c:pt>
                <c:pt idx="658">
                  <c:v>295.52660000000003</c:v>
                </c:pt>
                <c:pt idx="659">
                  <c:v>295.55200000000002</c:v>
                </c:pt>
                <c:pt idx="660">
                  <c:v>295.577</c:v>
                </c:pt>
                <c:pt idx="661">
                  <c:v>295.60160000000002</c:v>
                </c:pt>
                <c:pt idx="662">
                  <c:v>295.62580000000003</c:v>
                </c:pt>
                <c:pt idx="663">
                  <c:v>295.64960000000002</c:v>
                </c:pt>
                <c:pt idx="664">
                  <c:v>295.673</c:v>
                </c:pt>
                <c:pt idx="665">
                  <c:v>295.69600000000003</c:v>
                </c:pt>
                <c:pt idx="666">
                  <c:v>295.71859999999998</c:v>
                </c:pt>
                <c:pt idx="667">
                  <c:v>295.74080000000004</c:v>
                </c:pt>
                <c:pt idx="668">
                  <c:v>295.76260000000002</c:v>
                </c:pt>
                <c:pt idx="669">
                  <c:v>295.78399999999999</c:v>
                </c:pt>
                <c:pt idx="670">
                  <c:v>295.80500000000001</c:v>
                </c:pt>
                <c:pt idx="671">
                  <c:v>295.82560000000001</c:v>
                </c:pt>
                <c:pt idx="672">
                  <c:v>295.84580000000005</c:v>
                </c:pt>
                <c:pt idx="673">
                  <c:v>295.86560000000003</c:v>
                </c:pt>
                <c:pt idx="674">
                  <c:v>295.88499999999999</c:v>
                </c:pt>
                <c:pt idx="675">
                  <c:v>295.904</c:v>
                </c:pt>
                <c:pt idx="676">
                  <c:v>295.92259999999999</c:v>
                </c:pt>
                <c:pt idx="677">
                  <c:v>295.94080000000002</c:v>
                </c:pt>
                <c:pt idx="678">
                  <c:v>295.95860000000005</c:v>
                </c:pt>
                <c:pt idx="679">
                  <c:v>295.976</c:v>
                </c:pt>
                <c:pt idx="680">
                  <c:v>295.99299999999999</c:v>
                </c:pt>
                <c:pt idx="681">
                  <c:v>296.00960000000003</c:v>
                </c:pt>
                <c:pt idx="682">
                  <c:v>296.0258</c:v>
                </c:pt>
                <c:pt idx="683">
                  <c:v>296.04160000000002</c:v>
                </c:pt>
                <c:pt idx="684">
                  <c:v>296.05700000000002</c:v>
                </c:pt>
                <c:pt idx="685">
                  <c:v>296.072</c:v>
                </c:pt>
                <c:pt idx="686">
                  <c:v>296.08660000000003</c:v>
                </c:pt>
                <c:pt idx="687">
                  <c:v>296.10080000000005</c:v>
                </c:pt>
                <c:pt idx="688">
                  <c:v>296.1146</c:v>
                </c:pt>
                <c:pt idx="689">
                  <c:v>296.12799999999999</c:v>
                </c:pt>
                <c:pt idx="690">
                  <c:v>296.14099999999996</c:v>
                </c:pt>
                <c:pt idx="691">
                  <c:v>296.15360000000004</c:v>
                </c:pt>
                <c:pt idx="692">
                  <c:v>296.16579999999999</c:v>
                </c:pt>
                <c:pt idx="693">
                  <c:v>296.17759999999998</c:v>
                </c:pt>
                <c:pt idx="694">
                  <c:v>296.18900000000002</c:v>
                </c:pt>
                <c:pt idx="695">
                  <c:v>296.20000000000005</c:v>
                </c:pt>
                <c:pt idx="696">
                  <c:v>296.2106</c:v>
                </c:pt>
                <c:pt idx="697">
                  <c:v>296.22080000000005</c:v>
                </c:pt>
                <c:pt idx="698">
                  <c:v>296.23059999999998</c:v>
                </c:pt>
                <c:pt idx="699">
                  <c:v>296.24</c:v>
                </c:pt>
                <c:pt idx="700">
                  <c:v>296.24900000000002</c:v>
                </c:pt>
                <c:pt idx="701">
                  <c:v>296.25760000000002</c:v>
                </c:pt>
                <c:pt idx="702">
                  <c:v>296.26580000000001</c:v>
                </c:pt>
                <c:pt idx="703">
                  <c:v>296.27359999999999</c:v>
                </c:pt>
                <c:pt idx="704">
                  <c:v>296.28100000000001</c:v>
                </c:pt>
                <c:pt idx="705">
                  <c:v>296.28800000000001</c:v>
                </c:pt>
                <c:pt idx="706">
                  <c:v>296.29460000000006</c:v>
                </c:pt>
                <c:pt idx="707">
                  <c:v>296.30079999999998</c:v>
                </c:pt>
                <c:pt idx="708">
                  <c:v>296.3066</c:v>
                </c:pt>
                <c:pt idx="709">
                  <c:v>296.31200000000001</c:v>
                </c:pt>
                <c:pt idx="710">
                  <c:v>296.31700000000001</c:v>
                </c:pt>
                <c:pt idx="711">
                  <c:v>296.32159999999999</c:v>
                </c:pt>
                <c:pt idx="712">
                  <c:v>296.32580000000002</c:v>
                </c:pt>
                <c:pt idx="713">
                  <c:v>296.32960000000003</c:v>
                </c:pt>
                <c:pt idx="714">
                  <c:v>296.33300000000003</c:v>
                </c:pt>
                <c:pt idx="715">
                  <c:v>296.33600000000001</c:v>
                </c:pt>
                <c:pt idx="716">
                  <c:v>296.33860000000004</c:v>
                </c:pt>
                <c:pt idx="717">
                  <c:v>296.3408</c:v>
                </c:pt>
                <c:pt idx="718">
                  <c:v>296.3426</c:v>
                </c:pt>
                <c:pt idx="719">
                  <c:v>296.34400000000005</c:v>
                </c:pt>
                <c:pt idx="720">
                  <c:v>296.34500000000003</c:v>
                </c:pt>
                <c:pt idx="721">
                  <c:v>296.34559999999999</c:v>
                </c:pt>
                <c:pt idx="722">
                  <c:v>296.3458</c:v>
                </c:pt>
                <c:pt idx="723">
                  <c:v>296.34559999999999</c:v>
                </c:pt>
                <c:pt idx="724">
                  <c:v>296.34500000000003</c:v>
                </c:pt>
                <c:pt idx="725">
                  <c:v>296.34400000000005</c:v>
                </c:pt>
                <c:pt idx="726">
                  <c:v>296.3426</c:v>
                </c:pt>
                <c:pt idx="727">
                  <c:v>296.3408</c:v>
                </c:pt>
                <c:pt idx="728">
                  <c:v>296.33860000000004</c:v>
                </c:pt>
                <c:pt idx="729">
                  <c:v>296.33600000000001</c:v>
                </c:pt>
                <c:pt idx="730">
                  <c:v>296.33300000000003</c:v>
                </c:pt>
                <c:pt idx="731">
                  <c:v>296.32960000000003</c:v>
                </c:pt>
                <c:pt idx="732">
                  <c:v>296.32580000000002</c:v>
                </c:pt>
                <c:pt idx="733">
                  <c:v>296.32159999999999</c:v>
                </c:pt>
                <c:pt idx="734">
                  <c:v>296.31700000000001</c:v>
                </c:pt>
                <c:pt idx="735">
                  <c:v>296.31200000000001</c:v>
                </c:pt>
                <c:pt idx="736">
                  <c:v>296.3066</c:v>
                </c:pt>
                <c:pt idx="737">
                  <c:v>296.30080000000004</c:v>
                </c:pt>
                <c:pt idx="738">
                  <c:v>296.2946</c:v>
                </c:pt>
                <c:pt idx="739">
                  <c:v>296.28800000000001</c:v>
                </c:pt>
                <c:pt idx="740">
                  <c:v>296.28100000000001</c:v>
                </c:pt>
                <c:pt idx="741">
                  <c:v>296.27359999999999</c:v>
                </c:pt>
                <c:pt idx="742">
                  <c:v>296.26580000000001</c:v>
                </c:pt>
                <c:pt idx="743">
                  <c:v>296.25760000000002</c:v>
                </c:pt>
                <c:pt idx="744">
                  <c:v>296.24900000000002</c:v>
                </c:pt>
                <c:pt idx="745">
                  <c:v>296.24</c:v>
                </c:pt>
                <c:pt idx="746">
                  <c:v>296.23059999999998</c:v>
                </c:pt>
                <c:pt idx="747">
                  <c:v>296.22080000000005</c:v>
                </c:pt>
                <c:pt idx="748">
                  <c:v>296.2106</c:v>
                </c:pt>
                <c:pt idx="749">
                  <c:v>296.20000000000005</c:v>
                </c:pt>
                <c:pt idx="750">
                  <c:v>296.18900000000002</c:v>
                </c:pt>
                <c:pt idx="751">
                  <c:v>296.17760000000004</c:v>
                </c:pt>
                <c:pt idx="752">
                  <c:v>296.16579999999999</c:v>
                </c:pt>
                <c:pt idx="753">
                  <c:v>296.15359999999998</c:v>
                </c:pt>
                <c:pt idx="754">
                  <c:v>296.14100000000002</c:v>
                </c:pt>
                <c:pt idx="755">
                  <c:v>296.12800000000004</c:v>
                </c:pt>
                <c:pt idx="756">
                  <c:v>296.1146</c:v>
                </c:pt>
                <c:pt idx="757">
                  <c:v>296.10080000000005</c:v>
                </c:pt>
                <c:pt idx="758">
                  <c:v>296.08659999999998</c:v>
                </c:pt>
                <c:pt idx="759">
                  <c:v>296.072</c:v>
                </c:pt>
                <c:pt idx="760">
                  <c:v>296.05700000000002</c:v>
                </c:pt>
                <c:pt idx="761">
                  <c:v>296.04160000000002</c:v>
                </c:pt>
                <c:pt idx="762">
                  <c:v>296.0258</c:v>
                </c:pt>
                <c:pt idx="763">
                  <c:v>296.00959999999998</c:v>
                </c:pt>
                <c:pt idx="764">
                  <c:v>295.99299999999999</c:v>
                </c:pt>
                <c:pt idx="765">
                  <c:v>295.976</c:v>
                </c:pt>
                <c:pt idx="766">
                  <c:v>295.95860000000005</c:v>
                </c:pt>
                <c:pt idx="767">
                  <c:v>295.94080000000002</c:v>
                </c:pt>
                <c:pt idx="768">
                  <c:v>295.92259999999999</c:v>
                </c:pt>
                <c:pt idx="769">
                  <c:v>295.904</c:v>
                </c:pt>
                <c:pt idx="770">
                  <c:v>295.88500000000005</c:v>
                </c:pt>
                <c:pt idx="771">
                  <c:v>295.86560000000003</c:v>
                </c:pt>
                <c:pt idx="772">
                  <c:v>295.8458</c:v>
                </c:pt>
                <c:pt idx="773">
                  <c:v>295.82560000000001</c:v>
                </c:pt>
                <c:pt idx="774">
                  <c:v>295.80500000000006</c:v>
                </c:pt>
                <c:pt idx="775">
                  <c:v>295.78399999999999</c:v>
                </c:pt>
                <c:pt idx="776">
                  <c:v>295.76260000000002</c:v>
                </c:pt>
                <c:pt idx="777">
                  <c:v>295.74080000000004</c:v>
                </c:pt>
                <c:pt idx="778">
                  <c:v>295.71860000000004</c:v>
                </c:pt>
                <c:pt idx="779">
                  <c:v>295.69600000000003</c:v>
                </c:pt>
                <c:pt idx="780">
                  <c:v>295.673</c:v>
                </c:pt>
                <c:pt idx="781">
                  <c:v>295.64960000000002</c:v>
                </c:pt>
                <c:pt idx="782">
                  <c:v>295.62580000000003</c:v>
                </c:pt>
                <c:pt idx="783">
                  <c:v>295.60160000000002</c:v>
                </c:pt>
                <c:pt idx="784">
                  <c:v>295.577</c:v>
                </c:pt>
                <c:pt idx="785">
                  <c:v>295.55200000000002</c:v>
                </c:pt>
                <c:pt idx="786">
                  <c:v>295.52660000000003</c:v>
                </c:pt>
                <c:pt idx="787">
                  <c:v>295.50080000000003</c:v>
                </c:pt>
                <c:pt idx="788">
                  <c:v>295.47460000000001</c:v>
                </c:pt>
                <c:pt idx="789">
                  <c:v>295.44800000000004</c:v>
                </c:pt>
                <c:pt idx="790">
                  <c:v>295.42100000000005</c:v>
                </c:pt>
                <c:pt idx="791">
                  <c:v>295.39359999999999</c:v>
                </c:pt>
                <c:pt idx="792">
                  <c:v>295.36579999999998</c:v>
                </c:pt>
                <c:pt idx="793">
                  <c:v>295.33760000000007</c:v>
                </c:pt>
                <c:pt idx="794">
                  <c:v>295.30900000000003</c:v>
                </c:pt>
                <c:pt idx="795">
                  <c:v>295.28000000000003</c:v>
                </c:pt>
                <c:pt idx="796">
                  <c:v>295.25060000000002</c:v>
                </c:pt>
                <c:pt idx="797">
                  <c:v>295.2208</c:v>
                </c:pt>
                <c:pt idx="798">
                  <c:v>295.19060000000002</c:v>
                </c:pt>
                <c:pt idx="799">
                  <c:v>295.16000000000003</c:v>
                </c:pt>
                <c:pt idx="800">
                  <c:v>295.12900000000002</c:v>
                </c:pt>
                <c:pt idx="801">
                  <c:v>295.0976</c:v>
                </c:pt>
                <c:pt idx="802">
                  <c:v>295.06580000000002</c:v>
                </c:pt>
                <c:pt idx="803">
                  <c:v>295.03360000000004</c:v>
                </c:pt>
                <c:pt idx="804">
                  <c:v>295.00100000000003</c:v>
                </c:pt>
                <c:pt idx="805">
                  <c:v>294.96800000000002</c:v>
                </c:pt>
                <c:pt idx="806">
                  <c:v>294.93459999999999</c:v>
                </c:pt>
                <c:pt idx="807">
                  <c:v>294.9008</c:v>
                </c:pt>
                <c:pt idx="808">
                  <c:v>294.86660000000006</c:v>
                </c:pt>
                <c:pt idx="809">
                  <c:v>294.83199999999999</c:v>
                </c:pt>
                <c:pt idx="810">
                  <c:v>294.79700000000003</c:v>
                </c:pt>
                <c:pt idx="811">
                  <c:v>294.76159999999999</c:v>
                </c:pt>
                <c:pt idx="812">
                  <c:v>294.72580000000005</c:v>
                </c:pt>
                <c:pt idx="813">
                  <c:v>294.68960000000004</c:v>
                </c:pt>
                <c:pt idx="814">
                  <c:v>294.65300000000002</c:v>
                </c:pt>
                <c:pt idx="815">
                  <c:v>294.61599999999999</c:v>
                </c:pt>
                <c:pt idx="816">
                  <c:v>294.57860000000005</c:v>
                </c:pt>
                <c:pt idx="817">
                  <c:v>294.54079999999999</c:v>
                </c:pt>
                <c:pt idx="818">
                  <c:v>294.50260000000003</c:v>
                </c:pt>
                <c:pt idx="819">
                  <c:v>294.464</c:v>
                </c:pt>
                <c:pt idx="820">
                  <c:v>294.42500000000001</c:v>
                </c:pt>
                <c:pt idx="821">
                  <c:v>294.38560000000001</c:v>
                </c:pt>
                <c:pt idx="822">
                  <c:v>294.34580000000005</c:v>
                </c:pt>
                <c:pt idx="823">
                  <c:v>294.30560000000003</c:v>
                </c:pt>
                <c:pt idx="824">
                  <c:v>294.26499999999999</c:v>
                </c:pt>
                <c:pt idx="825">
                  <c:v>294.22399999999999</c:v>
                </c:pt>
                <c:pt idx="826">
                  <c:v>294.18259999999998</c:v>
                </c:pt>
                <c:pt idx="827">
                  <c:v>294.14080000000001</c:v>
                </c:pt>
                <c:pt idx="828">
                  <c:v>294.09860000000003</c:v>
                </c:pt>
                <c:pt idx="829">
                  <c:v>294.05600000000004</c:v>
                </c:pt>
                <c:pt idx="830">
                  <c:v>294.01300000000003</c:v>
                </c:pt>
                <c:pt idx="831">
                  <c:v>293.96960000000001</c:v>
                </c:pt>
                <c:pt idx="832">
                  <c:v>293.92580000000004</c:v>
                </c:pt>
                <c:pt idx="833">
                  <c:v>293.88160000000005</c:v>
                </c:pt>
                <c:pt idx="834">
                  <c:v>293.83699999999999</c:v>
                </c:pt>
                <c:pt idx="835">
                  <c:v>293.79200000000003</c:v>
                </c:pt>
                <c:pt idx="836">
                  <c:v>293.7466</c:v>
                </c:pt>
                <c:pt idx="837">
                  <c:v>293.70080000000002</c:v>
                </c:pt>
                <c:pt idx="838">
                  <c:v>293.65460000000002</c:v>
                </c:pt>
                <c:pt idx="839">
                  <c:v>293.608</c:v>
                </c:pt>
                <c:pt idx="840">
                  <c:v>293.56100000000004</c:v>
                </c:pt>
                <c:pt idx="841">
                  <c:v>293.5136</c:v>
                </c:pt>
                <c:pt idx="842">
                  <c:v>293.46580000000006</c:v>
                </c:pt>
                <c:pt idx="843">
                  <c:v>293.41759999999999</c:v>
                </c:pt>
                <c:pt idx="844">
                  <c:v>293.36900000000003</c:v>
                </c:pt>
                <c:pt idx="845">
                  <c:v>293.32000000000005</c:v>
                </c:pt>
                <c:pt idx="846">
                  <c:v>293.27060000000006</c:v>
                </c:pt>
                <c:pt idx="847">
                  <c:v>293.22080000000005</c:v>
                </c:pt>
                <c:pt idx="848">
                  <c:v>293.17060000000004</c:v>
                </c:pt>
                <c:pt idx="849">
                  <c:v>293.12</c:v>
                </c:pt>
                <c:pt idx="850">
                  <c:v>293.06900000000002</c:v>
                </c:pt>
                <c:pt idx="851">
                  <c:v>293.01760000000002</c:v>
                </c:pt>
                <c:pt idx="852">
                  <c:v>292.9658</c:v>
                </c:pt>
                <c:pt idx="853">
                  <c:v>292.91359999999997</c:v>
                </c:pt>
                <c:pt idx="854">
                  <c:v>292.86099999999999</c:v>
                </c:pt>
                <c:pt idx="855">
                  <c:v>292.80799999999999</c:v>
                </c:pt>
                <c:pt idx="856">
                  <c:v>292.75459999999998</c:v>
                </c:pt>
                <c:pt idx="857">
                  <c:v>292.70080000000002</c:v>
                </c:pt>
                <c:pt idx="858">
                  <c:v>292.64660000000003</c:v>
                </c:pt>
                <c:pt idx="859">
                  <c:v>292.59199999999998</c:v>
                </c:pt>
                <c:pt idx="860">
                  <c:v>292.53700000000003</c:v>
                </c:pt>
                <c:pt idx="861">
                  <c:v>292.48160000000001</c:v>
                </c:pt>
                <c:pt idx="862">
                  <c:v>292.42579999999998</c:v>
                </c:pt>
                <c:pt idx="863">
                  <c:v>292.36959999999999</c:v>
                </c:pt>
                <c:pt idx="864">
                  <c:v>292.31299999999999</c:v>
                </c:pt>
                <c:pt idx="865">
                  <c:v>292.25599999999997</c:v>
                </c:pt>
                <c:pt idx="866">
                  <c:v>292.19860000000006</c:v>
                </c:pt>
                <c:pt idx="867">
                  <c:v>292.14080000000001</c:v>
                </c:pt>
                <c:pt idx="868">
                  <c:v>292.08260000000001</c:v>
                </c:pt>
                <c:pt idx="869">
                  <c:v>292.024</c:v>
                </c:pt>
                <c:pt idx="870">
                  <c:v>291.96500000000003</c:v>
                </c:pt>
                <c:pt idx="871">
                  <c:v>291.90560000000005</c:v>
                </c:pt>
                <c:pt idx="872">
                  <c:v>291.84580000000005</c:v>
                </c:pt>
                <c:pt idx="873">
                  <c:v>291.78560000000004</c:v>
                </c:pt>
                <c:pt idx="874">
                  <c:v>291.72500000000002</c:v>
                </c:pt>
                <c:pt idx="875">
                  <c:v>291.66399999999999</c:v>
                </c:pt>
                <c:pt idx="876">
                  <c:v>291.60260000000005</c:v>
                </c:pt>
                <c:pt idx="877">
                  <c:v>291.54079999999999</c:v>
                </c:pt>
                <c:pt idx="878">
                  <c:v>291.47860000000003</c:v>
                </c:pt>
                <c:pt idx="879">
                  <c:v>291.416</c:v>
                </c:pt>
                <c:pt idx="880">
                  <c:v>291.35300000000001</c:v>
                </c:pt>
                <c:pt idx="881">
                  <c:v>291.28960000000001</c:v>
                </c:pt>
                <c:pt idx="882">
                  <c:v>291.22580000000005</c:v>
                </c:pt>
                <c:pt idx="883">
                  <c:v>291.16160000000002</c:v>
                </c:pt>
                <c:pt idx="884">
                  <c:v>291.09699999999998</c:v>
                </c:pt>
                <c:pt idx="885">
                  <c:v>291.03200000000004</c:v>
                </c:pt>
                <c:pt idx="886">
                  <c:v>290.96659999999997</c:v>
                </c:pt>
                <c:pt idx="887">
                  <c:v>290.9008</c:v>
                </c:pt>
                <c:pt idx="888">
                  <c:v>290.83460000000002</c:v>
                </c:pt>
                <c:pt idx="889">
                  <c:v>290.76800000000003</c:v>
                </c:pt>
                <c:pt idx="890">
                  <c:v>290.70100000000002</c:v>
                </c:pt>
                <c:pt idx="891">
                  <c:v>290.6336</c:v>
                </c:pt>
                <c:pt idx="892">
                  <c:v>290.56580000000002</c:v>
                </c:pt>
                <c:pt idx="893">
                  <c:v>290.49760000000003</c:v>
                </c:pt>
                <c:pt idx="894">
                  <c:v>290.42899999999997</c:v>
                </c:pt>
                <c:pt idx="895">
                  <c:v>290.36</c:v>
                </c:pt>
                <c:pt idx="896">
                  <c:v>290.29060000000004</c:v>
                </c:pt>
                <c:pt idx="897">
                  <c:v>290.2208</c:v>
                </c:pt>
                <c:pt idx="898">
                  <c:v>290.15060000000005</c:v>
                </c:pt>
                <c:pt idx="899">
                  <c:v>290.08000000000004</c:v>
                </c:pt>
                <c:pt idx="900">
                  <c:v>290.00900000000001</c:v>
                </c:pt>
                <c:pt idx="901">
                  <c:v>289.93760000000003</c:v>
                </c:pt>
                <c:pt idx="902">
                  <c:v>289.86580000000004</c:v>
                </c:pt>
                <c:pt idx="903">
                  <c:v>289.79359999999997</c:v>
                </c:pt>
                <c:pt idx="904">
                  <c:v>289.721</c:v>
                </c:pt>
                <c:pt idx="905">
                  <c:v>289.64800000000002</c:v>
                </c:pt>
                <c:pt idx="906">
                  <c:v>289.57460000000003</c:v>
                </c:pt>
                <c:pt idx="907">
                  <c:v>289.50080000000003</c:v>
                </c:pt>
                <c:pt idx="908">
                  <c:v>289.42660000000001</c:v>
                </c:pt>
                <c:pt idx="909">
                  <c:v>289.35200000000003</c:v>
                </c:pt>
                <c:pt idx="910">
                  <c:v>289.27700000000004</c:v>
                </c:pt>
                <c:pt idx="911">
                  <c:v>289.20159999999998</c:v>
                </c:pt>
                <c:pt idx="912">
                  <c:v>289.12580000000003</c:v>
                </c:pt>
                <c:pt idx="913">
                  <c:v>289.0496</c:v>
                </c:pt>
                <c:pt idx="914">
                  <c:v>288.97300000000001</c:v>
                </c:pt>
                <c:pt idx="915">
                  <c:v>288.89599999999996</c:v>
                </c:pt>
                <c:pt idx="916">
                  <c:v>288.81860000000006</c:v>
                </c:pt>
                <c:pt idx="917">
                  <c:v>288.74080000000004</c:v>
                </c:pt>
                <c:pt idx="918">
                  <c:v>288.6626</c:v>
                </c:pt>
                <c:pt idx="919">
                  <c:v>288.58400000000006</c:v>
                </c:pt>
                <c:pt idx="920">
                  <c:v>288.505</c:v>
                </c:pt>
                <c:pt idx="921">
                  <c:v>288.42560000000003</c:v>
                </c:pt>
                <c:pt idx="922">
                  <c:v>288.3458</c:v>
                </c:pt>
                <c:pt idx="923">
                  <c:v>288.26559999999995</c:v>
                </c:pt>
                <c:pt idx="924">
                  <c:v>288.185</c:v>
                </c:pt>
                <c:pt idx="925">
                  <c:v>288.10399999999998</c:v>
                </c:pt>
                <c:pt idx="926">
                  <c:v>288.02260000000001</c:v>
                </c:pt>
                <c:pt idx="927">
                  <c:v>287.94080000000002</c:v>
                </c:pt>
                <c:pt idx="928">
                  <c:v>287.85860000000002</c:v>
                </c:pt>
                <c:pt idx="929">
                  <c:v>287.77600000000007</c:v>
                </c:pt>
                <c:pt idx="930">
                  <c:v>287.69299999999998</c:v>
                </c:pt>
                <c:pt idx="931">
                  <c:v>287.6096</c:v>
                </c:pt>
                <c:pt idx="932">
                  <c:v>287.5258</c:v>
                </c:pt>
                <c:pt idx="933">
                  <c:v>287.44159999999999</c:v>
                </c:pt>
                <c:pt idx="934">
                  <c:v>287.35699999999997</c:v>
                </c:pt>
                <c:pt idx="935">
                  <c:v>287.27200000000005</c:v>
                </c:pt>
                <c:pt idx="936">
                  <c:v>287.1866</c:v>
                </c:pt>
                <c:pt idx="937">
                  <c:v>287.10080000000005</c:v>
                </c:pt>
                <c:pt idx="938">
                  <c:v>287.01459999999997</c:v>
                </c:pt>
                <c:pt idx="939">
                  <c:v>286.928</c:v>
                </c:pt>
                <c:pt idx="940">
                  <c:v>286.84100000000001</c:v>
                </c:pt>
                <c:pt idx="941">
                  <c:v>286.75360000000001</c:v>
                </c:pt>
                <c:pt idx="942">
                  <c:v>286.66579999999999</c:v>
                </c:pt>
                <c:pt idx="943">
                  <c:v>286.57760000000002</c:v>
                </c:pt>
                <c:pt idx="944">
                  <c:v>286.48900000000003</c:v>
                </c:pt>
                <c:pt idx="945">
                  <c:v>286.40000000000003</c:v>
                </c:pt>
                <c:pt idx="946">
                  <c:v>286.31060000000002</c:v>
                </c:pt>
                <c:pt idx="947">
                  <c:v>286.22080000000005</c:v>
                </c:pt>
                <c:pt idx="948">
                  <c:v>286.13060000000007</c:v>
                </c:pt>
                <c:pt idx="949">
                  <c:v>286.04000000000002</c:v>
                </c:pt>
                <c:pt idx="950">
                  <c:v>285.94900000000001</c:v>
                </c:pt>
                <c:pt idx="951">
                  <c:v>285.85759999999999</c:v>
                </c:pt>
                <c:pt idx="952">
                  <c:v>285.76580000000001</c:v>
                </c:pt>
                <c:pt idx="953">
                  <c:v>285.67359999999996</c:v>
                </c:pt>
                <c:pt idx="954">
                  <c:v>285.58100000000002</c:v>
                </c:pt>
                <c:pt idx="955">
                  <c:v>285.48800000000006</c:v>
                </c:pt>
                <c:pt idx="956">
                  <c:v>285.39460000000003</c:v>
                </c:pt>
                <c:pt idx="957">
                  <c:v>285.30079999999998</c:v>
                </c:pt>
                <c:pt idx="958">
                  <c:v>285.20660000000004</c:v>
                </c:pt>
                <c:pt idx="959">
                  <c:v>285.11200000000002</c:v>
                </c:pt>
                <c:pt idx="960">
                  <c:v>285.017</c:v>
                </c:pt>
                <c:pt idx="961">
                  <c:v>284.92160000000001</c:v>
                </c:pt>
                <c:pt idx="962">
                  <c:v>284.82579999999996</c:v>
                </c:pt>
                <c:pt idx="963">
                  <c:v>284.72960000000006</c:v>
                </c:pt>
                <c:pt idx="964">
                  <c:v>284.63300000000004</c:v>
                </c:pt>
                <c:pt idx="965">
                  <c:v>284.53600000000006</c:v>
                </c:pt>
                <c:pt idx="966">
                  <c:v>284.43860000000001</c:v>
                </c:pt>
                <c:pt idx="967">
                  <c:v>284.3408</c:v>
                </c:pt>
                <c:pt idx="968">
                  <c:v>284.24260000000004</c:v>
                </c:pt>
                <c:pt idx="969">
                  <c:v>284.14400000000001</c:v>
                </c:pt>
                <c:pt idx="970">
                  <c:v>284.04499999999996</c:v>
                </c:pt>
                <c:pt idx="971">
                  <c:v>283.94560000000001</c:v>
                </c:pt>
                <c:pt idx="972">
                  <c:v>283.84580000000005</c:v>
                </c:pt>
                <c:pt idx="973">
                  <c:v>283.74560000000008</c:v>
                </c:pt>
                <c:pt idx="974">
                  <c:v>283.64500000000004</c:v>
                </c:pt>
                <c:pt idx="975">
                  <c:v>283.54399999999998</c:v>
                </c:pt>
                <c:pt idx="976">
                  <c:v>283.44259999999997</c:v>
                </c:pt>
                <c:pt idx="977">
                  <c:v>283.34080000000006</c:v>
                </c:pt>
                <c:pt idx="978">
                  <c:v>283.23860000000002</c:v>
                </c:pt>
                <c:pt idx="979">
                  <c:v>283.13599999999997</c:v>
                </c:pt>
                <c:pt idx="980">
                  <c:v>283.03300000000002</c:v>
                </c:pt>
                <c:pt idx="981">
                  <c:v>282.92959999999994</c:v>
                </c:pt>
                <c:pt idx="982">
                  <c:v>282.82580000000007</c:v>
                </c:pt>
                <c:pt idx="983">
                  <c:v>282.72160000000008</c:v>
                </c:pt>
                <c:pt idx="984">
                  <c:v>282.61700000000002</c:v>
                </c:pt>
                <c:pt idx="985">
                  <c:v>282.512</c:v>
                </c:pt>
                <c:pt idx="986">
                  <c:v>282.40660000000003</c:v>
                </c:pt>
                <c:pt idx="987">
                  <c:v>282.30079999999998</c:v>
                </c:pt>
                <c:pt idx="988">
                  <c:v>282.19460000000004</c:v>
                </c:pt>
                <c:pt idx="989">
                  <c:v>282.08799999999997</c:v>
                </c:pt>
                <c:pt idx="990">
                  <c:v>281.98099999999999</c:v>
                </c:pt>
                <c:pt idx="991">
                  <c:v>281.87360000000001</c:v>
                </c:pt>
                <c:pt idx="992">
                  <c:v>281.76580000000001</c:v>
                </c:pt>
                <c:pt idx="993">
                  <c:v>281.6576</c:v>
                </c:pt>
                <c:pt idx="994">
                  <c:v>281.54899999999998</c:v>
                </c:pt>
                <c:pt idx="995">
                  <c:v>281.44</c:v>
                </c:pt>
                <c:pt idx="996">
                  <c:v>281.3306</c:v>
                </c:pt>
                <c:pt idx="997">
                  <c:v>281.22080000000005</c:v>
                </c:pt>
                <c:pt idx="998">
                  <c:v>281.11059999999998</c:v>
                </c:pt>
                <c:pt idx="999">
                  <c:v>281</c:v>
                </c:pt>
                <c:pt idx="1000">
                  <c:v>280.88900000000001</c:v>
                </c:pt>
                <c:pt idx="1001">
                  <c:v>280.77760000000001</c:v>
                </c:pt>
                <c:pt idx="1002">
                  <c:v>280.66580000000005</c:v>
                </c:pt>
                <c:pt idx="1003">
                  <c:v>280.55360000000002</c:v>
                </c:pt>
                <c:pt idx="1004">
                  <c:v>280.44100000000003</c:v>
                </c:pt>
                <c:pt idx="1005">
                  <c:v>280.32799999999997</c:v>
                </c:pt>
                <c:pt idx="1006">
                  <c:v>280.21460000000002</c:v>
                </c:pt>
                <c:pt idx="1007">
                  <c:v>280.10079999999999</c:v>
                </c:pt>
                <c:pt idx="1008">
                  <c:v>279.98659999999995</c:v>
                </c:pt>
                <c:pt idx="1009">
                  <c:v>279.87199999999996</c:v>
                </c:pt>
                <c:pt idx="1010">
                  <c:v>279.75700000000006</c:v>
                </c:pt>
                <c:pt idx="1011">
                  <c:v>279.64160000000004</c:v>
                </c:pt>
                <c:pt idx="1012">
                  <c:v>279.5258</c:v>
                </c:pt>
                <c:pt idx="1013">
                  <c:v>279.40960000000001</c:v>
                </c:pt>
                <c:pt idx="1014">
                  <c:v>279.29300000000001</c:v>
                </c:pt>
                <c:pt idx="1015">
                  <c:v>279.17599999999999</c:v>
                </c:pt>
                <c:pt idx="1016">
                  <c:v>279.05860000000001</c:v>
                </c:pt>
                <c:pt idx="1017">
                  <c:v>278.94079999999997</c:v>
                </c:pt>
                <c:pt idx="1018">
                  <c:v>278.82259999999997</c:v>
                </c:pt>
                <c:pt idx="1019">
                  <c:v>278.70400000000006</c:v>
                </c:pt>
                <c:pt idx="1020">
                  <c:v>278.58500000000004</c:v>
                </c:pt>
                <c:pt idx="1021">
                  <c:v>278.46560000000005</c:v>
                </c:pt>
                <c:pt idx="1022">
                  <c:v>278.34580000000005</c:v>
                </c:pt>
                <c:pt idx="1023">
                  <c:v>278.22559999999999</c:v>
                </c:pt>
                <c:pt idx="1024">
                  <c:v>278.10500000000002</c:v>
                </c:pt>
                <c:pt idx="1025">
                  <c:v>277.98399999999998</c:v>
                </c:pt>
                <c:pt idx="1026">
                  <c:v>277.86260000000004</c:v>
                </c:pt>
                <c:pt idx="1027">
                  <c:v>277.74080000000004</c:v>
                </c:pt>
                <c:pt idx="1028">
                  <c:v>277.61860000000001</c:v>
                </c:pt>
                <c:pt idx="1029">
                  <c:v>277.49600000000004</c:v>
                </c:pt>
                <c:pt idx="1030">
                  <c:v>277.37300000000005</c:v>
                </c:pt>
                <c:pt idx="1031">
                  <c:v>277.24960000000004</c:v>
                </c:pt>
                <c:pt idx="1032">
                  <c:v>277.12580000000003</c:v>
                </c:pt>
                <c:pt idx="1033">
                  <c:v>277.0016</c:v>
                </c:pt>
                <c:pt idx="1034">
                  <c:v>276.87700000000001</c:v>
                </c:pt>
                <c:pt idx="1035">
                  <c:v>276.75199999999995</c:v>
                </c:pt>
                <c:pt idx="1036">
                  <c:v>276.6266</c:v>
                </c:pt>
                <c:pt idx="1037">
                  <c:v>276.50080000000003</c:v>
                </c:pt>
                <c:pt idx="1038">
                  <c:v>276.37460000000004</c:v>
                </c:pt>
                <c:pt idx="1039">
                  <c:v>276.24800000000005</c:v>
                </c:pt>
                <c:pt idx="1040">
                  <c:v>276.12100000000004</c:v>
                </c:pt>
                <c:pt idx="1041">
                  <c:v>275.99360000000001</c:v>
                </c:pt>
                <c:pt idx="1042">
                  <c:v>275.86580000000004</c:v>
                </c:pt>
                <c:pt idx="1043">
                  <c:v>275.73760000000004</c:v>
                </c:pt>
                <c:pt idx="1044">
                  <c:v>275.60899999999998</c:v>
                </c:pt>
                <c:pt idx="1045">
                  <c:v>275.48</c:v>
                </c:pt>
                <c:pt idx="1046">
                  <c:v>275.35059999999999</c:v>
                </c:pt>
                <c:pt idx="1047">
                  <c:v>275.22080000000005</c:v>
                </c:pt>
                <c:pt idx="1048">
                  <c:v>275.09059999999999</c:v>
                </c:pt>
                <c:pt idx="1049">
                  <c:v>274.96000000000004</c:v>
                </c:pt>
                <c:pt idx="1050">
                  <c:v>274.82900000000006</c:v>
                </c:pt>
                <c:pt idx="1051">
                  <c:v>274.69760000000002</c:v>
                </c:pt>
                <c:pt idx="1052">
                  <c:v>274.56579999999997</c:v>
                </c:pt>
                <c:pt idx="1053">
                  <c:v>274.43359999999996</c:v>
                </c:pt>
                <c:pt idx="1054">
                  <c:v>274.30099999999999</c:v>
                </c:pt>
                <c:pt idx="1055">
                  <c:v>274.16800000000001</c:v>
                </c:pt>
                <c:pt idx="1056">
                  <c:v>274.03460000000007</c:v>
                </c:pt>
                <c:pt idx="1057">
                  <c:v>273.9008</c:v>
                </c:pt>
                <c:pt idx="1058">
                  <c:v>273.76660000000004</c:v>
                </c:pt>
                <c:pt idx="1059">
                  <c:v>273.63200000000001</c:v>
                </c:pt>
                <c:pt idx="1060">
                  <c:v>273.49700000000001</c:v>
                </c:pt>
                <c:pt idx="1061">
                  <c:v>273.36160000000001</c:v>
                </c:pt>
                <c:pt idx="1062">
                  <c:v>273.22579999999999</c:v>
                </c:pt>
                <c:pt idx="1063">
                  <c:v>273.08960000000002</c:v>
                </c:pt>
                <c:pt idx="1064">
                  <c:v>272.95299999999997</c:v>
                </c:pt>
                <c:pt idx="1065">
                  <c:v>272.81600000000003</c:v>
                </c:pt>
                <c:pt idx="1066">
                  <c:v>272.67860000000007</c:v>
                </c:pt>
                <c:pt idx="1067">
                  <c:v>272.54079999999999</c:v>
                </c:pt>
                <c:pt idx="1068">
                  <c:v>272.40260000000001</c:v>
                </c:pt>
                <c:pt idx="1069">
                  <c:v>272.26400000000001</c:v>
                </c:pt>
                <c:pt idx="1070">
                  <c:v>272.125</c:v>
                </c:pt>
                <c:pt idx="1071">
                  <c:v>271.98559999999998</c:v>
                </c:pt>
                <c:pt idx="1072">
                  <c:v>271.8458</c:v>
                </c:pt>
                <c:pt idx="1073">
                  <c:v>271.7056</c:v>
                </c:pt>
                <c:pt idx="1074">
                  <c:v>271.565</c:v>
                </c:pt>
                <c:pt idx="1075">
                  <c:v>271.42400000000004</c:v>
                </c:pt>
                <c:pt idx="1076">
                  <c:v>271.2826</c:v>
                </c:pt>
                <c:pt idx="1077">
                  <c:v>271.14080000000001</c:v>
                </c:pt>
                <c:pt idx="1078">
                  <c:v>270.99860000000001</c:v>
                </c:pt>
                <c:pt idx="1079">
                  <c:v>270.85599999999999</c:v>
                </c:pt>
                <c:pt idx="1080">
                  <c:v>270.71300000000002</c:v>
                </c:pt>
                <c:pt idx="1081">
                  <c:v>270.56960000000004</c:v>
                </c:pt>
                <c:pt idx="1082">
                  <c:v>270.42579999999998</c:v>
                </c:pt>
                <c:pt idx="1083">
                  <c:v>270.28159999999997</c:v>
                </c:pt>
                <c:pt idx="1084">
                  <c:v>270.13700000000006</c:v>
                </c:pt>
                <c:pt idx="1085">
                  <c:v>269.99200000000008</c:v>
                </c:pt>
                <c:pt idx="1086">
                  <c:v>269.84660000000002</c:v>
                </c:pt>
                <c:pt idx="1087">
                  <c:v>269.70080000000002</c:v>
                </c:pt>
                <c:pt idx="1088">
                  <c:v>269.55459999999999</c:v>
                </c:pt>
                <c:pt idx="1089">
                  <c:v>269.40800000000002</c:v>
                </c:pt>
                <c:pt idx="1090">
                  <c:v>269.26099999999997</c:v>
                </c:pt>
                <c:pt idx="1091">
                  <c:v>269.11360000000002</c:v>
                </c:pt>
                <c:pt idx="1092">
                  <c:v>268.96579999999994</c:v>
                </c:pt>
                <c:pt idx="1093">
                  <c:v>268.81760000000003</c:v>
                </c:pt>
                <c:pt idx="1094">
                  <c:v>268.66900000000004</c:v>
                </c:pt>
                <c:pt idx="1095">
                  <c:v>268.52000000000004</c:v>
                </c:pt>
                <c:pt idx="1096">
                  <c:v>268.37060000000002</c:v>
                </c:pt>
                <c:pt idx="1097">
                  <c:v>268.2208</c:v>
                </c:pt>
                <c:pt idx="1098">
                  <c:v>268.07060000000001</c:v>
                </c:pt>
                <c:pt idx="1099">
                  <c:v>267.92</c:v>
                </c:pt>
                <c:pt idx="1100">
                  <c:v>267.76900000000001</c:v>
                </c:pt>
                <c:pt idx="1101">
                  <c:v>267.61759999999998</c:v>
                </c:pt>
                <c:pt idx="1102">
                  <c:v>267.46579999999994</c:v>
                </c:pt>
                <c:pt idx="1103">
                  <c:v>267.31360000000001</c:v>
                </c:pt>
                <c:pt idx="1104">
                  <c:v>267.16100000000006</c:v>
                </c:pt>
                <c:pt idx="1105">
                  <c:v>267.00800000000004</c:v>
                </c:pt>
                <c:pt idx="1106">
                  <c:v>266.8546</c:v>
                </c:pt>
                <c:pt idx="1107">
                  <c:v>266.70080000000002</c:v>
                </c:pt>
                <c:pt idx="1108">
                  <c:v>266.54660000000001</c:v>
                </c:pt>
                <c:pt idx="1109">
                  <c:v>266.392</c:v>
                </c:pt>
                <c:pt idx="1110">
                  <c:v>266.23699999999997</c:v>
                </c:pt>
                <c:pt idx="1111">
                  <c:v>266.08159999999998</c:v>
                </c:pt>
                <c:pt idx="1112">
                  <c:v>265.92580000000004</c:v>
                </c:pt>
                <c:pt idx="1113">
                  <c:v>265.76960000000008</c:v>
                </c:pt>
                <c:pt idx="1114">
                  <c:v>265.61300000000006</c:v>
                </c:pt>
                <c:pt idx="1115">
                  <c:v>265.45600000000002</c:v>
                </c:pt>
                <c:pt idx="1116">
                  <c:v>265.29860000000002</c:v>
                </c:pt>
                <c:pt idx="1117">
                  <c:v>265.14080000000001</c:v>
                </c:pt>
                <c:pt idx="1118">
                  <c:v>264.98260000000005</c:v>
                </c:pt>
                <c:pt idx="1119">
                  <c:v>264.82400000000001</c:v>
                </c:pt>
                <c:pt idx="1120">
                  <c:v>264.66499999999996</c:v>
                </c:pt>
                <c:pt idx="1121">
                  <c:v>264.50560000000007</c:v>
                </c:pt>
                <c:pt idx="1122">
                  <c:v>264.34580000000005</c:v>
                </c:pt>
                <c:pt idx="1123">
                  <c:v>264.18560000000002</c:v>
                </c:pt>
                <c:pt idx="1124">
                  <c:v>264.02500000000003</c:v>
                </c:pt>
                <c:pt idx="1125">
                  <c:v>263.86400000000003</c:v>
                </c:pt>
                <c:pt idx="1126">
                  <c:v>263.70259999999996</c:v>
                </c:pt>
                <c:pt idx="1127">
                  <c:v>263.54079999999999</c:v>
                </c:pt>
                <c:pt idx="1128">
                  <c:v>263.37860000000001</c:v>
                </c:pt>
                <c:pt idx="1129">
                  <c:v>263.21600000000001</c:v>
                </c:pt>
                <c:pt idx="1130">
                  <c:v>263.053</c:v>
                </c:pt>
                <c:pt idx="1131">
                  <c:v>262.88960000000003</c:v>
                </c:pt>
                <c:pt idx="1132">
                  <c:v>262.72579999999999</c:v>
                </c:pt>
                <c:pt idx="1133">
                  <c:v>262.56160000000006</c:v>
                </c:pt>
                <c:pt idx="1134">
                  <c:v>262.39700000000005</c:v>
                </c:pt>
                <c:pt idx="1135">
                  <c:v>262.23200000000003</c:v>
                </c:pt>
                <c:pt idx="1136">
                  <c:v>262.06659999999999</c:v>
                </c:pt>
                <c:pt idx="1137">
                  <c:v>261.9008</c:v>
                </c:pt>
                <c:pt idx="1138">
                  <c:v>261.7346</c:v>
                </c:pt>
                <c:pt idx="1139">
                  <c:v>261.56799999999998</c:v>
                </c:pt>
                <c:pt idx="1140">
                  <c:v>261.40100000000001</c:v>
                </c:pt>
                <c:pt idx="1141">
                  <c:v>261.23360000000002</c:v>
                </c:pt>
                <c:pt idx="1142">
                  <c:v>261.06580000000002</c:v>
                </c:pt>
                <c:pt idx="1143">
                  <c:v>260.89760000000001</c:v>
                </c:pt>
                <c:pt idx="1144">
                  <c:v>260.72900000000004</c:v>
                </c:pt>
                <c:pt idx="1145">
                  <c:v>260.56</c:v>
                </c:pt>
                <c:pt idx="1146">
                  <c:v>260.39060000000001</c:v>
                </c:pt>
                <c:pt idx="1147">
                  <c:v>260.2208</c:v>
                </c:pt>
                <c:pt idx="1148">
                  <c:v>260.05059999999997</c:v>
                </c:pt>
                <c:pt idx="1149">
                  <c:v>259.88000000000005</c:v>
                </c:pt>
                <c:pt idx="1150">
                  <c:v>259.709</c:v>
                </c:pt>
                <c:pt idx="1151">
                  <c:v>259.5376</c:v>
                </c:pt>
                <c:pt idx="1152">
                  <c:v>259.36580000000004</c:v>
                </c:pt>
                <c:pt idx="1153">
                  <c:v>259.1936</c:v>
                </c:pt>
                <c:pt idx="1154">
                  <c:v>259.02100000000002</c:v>
                </c:pt>
                <c:pt idx="1155">
                  <c:v>258.84800000000001</c:v>
                </c:pt>
                <c:pt idx="1156">
                  <c:v>258.6746</c:v>
                </c:pt>
                <c:pt idx="1157">
                  <c:v>258.50080000000003</c:v>
                </c:pt>
                <c:pt idx="1158">
                  <c:v>258.32660000000004</c:v>
                </c:pt>
                <c:pt idx="1159">
                  <c:v>258.15200000000004</c:v>
                </c:pt>
                <c:pt idx="1160">
                  <c:v>257.97700000000003</c:v>
                </c:pt>
                <c:pt idx="1161">
                  <c:v>257.80160000000001</c:v>
                </c:pt>
                <c:pt idx="1162">
                  <c:v>257.62580000000003</c:v>
                </c:pt>
                <c:pt idx="1163">
                  <c:v>257.44960000000003</c:v>
                </c:pt>
                <c:pt idx="1164">
                  <c:v>257.27300000000002</c:v>
                </c:pt>
                <c:pt idx="1165">
                  <c:v>257.096</c:v>
                </c:pt>
                <c:pt idx="1166">
                  <c:v>256.91859999999997</c:v>
                </c:pt>
                <c:pt idx="1167">
                  <c:v>256.74079999999998</c:v>
                </c:pt>
                <c:pt idx="1168">
                  <c:v>256.56260000000003</c:v>
                </c:pt>
                <c:pt idx="1169">
                  <c:v>256.38400000000001</c:v>
                </c:pt>
                <c:pt idx="1170">
                  <c:v>256.20500000000004</c:v>
                </c:pt>
                <c:pt idx="1171">
                  <c:v>256.0256</c:v>
                </c:pt>
                <c:pt idx="1172">
                  <c:v>255.8458</c:v>
                </c:pt>
                <c:pt idx="1173">
                  <c:v>255.66559999999998</c:v>
                </c:pt>
                <c:pt idx="1174">
                  <c:v>255.48500000000001</c:v>
                </c:pt>
                <c:pt idx="1175">
                  <c:v>255.30399999999997</c:v>
                </c:pt>
                <c:pt idx="1176">
                  <c:v>255.12259999999998</c:v>
                </c:pt>
                <c:pt idx="1177">
                  <c:v>254.94080000000002</c:v>
                </c:pt>
                <c:pt idx="1178">
                  <c:v>254.75860000000006</c:v>
                </c:pt>
                <c:pt idx="1179">
                  <c:v>254.57600000000002</c:v>
                </c:pt>
                <c:pt idx="1180">
                  <c:v>254.39300000000003</c:v>
                </c:pt>
                <c:pt idx="1181">
                  <c:v>254.20960000000002</c:v>
                </c:pt>
                <c:pt idx="1182">
                  <c:v>254.0258</c:v>
                </c:pt>
                <c:pt idx="1183">
                  <c:v>253.84160000000003</c:v>
                </c:pt>
                <c:pt idx="1184">
                  <c:v>253.65699999999998</c:v>
                </c:pt>
                <c:pt idx="1185">
                  <c:v>253.47199999999998</c:v>
                </c:pt>
                <c:pt idx="1186">
                  <c:v>253.28660000000008</c:v>
                </c:pt>
                <c:pt idx="1187">
                  <c:v>253.10080000000005</c:v>
                </c:pt>
                <c:pt idx="1188">
                  <c:v>252.91460000000001</c:v>
                </c:pt>
                <c:pt idx="1189">
                  <c:v>252.72800000000001</c:v>
                </c:pt>
                <c:pt idx="1190">
                  <c:v>252.541</c:v>
                </c:pt>
                <c:pt idx="1191">
                  <c:v>252.35360000000003</c:v>
                </c:pt>
                <c:pt idx="1192">
                  <c:v>252.16579999999999</c:v>
                </c:pt>
                <c:pt idx="1193">
                  <c:v>251.9776</c:v>
                </c:pt>
                <c:pt idx="1194">
                  <c:v>251.78899999999999</c:v>
                </c:pt>
                <c:pt idx="1195">
                  <c:v>251.59999999999997</c:v>
                </c:pt>
                <c:pt idx="1196">
                  <c:v>251.41060000000004</c:v>
                </c:pt>
                <c:pt idx="1197">
                  <c:v>251.22080000000005</c:v>
                </c:pt>
                <c:pt idx="1198">
                  <c:v>251.03060000000005</c:v>
                </c:pt>
                <c:pt idx="1199">
                  <c:v>250.84000000000003</c:v>
                </c:pt>
                <c:pt idx="1200">
                  <c:v>250.649</c:v>
                </c:pt>
                <c:pt idx="1201">
                  <c:v>250.45760000000001</c:v>
                </c:pt>
                <c:pt idx="1202">
                  <c:v>250.26580000000001</c:v>
                </c:pt>
                <c:pt idx="1203">
                  <c:v>250.0736</c:v>
                </c:pt>
                <c:pt idx="1204">
                  <c:v>249.88099999999997</c:v>
                </c:pt>
                <c:pt idx="1205">
                  <c:v>249.68800000000005</c:v>
                </c:pt>
                <c:pt idx="1206">
                  <c:v>249.49460000000005</c:v>
                </c:pt>
                <c:pt idx="1207">
                  <c:v>249.30080000000004</c:v>
                </c:pt>
                <c:pt idx="1208">
                  <c:v>249.10660000000001</c:v>
                </c:pt>
                <c:pt idx="1209">
                  <c:v>248.91199999999998</c:v>
                </c:pt>
                <c:pt idx="1210">
                  <c:v>248.71700000000004</c:v>
                </c:pt>
                <c:pt idx="1211">
                  <c:v>248.52160000000003</c:v>
                </c:pt>
                <c:pt idx="1212">
                  <c:v>248.32580000000002</c:v>
                </c:pt>
                <c:pt idx="1213">
                  <c:v>248.12959999999998</c:v>
                </c:pt>
                <c:pt idx="1214">
                  <c:v>247.93300000000005</c:v>
                </c:pt>
                <c:pt idx="1215">
                  <c:v>247.73600000000005</c:v>
                </c:pt>
                <c:pt idx="1216">
                  <c:v>247.53860000000003</c:v>
                </c:pt>
                <c:pt idx="1217">
                  <c:v>247.3408</c:v>
                </c:pt>
                <c:pt idx="1218">
                  <c:v>247.14260000000002</c:v>
                </c:pt>
                <c:pt idx="1219">
                  <c:v>246.94400000000002</c:v>
                </c:pt>
                <c:pt idx="1220">
                  <c:v>246.745</c:v>
                </c:pt>
                <c:pt idx="1221">
                  <c:v>246.54559999999998</c:v>
                </c:pt>
                <c:pt idx="1222">
                  <c:v>246.3458</c:v>
                </c:pt>
                <c:pt idx="1223">
                  <c:v>246.1456</c:v>
                </c:pt>
                <c:pt idx="1224">
                  <c:v>245.94499999999999</c:v>
                </c:pt>
                <c:pt idx="1225">
                  <c:v>245.74400000000003</c:v>
                </c:pt>
                <c:pt idx="1226">
                  <c:v>245.54260000000005</c:v>
                </c:pt>
                <c:pt idx="1227">
                  <c:v>245.3408</c:v>
                </c:pt>
                <c:pt idx="1228">
                  <c:v>245.1386</c:v>
                </c:pt>
                <c:pt idx="1229">
                  <c:v>244.93599999999998</c:v>
                </c:pt>
                <c:pt idx="1230">
                  <c:v>244.733</c:v>
                </c:pt>
                <c:pt idx="1231">
                  <c:v>244.52960000000002</c:v>
                </c:pt>
                <c:pt idx="1232">
                  <c:v>244.32579999999996</c:v>
                </c:pt>
                <c:pt idx="1233">
                  <c:v>244.1216</c:v>
                </c:pt>
                <c:pt idx="1234">
                  <c:v>243.91700000000003</c:v>
                </c:pt>
                <c:pt idx="1235">
                  <c:v>243.71200000000005</c:v>
                </c:pt>
                <c:pt idx="1236">
                  <c:v>243.50660000000005</c:v>
                </c:pt>
                <c:pt idx="1237">
                  <c:v>243.30080000000004</c:v>
                </c:pt>
                <c:pt idx="1238">
                  <c:v>243.09460000000001</c:v>
                </c:pt>
                <c:pt idx="1239">
                  <c:v>242.88800000000003</c:v>
                </c:pt>
                <c:pt idx="1240">
                  <c:v>242.68099999999998</c:v>
                </c:pt>
                <c:pt idx="1241">
                  <c:v>242.47359999999998</c:v>
                </c:pt>
                <c:pt idx="1242">
                  <c:v>242.26580000000001</c:v>
                </c:pt>
                <c:pt idx="1243">
                  <c:v>242.05760000000004</c:v>
                </c:pt>
                <c:pt idx="1244">
                  <c:v>241.84900000000005</c:v>
                </c:pt>
                <c:pt idx="1245">
                  <c:v>241.64000000000004</c:v>
                </c:pt>
                <c:pt idx="1246">
                  <c:v>241.43060000000003</c:v>
                </c:pt>
                <c:pt idx="1247">
                  <c:v>241.2208</c:v>
                </c:pt>
                <c:pt idx="1248">
                  <c:v>241.01060000000001</c:v>
                </c:pt>
                <c:pt idx="1249">
                  <c:v>240.8</c:v>
                </c:pt>
                <c:pt idx="1250">
                  <c:v>240.58899999999994</c:v>
                </c:pt>
                <c:pt idx="1251">
                  <c:v>240.37759999999997</c:v>
                </c:pt>
                <c:pt idx="1252">
                  <c:v>240.16580000000005</c:v>
                </c:pt>
                <c:pt idx="1253">
                  <c:v>239.95359999999999</c:v>
                </c:pt>
                <c:pt idx="1254">
                  <c:v>239.74100000000004</c:v>
                </c:pt>
                <c:pt idx="1255">
                  <c:v>239.52799999999996</c:v>
                </c:pt>
                <c:pt idx="1256">
                  <c:v>239.31459999999998</c:v>
                </c:pt>
                <c:pt idx="1257">
                  <c:v>239.10080000000005</c:v>
                </c:pt>
                <c:pt idx="1258">
                  <c:v>238.88659999999999</c:v>
                </c:pt>
                <c:pt idx="1259">
                  <c:v>238.67200000000003</c:v>
                </c:pt>
                <c:pt idx="1260">
                  <c:v>238.45699999999994</c:v>
                </c:pt>
                <c:pt idx="1261">
                  <c:v>238.24160000000006</c:v>
                </c:pt>
                <c:pt idx="1262">
                  <c:v>238.02580000000006</c:v>
                </c:pt>
                <c:pt idx="1263">
                  <c:v>237.80959999999999</c:v>
                </c:pt>
                <c:pt idx="1264">
                  <c:v>237.59300000000002</c:v>
                </c:pt>
                <c:pt idx="1265">
                  <c:v>237.37599999999998</c:v>
                </c:pt>
                <c:pt idx="1266">
                  <c:v>237.15859999999998</c:v>
                </c:pt>
                <c:pt idx="1267">
                  <c:v>236.94080000000002</c:v>
                </c:pt>
                <c:pt idx="1268">
                  <c:v>236.7226</c:v>
                </c:pt>
                <c:pt idx="1269">
                  <c:v>236.50400000000002</c:v>
                </c:pt>
                <c:pt idx="1270">
                  <c:v>236.28500000000003</c:v>
                </c:pt>
                <c:pt idx="1271">
                  <c:v>236.06560000000002</c:v>
                </c:pt>
                <c:pt idx="1272">
                  <c:v>235.84580000000005</c:v>
                </c:pt>
                <c:pt idx="1273">
                  <c:v>235.62560000000002</c:v>
                </c:pt>
                <c:pt idx="1274">
                  <c:v>235.40500000000003</c:v>
                </c:pt>
                <c:pt idx="1275">
                  <c:v>235.18399999999997</c:v>
                </c:pt>
                <c:pt idx="1276">
                  <c:v>234.96260000000001</c:v>
                </c:pt>
                <c:pt idx="1277">
                  <c:v>234.74080000000004</c:v>
                </c:pt>
                <c:pt idx="1278">
                  <c:v>234.51859999999999</c:v>
                </c:pt>
                <c:pt idx="1279">
                  <c:v>234.29600000000005</c:v>
                </c:pt>
                <c:pt idx="1280">
                  <c:v>234.07299999999998</c:v>
                </c:pt>
                <c:pt idx="1281">
                  <c:v>233.84960000000001</c:v>
                </c:pt>
                <c:pt idx="1282">
                  <c:v>233.62580000000003</c:v>
                </c:pt>
                <c:pt idx="1283">
                  <c:v>233.40159999999997</c:v>
                </c:pt>
                <c:pt idx="1284">
                  <c:v>233.17700000000002</c:v>
                </c:pt>
                <c:pt idx="1285">
                  <c:v>232.95199999999994</c:v>
                </c:pt>
                <c:pt idx="1286">
                  <c:v>232.72659999999996</c:v>
                </c:pt>
                <c:pt idx="1287">
                  <c:v>232.50080000000003</c:v>
                </c:pt>
                <c:pt idx="1288">
                  <c:v>232.27459999999996</c:v>
                </c:pt>
                <c:pt idx="1289">
                  <c:v>232.04800000000006</c:v>
                </c:pt>
                <c:pt idx="1290">
                  <c:v>231.82100000000008</c:v>
                </c:pt>
                <c:pt idx="1291">
                  <c:v>231.59360000000004</c:v>
                </c:pt>
                <c:pt idx="1292">
                  <c:v>231.36580000000004</c:v>
                </c:pt>
                <c:pt idx="1293">
                  <c:v>231.13759999999996</c:v>
                </c:pt>
                <c:pt idx="1294">
                  <c:v>230.90899999999999</c:v>
                </c:pt>
                <c:pt idx="1295">
                  <c:v>230.68</c:v>
                </c:pt>
                <c:pt idx="1296">
                  <c:v>230.45060000000001</c:v>
                </c:pt>
                <c:pt idx="1297">
                  <c:v>230.2208</c:v>
                </c:pt>
                <c:pt idx="1298">
                  <c:v>229.99060000000003</c:v>
                </c:pt>
                <c:pt idx="1299">
                  <c:v>229.76000000000005</c:v>
                </c:pt>
                <c:pt idx="1300">
                  <c:v>229.52900000000005</c:v>
                </c:pt>
                <c:pt idx="1301">
                  <c:v>229.29759999999999</c:v>
                </c:pt>
                <c:pt idx="1302">
                  <c:v>229.06580000000002</c:v>
                </c:pt>
                <c:pt idx="1303">
                  <c:v>228.83359999999999</c:v>
                </c:pt>
                <c:pt idx="1304">
                  <c:v>228.601</c:v>
                </c:pt>
                <c:pt idx="1305">
                  <c:v>228.36800000000005</c:v>
                </c:pt>
                <c:pt idx="1306">
                  <c:v>228.13459999999998</c:v>
                </c:pt>
                <c:pt idx="1307">
                  <c:v>227.90080000000006</c:v>
                </c:pt>
                <c:pt idx="1308">
                  <c:v>227.66660000000002</c:v>
                </c:pt>
                <c:pt idx="1309">
                  <c:v>227.43200000000002</c:v>
                </c:pt>
                <c:pt idx="1310">
                  <c:v>227.19700000000006</c:v>
                </c:pt>
                <c:pt idx="1311">
                  <c:v>226.96159999999998</c:v>
                </c:pt>
                <c:pt idx="1312">
                  <c:v>226.72580000000005</c:v>
                </c:pt>
                <c:pt idx="1313">
                  <c:v>226.4896</c:v>
                </c:pt>
                <c:pt idx="1314">
                  <c:v>226.25299999999999</c:v>
                </c:pt>
                <c:pt idx="1315">
                  <c:v>226.01600000000002</c:v>
                </c:pt>
                <c:pt idx="1316">
                  <c:v>225.77859999999998</c:v>
                </c:pt>
                <c:pt idx="1317">
                  <c:v>225.54080000000005</c:v>
                </c:pt>
                <c:pt idx="1318">
                  <c:v>225.30259999999998</c:v>
                </c:pt>
                <c:pt idx="1319">
                  <c:v>225.06400000000002</c:v>
                </c:pt>
                <c:pt idx="1320">
                  <c:v>224.82500000000005</c:v>
                </c:pt>
                <c:pt idx="1321">
                  <c:v>224.5856</c:v>
                </c:pt>
                <c:pt idx="1322">
                  <c:v>224.3458</c:v>
                </c:pt>
                <c:pt idx="1323">
                  <c:v>224.10559999999998</c:v>
                </c:pt>
                <c:pt idx="1324">
                  <c:v>223.86500000000001</c:v>
                </c:pt>
                <c:pt idx="1325">
                  <c:v>223.62400000000002</c:v>
                </c:pt>
                <c:pt idx="1326">
                  <c:v>223.38260000000002</c:v>
                </c:pt>
                <c:pt idx="1327">
                  <c:v>223.14080000000007</c:v>
                </c:pt>
                <c:pt idx="1328">
                  <c:v>222.89859999999999</c:v>
                </c:pt>
                <c:pt idx="1329">
                  <c:v>222.65600000000001</c:v>
                </c:pt>
                <c:pt idx="1330">
                  <c:v>222.41300000000007</c:v>
                </c:pt>
                <c:pt idx="1331">
                  <c:v>222.1696</c:v>
                </c:pt>
                <c:pt idx="1332">
                  <c:v>221.92580000000004</c:v>
                </c:pt>
                <c:pt idx="1333">
                  <c:v>221.68159999999995</c:v>
                </c:pt>
                <c:pt idx="1334">
                  <c:v>221.43700000000001</c:v>
                </c:pt>
                <c:pt idx="1335">
                  <c:v>221.19200000000006</c:v>
                </c:pt>
                <c:pt idx="1336">
                  <c:v>220.94659999999999</c:v>
                </c:pt>
                <c:pt idx="1337">
                  <c:v>220.70080000000002</c:v>
                </c:pt>
                <c:pt idx="1338">
                  <c:v>220.45459999999997</c:v>
                </c:pt>
                <c:pt idx="1339">
                  <c:v>220.20800000000003</c:v>
                </c:pt>
                <c:pt idx="1340">
                  <c:v>219.96100000000001</c:v>
                </c:pt>
                <c:pt idx="1341">
                  <c:v>219.71359999999999</c:v>
                </c:pt>
                <c:pt idx="1342">
                  <c:v>219.4658</c:v>
                </c:pt>
                <c:pt idx="1343">
                  <c:v>219.21759999999995</c:v>
                </c:pt>
                <c:pt idx="1344">
                  <c:v>218.96899999999999</c:v>
                </c:pt>
                <c:pt idx="1345">
                  <c:v>218.72000000000008</c:v>
                </c:pt>
                <c:pt idx="1346">
                  <c:v>218.47059999999999</c:v>
                </c:pt>
                <c:pt idx="1347">
                  <c:v>218.22080000000005</c:v>
                </c:pt>
                <c:pt idx="1348">
                  <c:v>217.97059999999999</c:v>
                </c:pt>
                <c:pt idx="1349">
                  <c:v>217.72000000000003</c:v>
                </c:pt>
                <c:pt idx="1350">
                  <c:v>217.46900000000005</c:v>
                </c:pt>
                <c:pt idx="1351">
                  <c:v>217.21759999999995</c:v>
                </c:pt>
                <c:pt idx="1352">
                  <c:v>216.9658</c:v>
                </c:pt>
                <c:pt idx="1353">
                  <c:v>216.71359999999993</c:v>
                </c:pt>
                <c:pt idx="1354">
                  <c:v>216.46100000000001</c:v>
                </c:pt>
                <c:pt idx="1355">
                  <c:v>216.20800000000003</c:v>
                </c:pt>
                <c:pt idx="1356">
                  <c:v>215.95460000000003</c:v>
                </c:pt>
                <c:pt idx="1357">
                  <c:v>215.70080000000002</c:v>
                </c:pt>
                <c:pt idx="1358">
                  <c:v>215.44660000000005</c:v>
                </c:pt>
                <c:pt idx="1359">
                  <c:v>215.19200000000001</c:v>
                </c:pt>
                <c:pt idx="1360">
                  <c:v>214.93700000000001</c:v>
                </c:pt>
                <c:pt idx="1361">
                  <c:v>214.68159999999995</c:v>
                </c:pt>
                <c:pt idx="1362">
                  <c:v>214.42579999999998</c:v>
                </c:pt>
                <c:pt idx="1363">
                  <c:v>214.16960000000006</c:v>
                </c:pt>
                <c:pt idx="1364">
                  <c:v>213.91300000000001</c:v>
                </c:pt>
                <c:pt idx="1365">
                  <c:v>213.65600000000006</c:v>
                </c:pt>
                <c:pt idx="1366">
                  <c:v>213.39859999999999</c:v>
                </c:pt>
                <c:pt idx="1367">
                  <c:v>213.14080000000001</c:v>
                </c:pt>
                <c:pt idx="1368">
                  <c:v>212.88260000000002</c:v>
                </c:pt>
                <c:pt idx="1369">
                  <c:v>212.62399999999997</c:v>
                </c:pt>
                <c:pt idx="1370">
                  <c:v>212.36500000000001</c:v>
                </c:pt>
                <c:pt idx="1371">
                  <c:v>212.10559999999998</c:v>
                </c:pt>
                <c:pt idx="1372">
                  <c:v>211.8458</c:v>
                </c:pt>
                <c:pt idx="1373">
                  <c:v>211.58560000000006</c:v>
                </c:pt>
                <c:pt idx="1374">
                  <c:v>211.32499999999999</c:v>
                </c:pt>
                <c:pt idx="1375">
                  <c:v>211.06400000000002</c:v>
                </c:pt>
                <c:pt idx="1376">
                  <c:v>210.80259999999998</c:v>
                </c:pt>
                <c:pt idx="1377">
                  <c:v>210.54079999999999</c:v>
                </c:pt>
                <c:pt idx="1378">
                  <c:v>210.27860000000004</c:v>
                </c:pt>
                <c:pt idx="1379">
                  <c:v>210.01599999999996</c:v>
                </c:pt>
                <c:pt idx="1380">
                  <c:v>209.75299999999999</c:v>
                </c:pt>
                <c:pt idx="1381">
                  <c:v>209.48959999999994</c:v>
                </c:pt>
                <c:pt idx="1382">
                  <c:v>209.22580000000005</c:v>
                </c:pt>
                <c:pt idx="1383">
                  <c:v>208.96160000000003</c:v>
                </c:pt>
                <c:pt idx="1384">
                  <c:v>208.697</c:v>
                </c:pt>
                <c:pt idx="1385">
                  <c:v>208.43200000000002</c:v>
                </c:pt>
                <c:pt idx="1386">
                  <c:v>208.16659999999996</c:v>
                </c:pt>
                <c:pt idx="1387">
                  <c:v>207.9008</c:v>
                </c:pt>
                <c:pt idx="1388">
                  <c:v>207.63460000000003</c:v>
                </c:pt>
                <c:pt idx="1389">
                  <c:v>207.36799999999999</c:v>
                </c:pt>
                <c:pt idx="1390">
                  <c:v>207.101</c:v>
                </c:pt>
                <c:pt idx="1391">
                  <c:v>206.83359999999999</c:v>
                </c:pt>
                <c:pt idx="1392">
                  <c:v>206.56580000000002</c:v>
                </c:pt>
                <c:pt idx="1393">
                  <c:v>206.29760000000005</c:v>
                </c:pt>
                <c:pt idx="1394">
                  <c:v>206.029</c:v>
                </c:pt>
                <c:pt idx="1395">
                  <c:v>205.76000000000005</c:v>
                </c:pt>
                <c:pt idx="1396">
                  <c:v>205.49059999999997</c:v>
                </c:pt>
                <c:pt idx="1397">
                  <c:v>205.2208</c:v>
                </c:pt>
                <c:pt idx="1398">
                  <c:v>204.95060000000001</c:v>
                </c:pt>
                <c:pt idx="1399">
                  <c:v>204.67999999999995</c:v>
                </c:pt>
                <c:pt idx="1400">
                  <c:v>204.40899999999999</c:v>
                </c:pt>
                <c:pt idx="1401">
                  <c:v>204.13760000000002</c:v>
                </c:pt>
                <c:pt idx="1402">
                  <c:v>203.86580000000004</c:v>
                </c:pt>
                <c:pt idx="1403">
                  <c:v>203.59360000000004</c:v>
                </c:pt>
                <c:pt idx="1404">
                  <c:v>203.32099999999997</c:v>
                </c:pt>
                <c:pt idx="1405">
                  <c:v>203.048</c:v>
                </c:pt>
                <c:pt idx="1406">
                  <c:v>202.77459999999996</c:v>
                </c:pt>
                <c:pt idx="1407">
                  <c:v>202.50079999999997</c:v>
                </c:pt>
                <c:pt idx="1408">
                  <c:v>202.22660000000002</c:v>
                </c:pt>
                <c:pt idx="1409">
                  <c:v>201.95199999999994</c:v>
                </c:pt>
                <c:pt idx="1410">
                  <c:v>201.67700000000002</c:v>
                </c:pt>
                <c:pt idx="1411">
                  <c:v>201.40159999999997</c:v>
                </c:pt>
                <c:pt idx="1412">
                  <c:v>201.12580000000003</c:v>
                </c:pt>
                <c:pt idx="1413">
                  <c:v>200.84960000000007</c:v>
                </c:pt>
                <c:pt idx="1414">
                  <c:v>200.57299999999998</c:v>
                </c:pt>
                <c:pt idx="1415">
                  <c:v>200.29599999999999</c:v>
                </c:pt>
                <c:pt idx="1416">
                  <c:v>200.01859999999994</c:v>
                </c:pt>
                <c:pt idx="1417">
                  <c:v>199.74079999999998</c:v>
                </c:pt>
                <c:pt idx="1418">
                  <c:v>199.46260000000001</c:v>
                </c:pt>
                <c:pt idx="1419">
                  <c:v>199.18400000000003</c:v>
                </c:pt>
                <c:pt idx="1420">
                  <c:v>198.90500000000003</c:v>
                </c:pt>
                <c:pt idx="1421">
                  <c:v>198.62560000000008</c:v>
                </c:pt>
                <c:pt idx="1422">
                  <c:v>198.3458</c:v>
                </c:pt>
                <c:pt idx="1423">
                  <c:v>198.06560000000002</c:v>
                </c:pt>
                <c:pt idx="1424">
                  <c:v>197.78499999999997</c:v>
                </c:pt>
                <c:pt idx="1425">
                  <c:v>197.50400000000002</c:v>
                </c:pt>
                <c:pt idx="1426">
                  <c:v>197.22260000000006</c:v>
                </c:pt>
                <c:pt idx="1427">
                  <c:v>196.94079999999997</c:v>
                </c:pt>
                <c:pt idx="1428">
                  <c:v>196.65860000000004</c:v>
                </c:pt>
                <c:pt idx="1429">
                  <c:v>196.37600000000003</c:v>
                </c:pt>
                <c:pt idx="1430">
                  <c:v>196.09300000000002</c:v>
                </c:pt>
                <c:pt idx="1431">
                  <c:v>195.80960000000005</c:v>
                </c:pt>
                <c:pt idx="1432">
                  <c:v>195.5258</c:v>
                </c:pt>
                <c:pt idx="1433">
                  <c:v>195.24160000000001</c:v>
                </c:pt>
                <c:pt idx="1434">
                  <c:v>194.95699999999999</c:v>
                </c:pt>
                <c:pt idx="1435">
                  <c:v>194.67200000000003</c:v>
                </c:pt>
                <c:pt idx="1436">
                  <c:v>194.38660000000004</c:v>
                </c:pt>
                <c:pt idx="1437">
                  <c:v>194.10079999999999</c:v>
                </c:pt>
                <c:pt idx="1438">
                  <c:v>193.81460000000004</c:v>
                </c:pt>
                <c:pt idx="1439">
                  <c:v>193.52800000000002</c:v>
                </c:pt>
                <c:pt idx="1440">
                  <c:v>193.24100000000004</c:v>
                </c:pt>
                <c:pt idx="1441">
                  <c:v>192.95360000000005</c:v>
                </c:pt>
                <c:pt idx="1442">
                  <c:v>192.66579999999999</c:v>
                </c:pt>
                <c:pt idx="1443">
                  <c:v>192.37760000000003</c:v>
                </c:pt>
                <c:pt idx="1444">
                  <c:v>192.08899999999994</c:v>
                </c:pt>
                <c:pt idx="1445">
                  <c:v>191.8</c:v>
                </c:pt>
                <c:pt idx="1446">
                  <c:v>191.51060000000001</c:v>
                </c:pt>
                <c:pt idx="1447">
                  <c:v>191.2208</c:v>
                </c:pt>
                <c:pt idx="1448">
                  <c:v>190.93060000000003</c:v>
                </c:pt>
                <c:pt idx="1449">
                  <c:v>190.64</c:v>
                </c:pt>
                <c:pt idx="1450">
                  <c:v>190.34899999999999</c:v>
                </c:pt>
                <c:pt idx="1451">
                  <c:v>190.05760000000004</c:v>
                </c:pt>
                <c:pt idx="1452">
                  <c:v>189.76580000000001</c:v>
                </c:pt>
                <c:pt idx="1453">
                  <c:v>189.47360000000003</c:v>
                </c:pt>
                <c:pt idx="1454">
                  <c:v>189.18099999999998</c:v>
                </c:pt>
                <c:pt idx="1455">
                  <c:v>188.88799999999998</c:v>
                </c:pt>
                <c:pt idx="1456">
                  <c:v>188.59460000000007</c:v>
                </c:pt>
                <c:pt idx="1457">
                  <c:v>188.30080000000004</c:v>
                </c:pt>
                <c:pt idx="1458">
                  <c:v>188.00660000000005</c:v>
                </c:pt>
                <c:pt idx="1459">
                  <c:v>187.71199999999999</c:v>
                </c:pt>
                <c:pt idx="1460">
                  <c:v>187.41700000000003</c:v>
                </c:pt>
                <c:pt idx="1461">
                  <c:v>187.12160000000006</c:v>
                </c:pt>
                <c:pt idx="1462">
                  <c:v>186.82579999999996</c:v>
                </c:pt>
                <c:pt idx="1463">
                  <c:v>186.52960000000002</c:v>
                </c:pt>
                <c:pt idx="1464">
                  <c:v>186.23299999999995</c:v>
                </c:pt>
                <c:pt idx="1465">
                  <c:v>185.93599999999998</c:v>
                </c:pt>
                <c:pt idx="1466">
                  <c:v>185.63860000000005</c:v>
                </c:pt>
                <c:pt idx="1467">
                  <c:v>185.3408</c:v>
                </c:pt>
                <c:pt idx="1468">
                  <c:v>185.04260000000005</c:v>
                </c:pt>
                <c:pt idx="1469">
                  <c:v>184.74399999999997</c:v>
                </c:pt>
                <c:pt idx="1470">
                  <c:v>184.44499999999999</c:v>
                </c:pt>
                <c:pt idx="1471">
                  <c:v>184.1456</c:v>
                </c:pt>
                <c:pt idx="1472">
                  <c:v>183.8458</c:v>
                </c:pt>
                <c:pt idx="1473">
                  <c:v>183.54559999999998</c:v>
                </c:pt>
                <c:pt idx="1474">
                  <c:v>183.24499999999995</c:v>
                </c:pt>
                <c:pt idx="1475">
                  <c:v>182.94400000000002</c:v>
                </c:pt>
                <c:pt idx="1476">
                  <c:v>182.64260000000007</c:v>
                </c:pt>
                <c:pt idx="1477">
                  <c:v>182.3408</c:v>
                </c:pt>
                <c:pt idx="1478">
                  <c:v>182.03860000000003</c:v>
                </c:pt>
                <c:pt idx="1479">
                  <c:v>181.73599999999999</c:v>
                </c:pt>
                <c:pt idx="1480">
                  <c:v>181.43299999999999</c:v>
                </c:pt>
                <c:pt idx="1481">
                  <c:v>181.12960000000004</c:v>
                </c:pt>
                <c:pt idx="1482">
                  <c:v>180.82579999999996</c:v>
                </c:pt>
                <c:pt idx="1483">
                  <c:v>180.52159999999998</c:v>
                </c:pt>
                <c:pt idx="1484">
                  <c:v>180.21699999999998</c:v>
                </c:pt>
                <c:pt idx="1485">
                  <c:v>179.91200000000003</c:v>
                </c:pt>
                <c:pt idx="1486">
                  <c:v>179.60660000000007</c:v>
                </c:pt>
                <c:pt idx="1487">
                  <c:v>179.30079999999998</c:v>
                </c:pt>
                <c:pt idx="1488">
                  <c:v>178.99459999999999</c:v>
                </c:pt>
                <c:pt idx="1489">
                  <c:v>178.68800000000005</c:v>
                </c:pt>
                <c:pt idx="1490">
                  <c:v>178.38099999999997</c:v>
                </c:pt>
                <c:pt idx="1491">
                  <c:v>178.0736</c:v>
                </c:pt>
                <c:pt idx="1492">
                  <c:v>177.76579999999996</c:v>
                </c:pt>
                <c:pt idx="1493">
                  <c:v>177.45760000000001</c:v>
                </c:pt>
                <c:pt idx="1494">
                  <c:v>177.14900000000006</c:v>
                </c:pt>
                <c:pt idx="1495">
                  <c:v>176.84000000000003</c:v>
                </c:pt>
                <c:pt idx="1496">
                  <c:v>176.53060000000005</c:v>
                </c:pt>
                <c:pt idx="1497">
                  <c:v>176.2208</c:v>
                </c:pt>
                <c:pt idx="1498">
                  <c:v>175.91059999999999</c:v>
                </c:pt>
                <c:pt idx="1499">
                  <c:v>175.60000000000002</c:v>
                </c:pt>
                <c:pt idx="1500">
                  <c:v>175.28899999999999</c:v>
                </c:pt>
                <c:pt idx="1501">
                  <c:v>174.9776</c:v>
                </c:pt>
                <c:pt idx="1502">
                  <c:v>174.66579999999993</c:v>
                </c:pt>
                <c:pt idx="1503">
                  <c:v>174.35360000000003</c:v>
                </c:pt>
                <c:pt idx="1504">
                  <c:v>174.04100000000005</c:v>
                </c:pt>
                <c:pt idx="1505">
                  <c:v>173.72800000000001</c:v>
                </c:pt>
                <c:pt idx="1506">
                  <c:v>173.41460000000001</c:v>
                </c:pt>
                <c:pt idx="1507">
                  <c:v>173.10079999999999</c:v>
                </c:pt>
                <c:pt idx="1508">
                  <c:v>172.78660000000002</c:v>
                </c:pt>
                <c:pt idx="1509">
                  <c:v>172.47200000000004</c:v>
                </c:pt>
                <c:pt idx="1510">
                  <c:v>172.15699999999998</c:v>
                </c:pt>
                <c:pt idx="1511">
                  <c:v>171.84160000000003</c:v>
                </c:pt>
                <c:pt idx="1512">
                  <c:v>171.5258</c:v>
                </c:pt>
                <c:pt idx="1513">
                  <c:v>171.20960000000002</c:v>
                </c:pt>
                <c:pt idx="1514">
                  <c:v>170.89300000000009</c:v>
                </c:pt>
                <c:pt idx="1515">
                  <c:v>170.57600000000002</c:v>
                </c:pt>
                <c:pt idx="1516">
                  <c:v>170.2586</c:v>
                </c:pt>
                <c:pt idx="1517">
                  <c:v>169.94079999999997</c:v>
                </c:pt>
                <c:pt idx="1518">
                  <c:v>169.62259999999998</c:v>
                </c:pt>
                <c:pt idx="1519">
                  <c:v>169.30400000000003</c:v>
                </c:pt>
                <c:pt idx="1520">
                  <c:v>168.98499999999996</c:v>
                </c:pt>
                <c:pt idx="1521">
                  <c:v>168.66559999999998</c:v>
                </c:pt>
                <c:pt idx="1522">
                  <c:v>168.3458</c:v>
                </c:pt>
                <c:pt idx="1523">
                  <c:v>168.0256</c:v>
                </c:pt>
                <c:pt idx="1524">
                  <c:v>167.70500000000004</c:v>
                </c:pt>
                <c:pt idx="1525">
                  <c:v>167.38400000000001</c:v>
                </c:pt>
                <c:pt idx="1526">
                  <c:v>167.06260000000003</c:v>
                </c:pt>
                <c:pt idx="1527">
                  <c:v>166.74079999999998</c:v>
                </c:pt>
                <c:pt idx="1528">
                  <c:v>166.41859999999997</c:v>
                </c:pt>
                <c:pt idx="1529">
                  <c:v>166.096</c:v>
                </c:pt>
                <c:pt idx="1530">
                  <c:v>165.77299999999997</c:v>
                </c:pt>
                <c:pt idx="1531">
                  <c:v>165.44960000000003</c:v>
                </c:pt>
                <c:pt idx="1532">
                  <c:v>165.12579999999997</c:v>
                </c:pt>
                <c:pt idx="1533">
                  <c:v>164.80160000000001</c:v>
                </c:pt>
                <c:pt idx="1534">
                  <c:v>164.47700000000003</c:v>
                </c:pt>
                <c:pt idx="1535">
                  <c:v>164.15199999999999</c:v>
                </c:pt>
                <c:pt idx="1536">
                  <c:v>163.82660000000004</c:v>
                </c:pt>
                <c:pt idx="1537">
                  <c:v>163.50079999999997</c:v>
                </c:pt>
                <c:pt idx="1538">
                  <c:v>163.1746</c:v>
                </c:pt>
                <c:pt idx="1539">
                  <c:v>162.84800000000001</c:v>
                </c:pt>
                <c:pt idx="1540">
                  <c:v>162.52100000000002</c:v>
                </c:pt>
                <c:pt idx="1541">
                  <c:v>162.19360000000006</c:v>
                </c:pt>
                <c:pt idx="1542">
                  <c:v>161.86579999999998</c:v>
                </c:pt>
                <c:pt idx="1543">
                  <c:v>161.5376</c:v>
                </c:pt>
                <c:pt idx="1544">
                  <c:v>161.20900000000006</c:v>
                </c:pt>
                <c:pt idx="1545">
                  <c:v>160.88</c:v>
                </c:pt>
                <c:pt idx="1546">
                  <c:v>160.55060000000003</c:v>
                </c:pt>
                <c:pt idx="1547">
                  <c:v>160.22079999999994</c:v>
                </c:pt>
                <c:pt idx="1548">
                  <c:v>159.89059999999995</c:v>
                </c:pt>
                <c:pt idx="1549">
                  <c:v>159.56000000000006</c:v>
                </c:pt>
                <c:pt idx="1550">
                  <c:v>159.22899999999998</c:v>
                </c:pt>
                <c:pt idx="1551">
                  <c:v>158.89760000000001</c:v>
                </c:pt>
                <c:pt idx="1552">
                  <c:v>158.56580000000008</c:v>
                </c:pt>
                <c:pt idx="1553">
                  <c:v>158.23360000000002</c:v>
                </c:pt>
                <c:pt idx="1554">
                  <c:v>157.90100000000001</c:v>
                </c:pt>
                <c:pt idx="1555">
                  <c:v>157.56799999999998</c:v>
                </c:pt>
                <c:pt idx="1556">
                  <c:v>157.2346</c:v>
                </c:pt>
                <c:pt idx="1557">
                  <c:v>156.9008</c:v>
                </c:pt>
                <c:pt idx="1558">
                  <c:v>156.56659999999999</c:v>
                </c:pt>
                <c:pt idx="1559">
                  <c:v>156.23200000000003</c:v>
                </c:pt>
                <c:pt idx="1560">
                  <c:v>155.89699999999999</c:v>
                </c:pt>
                <c:pt idx="1561">
                  <c:v>155.5616</c:v>
                </c:pt>
                <c:pt idx="1562">
                  <c:v>155.22580000000005</c:v>
                </c:pt>
                <c:pt idx="1563">
                  <c:v>154.88959999999997</c:v>
                </c:pt>
                <c:pt idx="1564">
                  <c:v>154.553</c:v>
                </c:pt>
                <c:pt idx="1565">
                  <c:v>154.21599999999995</c:v>
                </c:pt>
                <c:pt idx="1566">
                  <c:v>153.87860000000001</c:v>
                </c:pt>
                <c:pt idx="1567">
                  <c:v>153.54080000000005</c:v>
                </c:pt>
                <c:pt idx="1568">
                  <c:v>153.20260000000002</c:v>
                </c:pt>
                <c:pt idx="1569">
                  <c:v>152.86400000000003</c:v>
                </c:pt>
                <c:pt idx="1570">
                  <c:v>152.52499999999998</c:v>
                </c:pt>
                <c:pt idx="1571">
                  <c:v>152.18560000000002</c:v>
                </c:pt>
                <c:pt idx="1572">
                  <c:v>151.84580000000005</c:v>
                </c:pt>
                <c:pt idx="1573">
                  <c:v>151.50560000000002</c:v>
                </c:pt>
                <c:pt idx="1574">
                  <c:v>151.16500000000002</c:v>
                </c:pt>
                <c:pt idx="1575">
                  <c:v>150.82399999999996</c:v>
                </c:pt>
                <c:pt idx="1576">
                  <c:v>150.48259999999999</c:v>
                </c:pt>
                <c:pt idx="1577">
                  <c:v>150.14080000000007</c:v>
                </c:pt>
                <c:pt idx="1578">
                  <c:v>149.79860000000002</c:v>
                </c:pt>
                <c:pt idx="1579">
                  <c:v>149.45600000000002</c:v>
                </c:pt>
                <c:pt idx="1580">
                  <c:v>149.113</c:v>
                </c:pt>
                <c:pt idx="1581">
                  <c:v>148.76960000000003</c:v>
                </c:pt>
                <c:pt idx="1582">
                  <c:v>148.42580000000004</c:v>
                </c:pt>
                <c:pt idx="1583">
                  <c:v>148.08159999999998</c:v>
                </c:pt>
                <c:pt idx="1584">
                  <c:v>147.73700000000002</c:v>
                </c:pt>
                <c:pt idx="1585">
                  <c:v>147.39199999999994</c:v>
                </c:pt>
                <c:pt idx="1586">
                  <c:v>147.04659999999996</c:v>
                </c:pt>
                <c:pt idx="1587">
                  <c:v>146.70080000000007</c:v>
                </c:pt>
                <c:pt idx="1588">
                  <c:v>146.3546</c:v>
                </c:pt>
                <c:pt idx="1589">
                  <c:v>146.00800000000004</c:v>
                </c:pt>
                <c:pt idx="1590">
                  <c:v>145.661</c:v>
                </c:pt>
                <c:pt idx="1591">
                  <c:v>145.31360000000001</c:v>
                </c:pt>
                <c:pt idx="1592">
                  <c:v>144.96580000000006</c:v>
                </c:pt>
                <c:pt idx="1593">
                  <c:v>144.61759999999998</c:v>
                </c:pt>
                <c:pt idx="1594">
                  <c:v>144.26900000000001</c:v>
                </c:pt>
                <c:pt idx="1595">
                  <c:v>143.91999999999996</c:v>
                </c:pt>
                <c:pt idx="1596">
                  <c:v>143.57060000000001</c:v>
                </c:pt>
                <c:pt idx="1597">
                  <c:v>143.22080000000005</c:v>
                </c:pt>
                <c:pt idx="1598">
                  <c:v>142.87060000000002</c:v>
                </c:pt>
                <c:pt idx="1599">
                  <c:v>142.52000000000004</c:v>
                </c:pt>
                <c:pt idx="1600">
                  <c:v>142.16899999999998</c:v>
                </c:pt>
                <c:pt idx="1601">
                  <c:v>141.81760000000003</c:v>
                </c:pt>
                <c:pt idx="1602">
                  <c:v>141.46580000000006</c:v>
                </c:pt>
                <c:pt idx="1603">
                  <c:v>141.11359999999996</c:v>
                </c:pt>
                <c:pt idx="1604">
                  <c:v>140.76099999999997</c:v>
                </c:pt>
                <c:pt idx="1605">
                  <c:v>140.40800000000002</c:v>
                </c:pt>
                <c:pt idx="1606">
                  <c:v>140.05459999999999</c:v>
                </c:pt>
                <c:pt idx="1607">
                  <c:v>139.70080000000007</c:v>
                </c:pt>
                <c:pt idx="1608">
                  <c:v>139.34660000000002</c:v>
                </c:pt>
                <c:pt idx="1609">
                  <c:v>138.99200000000008</c:v>
                </c:pt>
                <c:pt idx="1610">
                  <c:v>138.637</c:v>
                </c:pt>
                <c:pt idx="1611">
                  <c:v>138.28160000000003</c:v>
                </c:pt>
                <c:pt idx="1612">
                  <c:v>137.92580000000004</c:v>
                </c:pt>
                <c:pt idx="1613">
                  <c:v>137.56959999999992</c:v>
                </c:pt>
                <c:pt idx="1614">
                  <c:v>137.21300000000002</c:v>
                </c:pt>
                <c:pt idx="1615">
                  <c:v>136.85599999999994</c:v>
                </c:pt>
                <c:pt idx="1616">
                  <c:v>136.49860000000001</c:v>
                </c:pt>
                <c:pt idx="1617">
                  <c:v>136.14080000000007</c:v>
                </c:pt>
                <c:pt idx="1618">
                  <c:v>135.7826</c:v>
                </c:pt>
                <c:pt idx="1619">
                  <c:v>135.42400000000004</c:v>
                </c:pt>
                <c:pt idx="1620">
                  <c:v>135.06500000000005</c:v>
                </c:pt>
                <c:pt idx="1621">
                  <c:v>134.70559999999995</c:v>
                </c:pt>
                <c:pt idx="1622">
                  <c:v>134.34580000000005</c:v>
                </c:pt>
                <c:pt idx="1623">
                  <c:v>133.98559999999992</c:v>
                </c:pt>
                <c:pt idx="1624">
                  <c:v>133.62500000000006</c:v>
                </c:pt>
                <c:pt idx="1625">
                  <c:v>133.26400000000012</c:v>
                </c:pt>
                <c:pt idx="1626">
                  <c:v>132.90260000000006</c:v>
                </c:pt>
                <c:pt idx="1627">
                  <c:v>132.54079999999999</c:v>
                </c:pt>
                <c:pt idx="1628">
                  <c:v>132.17860000000002</c:v>
                </c:pt>
                <c:pt idx="1629">
                  <c:v>131.81600000000003</c:v>
                </c:pt>
                <c:pt idx="1630">
                  <c:v>131.45300000000003</c:v>
                </c:pt>
                <c:pt idx="1631">
                  <c:v>131.08960000000002</c:v>
                </c:pt>
                <c:pt idx="1632">
                  <c:v>130.72579999999999</c:v>
                </c:pt>
                <c:pt idx="1633">
                  <c:v>130.36160000000001</c:v>
                </c:pt>
                <c:pt idx="1634">
                  <c:v>129.99700000000007</c:v>
                </c:pt>
                <c:pt idx="1635">
                  <c:v>129.63200000000001</c:v>
                </c:pt>
                <c:pt idx="1636">
                  <c:v>129.26660000000004</c:v>
                </c:pt>
                <c:pt idx="1637">
                  <c:v>128.90080000000006</c:v>
                </c:pt>
                <c:pt idx="1638">
                  <c:v>128.53459999999995</c:v>
                </c:pt>
                <c:pt idx="1639">
                  <c:v>128.16799999999995</c:v>
                </c:pt>
                <c:pt idx="1640">
                  <c:v>127.80100000000004</c:v>
                </c:pt>
                <c:pt idx="1641">
                  <c:v>127.43360000000001</c:v>
                </c:pt>
                <c:pt idx="1642">
                  <c:v>127.06579999999997</c:v>
                </c:pt>
                <c:pt idx="1643">
                  <c:v>126.69759999999997</c:v>
                </c:pt>
                <c:pt idx="1644">
                  <c:v>126.32900000000001</c:v>
                </c:pt>
                <c:pt idx="1645">
                  <c:v>125.96000000000004</c:v>
                </c:pt>
                <c:pt idx="1646">
                  <c:v>125.59059999999994</c:v>
                </c:pt>
                <c:pt idx="1647">
                  <c:v>125.22080000000005</c:v>
                </c:pt>
                <c:pt idx="1648">
                  <c:v>124.85059999999993</c:v>
                </c:pt>
                <c:pt idx="1649">
                  <c:v>124.48000000000002</c:v>
                </c:pt>
                <c:pt idx="1650">
                  <c:v>124.10899999999998</c:v>
                </c:pt>
                <c:pt idx="1651">
                  <c:v>123.73759999999993</c:v>
                </c:pt>
                <c:pt idx="1652">
                  <c:v>123.36580000000004</c:v>
                </c:pt>
                <c:pt idx="1653">
                  <c:v>122.99359999999996</c:v>
                </c:pt>
                <c:pt idx="1654">
                  <c:v>122.62099999999998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EDD-41EB-9BFF-48FB87909B03}"/>
            </c:ext>
          </c:extLst>
        </c:ser>
        <c:ser>
          <c:idx val="1"/>
          <c:order val="5"/>
          <c:tx>
            <c:v>Polynomial Average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'[Example of Metrics on Community 2.xlsx]dict_02'!$B$2:$B$1656</c:f>
              <c:numCache>
                <c:formatCode>mm/dd/yyyy</c:formatCode>
                <c:ptCount val="1655"/>
                <c:pt idx="0">
                  <c:v>41275</c:v>
                </c:pt>
                <c:pt idx="1">
                  <c:v>41276</c:v>
                </c:pt>
                <c:pt idx="2">
                  <c:v>41277</c:v>
                </c:pt>
                <c:pt idx="3">
                  <c:v>41278</c:v>
                </c:pt>
                <c:pt idx="4">
                  <c:v>41279</c:v>
                </c:pt>
                <c:pt idx="5">
                  <c:v>41280</c:v>
                </c:pt>
                <c:pt idx="6">
                  <c:v>41281</c:v>
                </c:pt>
                <c:pt idx="7">
                  <c:v>41282</c:v>
                </c:pt>
                <c:pt idx="8">
                  <c:v>41283</c:v>
                </c:pt>
                <c:pt idx="9">
                  <c:v>41284</c:v>
                </c:pt>
                <c:pt idx="10">
                  <c:v>41285</c:v>
                </c:pt>
                <c:pt idx="11">
                  <c:v>41286</c:v>
                </c:pt>
                <c:pt idx="12">
                  <c:v>41287</c:v>
                </c:pt>
                <c:pt idx="13">
                  <c:v>41288</c:v>
                </c:pt>
                <c:pt idx="14">
                  <c:v>41289</c:v>
                </c:pt>
                <c:pt idx="15">
                  <c:v>41290</c:v>
                </c:pt>
                <c:pt idx="16">
                  <c:v>41291</c:v>
                </c:pt>
                <c:pt idx="17">
                  <c:v>41292</c:v>
                </c:pt>
                <c:pt idx="18">
                  <c:v>41293</c:v>
                </c:pt>
                <c:pt idx="19">
                  <c:v>41294</c:v>
                </c:pt>
                <c:pt idx="20">
                  <c:v>41295</c:v>
                </c:pt>
                <c:pt idx="21">
                  <c:v>41296</c:v>
                </c:pt>
                <c:pt idx="22">
                  <c:v>41297</c:v>
                </c:pt>
                <c:pt idx="23">
                  <c:v>41298</c:v>
                </c:pt>
                <c:pt idx="24">
                  <c:v>41299</c:v>
                </c:pt>
                <c:pt idx="25">
                  <c:v>41300</c:v>
                </c:pt>
                <c:pt idx="26">
                  <c:v>41301</c:v>
                </c:pt>
                <c:pt idx="27">
                  <c:v>41302</c:v>
                </c:pt>
                <c:pt idx="28">
                  <c:v>41303</c:v>
                </c:pt>
                <c:pt idx="29">
                  <c:v>41304</c:v>
                </c:pt>
                <c:pt idx="30">
                  <c:v>41305</c:v>
                </c:pt>
                <c:pt idx="31">
                  <c:v>41306</c:v>
                </c:pt>
                <c:pt idx="32">
                  <c:v>41307</c:v>
                </c:pt>
                <c:pt idx="33">
                  <c:v>41308</c:v>
                </c:pt>
                <c:pt idx="34">
                  <c:v>41309</c:v>
                </c:pt>
                <c:pt idx="35">
                  <c:v>41310</c:v>
                </c:pt>
                <c:pt idx="36">
                  <c:v>41311</c:v>
                </c:pt>
                <c:pt idx="37">
                  <c:v>41312</c:v>
                </c:pt>
                <c:pt idx="38">
                  <c:v>41313</c:v>
                </c:pt>
                <c:pt idx="39">
                  <c:v>41314</c:v>
                </c:pt>
                <c:pt idx="40">
                  <c:v>41315</c:v>
                </c:pt>
                <c:pt idx="41">
                  <c:v>41316</c:v>
                </c:pt>
                <c:pt idx="42">
                  <c:v>41317</c:v>
                </c:pt>
                <c:pt idx="43">
                  <c:v>41318</c:v>
                </c:pt>
                <c:pt idx="44">
                  <c:v>41319</c:v>
                </c:pt>
                <c:pt idx="45">
                  <c:v>41320</c:v>
                </c:pt>
                <c:pt idx="46">
                  <c:v>41321</c:v>
                </c:pt>
                <c:pt idx="47">
                  <c:v>41322</c:v>
                </c:pt>
                <c:pt idx="48">
                  <c:v>41323</c:v>
                </c:pt>
                <c:pt idx="49">
                  <c:v>41324</c:v>
                </c:pt>
                <c:pt idx="50">
                  <c:v>41325</c:v>
                </c:pt>
                <c:pt idx="51">
                  <c:v>41326</c:v>
                </c:pt>
                <c:pt idx="52">
                  <c:v>41327</c:v>
                </c:pt>
                <c:pt idx="53">
                  <c:v>41328</c:v>
                </c:pt>
                <c:pt idx="54">
                  <c:v>41329</c:v>
                </c:pt>
                <c:pt idx="55">
                  <c:v>41330</c:v>
                </c:pt>
                <c:pt idx="56">
                  <c:v>41331</c:v>
                </c:pt>
                <c:pt idx="57">
                  <c:v>41332</c:v>
                </c:pt>
                <c:pt idx="58">
                  <c:v>41333</c:v>
                </c:pt>
                <c:pt idx="59">
                  <c:v>41334</c:v>
                </c:pt>
                <c:pt idx="60">
                  <c:v>41335</c:v>
                </c:pt>
                <c:pt idx="61">
                  <c:v>41336</c:v>
                </c:pt>
                <c:pt idx="62">
                  <c:v>41337</c:v>
                </c:pt>
                <c:pt idx="63">
                  <c:v>41338</c:v>
                </c:pt>
                <c:pt idx="64">
                  <c:v>41339</c:v>
                </c:pt>
                <c:pt idx="65">
                  <c:v>41340</c:v>
                </c:pt>
                <c:pt idx="66">
                  <c:v>41341</c:v>
                </c:pt>
                <c:pt idx="67">
                  <c:v>41342</c:v>
                </c:pt>
                <c:pt idx="68">
                  <c:v>41343</c:v>
                </c:pt>
                <c:pt idx="69">
                  <c:v>41344</c:v>
                </c:pt>
                <c:pt idx="70">
                  <c:v>41345</c:v>
                </c:pt>
                <c:pt idx="71">
                  <c:v>41346</c:v>
                </c:pt>
                <c:pt idx="72">
                  <c:v>41347</c:v>
                </c:pt>
                <c:pt idx="73">
                  <c:v>41348</c:v>
                </c:pt>
                <c:pt idx="74">
                  <c:v>41349</c:v>
                </c:pt>
                <c:pt idx="75">
                  <c:v>41350</c:v>
                </c:pt>
                <c:pt idx="76">
                  <c:v>41351</c:v>
                </c:pt>
                <c:pt idx="77">
                  <c:v>41352</c:v>
                </c:pt>
                <c:pt idx="78">
                  <c:v>41353</c:v>
                </c:pt>
                <c:pt idx="79">
                  <c:v>41354</c:v>
                </c:pt>
                <c:pt idx="80">
                  <c:v>41355</c:v>
                </c:pt>
                <c:pt idx="81">
                  <c:v>41356</c:v>
                </c:pt>
                <c:pt idx="82">
                  <c:v>41357</c:v>
                </c:pt>
                <c:pt idx="83">
                  <c:v>41358</c:v>
                </c:pt>
                <c:pt idx="84">
                  <c:v>41359</c:v>
                </c:pt>
                <c:pt idx="85">
                  <c:v>41360</c:v>
                </c:pt>
                <c:pt idx="86">
                  <c:v>41361</c:v>
                </c:pt>
                <c:pt idx="87">
                  <c:v>41362</c:v>
                </c:pt>
                <c:pt idx="88">
                  <c:v>41363</c:v>
                </c:pt>
                <c:pt idx="89">
                  <c:v>41364</c:v>
                </c:pt>
                <c:pt idx="90">
                  <c:v>41365</c:v>
                </c:pt>
                <c:pt idx="91">
                  <c:v>41366</c:v>
                </c:pt>
                <c:pt idx="92">
                  <c:v>41367</c:v>
                </c:pt>
                <c:pt idx="93">
                  <c:v>41368</c:v>
                </c:pt>
                <c:pt idx="94">
                  <c:v>41369</c:v>
                </c:pt>
                <c:pt idx="95">
                  <c:v>41370</c:v>
                </c:pt>
                <c:pt idx="96">
                  <c:v>41371</c:v>
                </c:pt>
                <c:pt idx="97">
                  <c:v>41372</c:v>
                </c:pt>
                <c:pt idx="98">
                  <c:v>41373</c:v>
                </c:pt>
                <c:pt idx="99">
                  <c:v>41374</c:v>
                </c:pt>
                <c:pt idx="100">
                  <c:v>41375</c:v>
                </c:pt>
                <c:pt idx="101">
                  <c:v>41376</c:v>
                </c:pt>
                <c:pt idx="102">
                  <c:v>41377</c:v>
                </c:pt>
                <c:pt idx="103">
                  <c:v>41378</c:v>
                </c:pt>
                <c:pt idx="104">
                  <c:v>41379</c:v>
                </c:pt>
                <c:pt idx="105">
                  <c:v>41380</c:v>
                </c:pt>
                <c:pt idx="106">
                  <c:v>41381</c:v>
                </c:pt>
                <c:pt idx="107">
                  <c:v>41382</c:v>
                </c:pt>
                <c:pt idx="108">
                  <c:v>41383</c:v>
                </c:pt>
                <c:pt idx="109">
                  <c:v>41384</c:v>
                </c:pt>
                <c:pt idx="110">
                  <c:v>41385</c:v>
                </c:pt>
                <c:pt idx="111">
                  <c:v>41386</c:v>
                </c:pt>
                <c:pt idx="112">
                  <c:v>41387</c:v>
                </c:pt>
                <c:pt idx="113">
                  <c:v>41388</c:v>
                </c:pt>
                <c:pt idx="114">
                  <c:v>41389</c:v>
                </c:pt>
                <c:pt idx="115">
                  <c:v>41390</c:v>
                </c:pt>
                <c:pt idx="116">
                  <c:v>41391</c:v>
                </c:pt>
                <c:pt idx="117">
                  <c:v>41392</c:v>
                </c:pt>
                <c:pt idx="118">
                  <c:v>41393</c:v>
                </c:pt>
                <c:pt idx="119">
                  <c:v>41394</c:v>
                </c:pt>
                <c:pt idx="120">
                  <c:v>41395</c:v>
                </c:pt>
                <c:pt idx="121">
                  <c:v>41396</c:v>
                </c:pt>
                <c:pt idx="122">
                  <c:v>41397</c:v>
                </c:pt>
                <c:pt idx="123">
                  <c:v>41398</c:v>
                </c:pt>
                <c:pt idx="124">
                  <c:v>41399</c:v>
                </c:pt>
                <c:pt idx="125">
                  <c:v>41400</c:v>
                </c:pt>
                <c:pt idx="126">
                  <c:v>41401</c:v>
                </c:pt>
                <c:pt idx="127">
                  <c:v>41402</c:v>
                </c:pt>
                <c:pt idx="128">
                  <c:v>41403</c:v>
                </c:pt>
                <c:pt idx="129">
                  <c:v>41404</c:v>
                </c:pt>
                <c:pt idx="130">
                  <c:v>41405</c:v>
                </c:pt>
                <c:pt idx="131">
                  <c:v>41406</c:v>
                </c:pt>
                <c:pt idx="132">
                  <c:v>41407</c:v>
                </c:pt>
                <c:pt idx="133">
                  <c:v>41408</c:v>
                </c:pt>
                <c:pt idx="134">
                  <c:v>41409</c:v>
                </c:pt>
                <c:pt idx="135">
                  <c:v>41410</c:v>
                </c:pt>
                <c:pt idx="136">
                  <c:v>41411</c:v>
                </c:pt>
                <c:pt idx="137">
                  <c:v>41412</c:v>
                </c:pt>
                <c:pt idx="138">
                  <c:v>41413</c:v>
                </c:pt>
                <c:pt idx="139">
                  <c:v>41414</c:v>
                </c:pt>
                <c:pt idx="140">
                  <c:v>41415</c:v>
                </c:pt>
                <c:pt idx="141">
                  <c:v>41416</c:v>
                </c:pt>
                <c:pt idx="142">
                  <c:v>41417</c:v>
                </c:pt>
                <c:pt idx="143">
                  <c:v>41418</c:v>
                </c:pt>
                <c:pt idx="144">
                  <c:v>41419</c:v>
                </c:pt>
                <c:pt idx="145">
                  <c:v>41420</c:v>
                </c:pt>
                <c:pt idx="146">
                  <c:v>41421</c:v>
                </c:pt>
                <c:pt idx="147">
                  <c:v>41422</c:v>
                </c:pt>
                <c:pt idx="148">
                  <c:v>41423</c:v>
                </c:pt>
                <c:pt idx="149">
                  <c:v>41424</c:v>
                </c:pt>
                <c:pt idx="150">
                  <c:v>41425</c:v>
                </c:pt>
                <c:pt idx="151">
                  <c:v>41426</c:v>
                </c:pt>
                <c:pt idx="152">
                  <c:v>41427</c:v>
                </c:pt>
                <c:pt idx="153">
                  <c:v>41428</c:v>
                </c:pt>
                <c:pt idx="154">
                  <c:v>41429</c:v>
                </c:pt>
                <c:pt idx="155">
                  <c:v>41430</c:v>
                </c:pt>
                <c:pt idx="156">
                  <c:v>41431</c:v>
                </c:pt>
                <c:pt idx="157">
                  <c:v>41432</c:v>
                </c:pt>
                <c:pt idx="158">
                  <c:v>41433</c:v>
                </c:pt>
                <c:pt idx="159">
                  <c:v>41434</c:v>
                </c:pt>
                <c:pt idx="160">
                  <c:v>41435</c:v>
                </c:pt>
                <c:pt idx="161">
                  <c:v>41436</c:v>
                </c:pt>
                <c:pt idx="162">
                  <c:v>41437</c:v>
                </c:pt>
                <c:pt idx="163">
                  <c:v>41438</c:v>
                </c:pt>
                <c:pt idx="164">
                  <c:v>41439</c:v>
                </c:pt>
                <c:pt idx="165">
                  <c:v>41440</c:v>
                </c:pt>
                <c:pt idx="166">
                  <c:v>41441</c:v>
                </c:pt>
                <c:pt idx="167">
                  <c:v>41442</c:v>
                </c:pt>
                <c:pt idx="168">
                  <c:v>41443</c:v>
                </c:pt>
                <c:pt idx="169">
                  <c:v>41444</c:v>
                </c:pt>
                <c:pt idx="170">
                  <c:v>41445</c:v>
                </c:pt>
                <c:pt idx="171">
                  <c:v>41446</c:v>
                </c:pt>
                <c:pt idx="172">
                  <c:v>41447</c:v>
                </c:pt>
                <c:pt idx="173">
                  <c:v>41448</c:v>
                </c:pt>
                <c:pt idx="174">
                  <c:v>41449</c:v>
                </c:pt>
                <c:pt idx="175">
                  <c:v>41450</c:v>
                </c:pt>
                <c:pt idx="176">
                  <c:v>41451</c:v>
                </c:pt>
                <c:pt idx="177">
                  <c:v>41452</c:v>
                </c:pt>
                <c:pt idx="178">
                  <c:v>41453</c:v>
                </c:pt>
                <c:pt idx="179">
                  <c:v>41454</c:v>
                </c:pt>
                <c:pt idx="180">
                  <c:v>41455</c:v>
                </c:pt>
                <c:pt idx="181">
                  <c:v>41456</c:v>
                </c:pt>
                <c:pt idx="182">
                  <c:v>41457</c:v>
                </c:pt>
                <c:pt idx="183">
                  <c:v>41458</c:v>
                </c:pt>
                <c:pt idx="184">
                  <c:v>41459</c:v>
                </c:pt>
                <c:pt idx="185">
                  <c:v>41460</c:v>
                </c:pt>
                <c:pt idx="186">
                  <c:v>41461</c:v>
                </c:pt>
                <c:pt idx="187">
                  <c:v>41462</c:v>
                </c:pt>
                <c:pt idx="188">
                  <c:v>41463</c:v>
                </c:pt>
                <c:pt idx="189">
                  <c:v>41464</c:v>
                </c:pt>
                <c:pt idx="190">
                  <c:v>41465</c:v>
                </c:pt>
                <c:pt idx="191">
                  <c:v>41466</c:v>
                </c:pt>
                <c:pt idx="192">
                  <c:v>41467</c:v>
                </c:pt>
                <c:pt idx="193">
                  <c:v>41468</c:v>
                </c:pt>
                <c:pt idx="194">
                  <c:v>41469</c:v>
                </c:pt>
                <c:pt idx="195">
                  <c:v>41470</c:v>
                </c:pt>
                <c:pt idx="196">
                  <c:v>41471</c:v>
                </c:pt>
                <c:pt idx="197">
                  <c:v>41472</c:v>
                </c:pt>
                <c:pt idx="198">
                  <c:v>41473</c:v>
                </c:pt>
                <c:pt idx="199">
                  <c:v>41474</c:v>
                </c:pt>
                <c:pt idx="200">
                  <c:v>41475</c:v>
                </c:pt>
                <c:pt idx="201">
                  <c:v>41476</c:v>
                </c:pt>
                <c:pt idx="202">
                  <c:v>41477</c:v>
                </c:pt>
                <c:pt idx="203">
                  <c:v>41478</c:v>
                </c:pt>
                <c:pt idx="204">
                  <c:v>41479</c:v>
                </c:pt>
                <c:pt idx="205">
                  <c:v>41480</c:v>
                </c:pt>
                <c:pt idx="206">
                  <c:v>41481</c:v>
                </c:pt>
                <c:pt idx="207">
                  <c:v>41482</c:v>
                </c:pt>
                <c:pt idx="208">
                  <c:v>41483</c:v>
                </c:pt>
                <c:pt idx="209">
                  <c:v>41484</c:v>
                </c:pt>
                <c:pt idx="210">
                  <c:v>41485</c:v>
                </c:pt>
                <c:pt idx="211">
                  <c:v>41486</c:v>
                </c:pt>
                <c:pt idx="212">
                  <c:v>41487</c:v>
                </c:pt>
                <c:pt idx="213">
                  <c:v>41488</c:v>
                </c:pt>
                <c:pt idx="214">
                  <c:v>41489</c:v>
                </c:pt>
                <c:pt idx="215">
                  <c:v>41490</c:v>
                </c:pt>
                <c:pt idx="216">
                  <c:v>41491</c:v>
                </c:pt>
                <c:pt idx="217">
                  <c:v>41492</c:v>
                </c:pt>
                <c:pt idx="218">
                  <c:v>41493</c:v>
                </c:pt>
                <c:pt idx="219">
                  <c:v>41494</c:v>
                </c:pt>
                <c:pt idx="220">
                  <c:v>41495</c:v>
                </c:pt>
                <c:pt idx="221">
                  <c:v>41496</c:v>
                </c:pt>
                <c:pt idx="222">
                  <c:v>41497</c:v>
                </c:pt>
                <c:pt idx="223">
                  <c:v>41498</c:v>
                </c:pt>
                <c:pt idx="224">
                  <c:v>41499</c:v>
                </c:pt>
                <c:pt idx="225">
                  <c:v>41500</c:v>
                </c:pt>
                <c:pt idx="226">
                  <c:v>41501</c:v>
                </c:pt>
                <c:pt idx="227">
                  <c:v>41502</c:v>
                </c:pt>
                <c:pt idx="228">
                  <c:v>41503</c:v>
                </c:pt>
                <c:pt idx="229">
                  <c:v>41504</c:v>
                </c:pt>
                <c:pt idx="230">
                  <c:v>41505</c:v>
                </c:pt>
                <c:pt idx="231">
                  <c:v>41506</c:v>
                </c:pt>
                <c:pt idx="232">
                  <c:v>41507</c:v>
                </c:pt>
                <c:pt idx="233">
                  <c:v>41508</c:v>
                </c:pt>
                <c:pt idx="234">
                  <c:v>41509</c:v>
                </c:pt>
                <c:pt idx="235">
                  <c:v>41510</c:v>
                </c:pt>
                <c:pt idx="236">
                  <c:v>41511</c:v>
                </c:pt>
                <c:pt idx="237">
                  <c:v>41512</c:v>
                </c:pt>
                <c:pt idx="238">
                  <c:v>41513</c:v>
                </c:pt>
                <c:pt idx="239">
                  <c:v>41514</c:v>
                </c:pt>
                <c:pt idx="240">
                  <c:v>41515</c:v>
                </c:pt>
                <c:pt idx="241">
                  <c:v>41516</c:v>
                </c:pt>
                <c:pt idx="242">
                  <c:v>41517</c:v>
                </c:pt>
                <c:pt idx="243">
                  <c:v>41518</c:v>
                </c:pt>
                <c:pt idx="244">
                  <c:v>41519</c:v>
                </c:pt>
                <c:pt idx="245">
                  <c:v>41520</c:v>
                </c:pt>
                <c:pt idx="246">
                  <c:v>41521</c:v>
                </c:pt>
                <c:pt idx="247">
                  <c:v>41522</c:v>
                </c:pt>
                <c:pt idx="248">
                  <c:v>41523</c:v>
                </c:pt>
                <c:pt idx="249">
                  <c:v>41524</c:v>
                </c:pt>
                <c:pt idx="250">
                  <c:v>41525</c:v>
                </c:pt>
                <c:pt idx="251">
                  <c:v>41526</c:v>
                </c:pt>
                <c:pt idx="252">
                  <c:v>41527</c:v>
                </c:pt>
                <c:pt idx="253">
                  <c:v>41528</c:v>
                </c:pt>
                <c:pt idx="254">
                  <c:v>41529</c:v>
                </c:pt>
                <c:pt idx="255">
                  <c:v>41530</c:v>
                </c:pt>
                <c:pt idx="256">
                  <c:v>41531</c:v>
                </c:pt>
                <c:pt idx="257">
                  <c:v>41532</c:v>
                </c:pt>
                <c:pt idx="258">
                  <c:v>41533</c:v>
                </c:pt>
                <c:pt idx="259">
                  <c:v>41534</c:v>
                </c:pt>
                <c:pt idx="260">
                  <c:v>41535</c:v>
                </c:pt>
                <c:pt idx="261">
                  <c:v>41536</c:v>
                </c:pt>
                <c:pt idx="262">
                  <c:v>41537</c:v>
                </c:pt>
                <c:pt idx="263">
                  <c:v>41538</c:v>
                </c:pt>
                <c:pt idx="264">
                  <c:v>41539</c:v>
                </c:pt>
                <c:pt idx="265">
                  <c:v>41540</c:v>
                </c:pt>
                <c:pt idx="266">
                  <c:v>41541</c:v>
                </c:pt>
                <c:pt idx="267">
                  <c:v>41542</c:v>
                </c:pt>
                <c:pt idx="268">
                  <c:v>41543</c:v>
                </c:pt>
                <c:pt idx="269">
                  <c:v>41544</c:v>
                </c:pt>
                <c:pt idx="270">
                  <c:v>41545</c:v>
                </c:pt>
                <c:pt idx="271">
                  <c:v>41546</c:v>
                </c:pt>
                <c:pt idx="272">
                  <c:v>41547</c:v>
                </c:pt>
                <c:pt idx="273">
                  <c:v>41548</c:v>
                </c:pt>
                <c:pt idx="274">
                  <c:v>41549</c:v>
                </c:pt>
                <c:pt idx="275">
                  <c:v>41550</c:v>
                </c:pt>
                <c:pt idx="276">
                  <c:v>41551</c:v>
                </c:pt>
                <c:pt idx="277">
                  <c:v>41552</c:v>
                </c:pt>
                <c:pt idx="278">
                  <c:v>41553</c:v>
                </c:pt>
                <c:pt idx="279">
                  <c:v>41554</c:v>
                </c:pt>
                <c:pt idx="280">
                  <c:v>41555</c:v>
                </c:pt>
                <c:pt idx="281">
                  <c:v>41556</c:v>
                </c:pt>
                <c:pt idx="282">
                  <c:v>41557</c:v>
                </c:pt>
                <c:pt idx="283">
                  <c:v>41558</c:v>
                </c:pt>
                <c:pt idx="284">
                  <c:v>41559</c:v>
                </c:pt>
                <c:pt idx="285">
                  <c:v>41560</c:v>
                </c:pt>
                <c:pt idx="286">
                  <c:v>41561</c:v>
                </c:pt>
                <c:pt idx="287">
                  <c:v>41562</c:v>
                </c:pt>
                <c:pt idx="288">
                  <c:v>41563</c:v>
                </c:pt>
                <c:pt idx="289">
                  <c:v>41564</c:v>
                </c:pt>
                <c:pt idx="290">
                  <c:v>41565</c:v>
                </c:pt>
                <c:pt idx="291">
                  <c:v>41566</c:v>
                </c:pt>
                <c:pt idx="292">
                  <c:v>41567</c:v>
                </c:pt>
                <c:pt idx="293">
                  <c:v>41568</c:v>
                </c:pt>
                <c:pt idx="294">
                  <c:v>41569</c:v>
                </c:pt>
                <c:pt idx="295">
                  <c:v>41570</c:v>
                </c:pt>
                <c:pt idx="296">
                  <c:v>41571</c:v>
                </c:pt>
                <c:pt idx="297">
                  <c:v>41572</c:v>
                </c:pt>
                <c:pt idx="298">
                  <c:v>41573</c:v>
                </c:pt>
                <c:pt idx="299">
                  <c:v>41574</c:v>
                </c:pt>
                <c:pt idx="300">
                  <c:v>41575</c:v>
                </c:pt>
                <c:pt idx="301">
                  <c:v>41576</c:v>
                </c:pt>
                <c:pt idx="302">
                  <c:v>41577</c:v>
                </c:pt>
                <c:pt idx="303">
                  <c:v>41578</c:v>
                </c:pt>
                <c:pt idx="304">
                  <c:v>41579</c:v>
                </c:pt>
                <c:pt idx="305">
                  <c:v>41580</c:v>
                </c:pt>
                <c:pt idx="306">
                  <c:v>41581</c:v>
                </c:pt>
                <c:pt idx="307">
                  <c:v>41582</c:v>
                </c:pt>
                <c:pt idx="308">
                  <c:v>41583</c:v>
                </c:pt>
                <c:pt idx="309">
                  <c:v>41584</c:v>
                </c:pt>
                <c:pt idx="310">
                  <c:v>41585</c:v>
                </c:pt>
                <c:pt idx="311">
                  <c:v>41586</c:v>
                </c:pt>
                <c:pt idx="312">
                  <c:v>41587</c:v>
                </c:pt>
                <c:pt idx="313">
                  <c:v>41588</c:v>
                </c:pt>
                <c:pt idx="314">
                  <c:v>41589</c:v>
                </c:pt>
                <c:pt idx="315">
                  <c:v>41590</c:v>
                </c:pt>
                <c:pt idx="316">
                  <c:v>41591</c:v>
                </c:pt>
                <c:pt idx="317">
                  <c:v>41592</c:v>
                </c:pt>
                <c:pt idx="318">
                  <c:v>41593</c:v>
                </c:pt>
                <c:pt idx="319">
                  <c:v>41594</c:v>
                </c:pt>
                <c:pt idx="320">
                  <c:v>41595</c:v>
                </c:pt>
                <c:pt idx="321">
                  <c:v>41596</c:v>
                </c:pt>
                <c:pt idx="322">
                  <c:v>41597</c:v>
                </c:pt>
                <c:pt idx="323">
                  <c:v>41598</c:v>
                </c:pt>
                <c:pt idx="324">
                  <c:v>41599</c:v>
                </c:pt>
                <c:pt idx="325">
                  <c:v>41600</c:v>
                </c:pt>
                <c:pt idx="326">
                  <c:v>41601</c:v>
                </c:pt>
                <c:pt idx="327">
                  <c:v>41602</c:v>
                </c:pt>
                <c:pt idx="328">
                  <c:v>41603</c:v>
                </c:pt>
                <c:pt idx="329">
                  <c:v>41604</c:v>
                </c:pt>
                <c:pt idx="330">
                  <c:v>41605</c:v>
                </c:pt>
                <c:pt idx="331">
                  <c:v>41606</c:v>
                </c:pt>
                <c:pt idx="332">
                  <c:v>41607</c:v>
                </c:pt>
                <c:pt idx="333">
                  <c:v>41608</c:v>
                </c:pt>
                <c:pt idx="334">
                  <c:v>41609</c:v>
                </c:pt>
                <c:pt idx="335">
                  <c:v>41610</c:v>
                </c:pt>
                <c:pt idx="336">
                  <c:v>41611</c:v>
                </c:pt>
                <c:pt idx="337">
                  <c:v>41612</c:v>
                </c:pt>
                <c:pt idx="338">
                  <c:v>41613</c:v>
                </c:pt>
                <c:pt idx="339">
                  <c:v>41614</c:v>
                </c:pt>
                <c:pt idx="340">
                  <c:v>41615</c:v>
                </c:pt>
                <c:pt idx="341">
                  <c:v>41616</c:v>
                </c:pt>
                <c:pt idx="342">
                  <c:v>41617</c:v>
                </c:pt>
                <c:pt idx="343">
                  <c:v>41618</c:v>
                </c:pt>
                <c:pt idx="344">
                  <c:v>41619</c:v>
                </c:pt>
                <c:pt idx="345">
                  <c:v>41620</c:v>
                </c:pt>
                <c:pt idx="346">
                  <c:v>41621</c:v>
                </c:pt>
                <c:pt idx="347">
                  <c:v>41622</c:v>
                </c:pt>
                <c:pt idx="348">
                  <c:v>41623</c:v>
                </c:pt>
                <c:pt idx="349">
                  <c:v>41624</c:v>
                </c:pt>
                <c:pt idx="350">
                  <c:v>41625</c:v>
                </c:pt>
                <c:pt idx="351">
                  <c:v>41626</c:v>
                </c:pt>
                <c:pt idx="352">
                  <c:v>41627</c:v>
                </c:pt>
                <c:pt idx="353">
                  <c:v>41628</c:v>
                </c:pt>
                <c:pt idx="354">
                  <c:v>41629</c:v>
                </c:pt>
                <c:pt idx="355">
                  <c:v>41630</c:v>
                </c:pt>
                <c:pt idx="356">
                  <c:v>41631</c:v>
                </c:pt>
                <c:pt idx="357">
                  <c:v>41632</c:v>
                </c:pt>
                <c:pt idx="358">
                  <c:v>41633</c:v>
                </c:pt>
                <c:pt idx="359">
                  <c:v>41634</c:v>
                </c:pt>
                <c:pt idx="360">
                  <c:v>41635</c:v>
                </c:pt>
                <c:pt idx="361">
                  <c:v>41636</c:v>
                </c:pt>
                <c:pt idx="362">
                  <c:v>41637</c:v>
                </c:pt>
                <c:pt idx="363">
                  <c:v>41638</c:v>
                </c:pt>
                <c:pt idx="364">
                  <c:v>41639</c:v>
                </c:pt>
                <c:pt idx="365">
                  <c:v>41640</c:v>
                </c:pt>
                <c:pt idx="366">
                  <c:v>41641</c:v>
                </c:pt>
                <c:pt idx="367">
                  <c:v>41642</c:v>
                </c:pt>
                <c:pt idx="368">
                  <c:v>41643</c:v>
                </c:pt>
                <c:pt idx="369">
                  <c:v>41644</c:v>
                </c:pt>
                <c:pt idx="370">
                  <c:v>41645</c:v>
                </c:pt>
                <c:pt idx="371">
                  <c:v>41646</c:v>
                </c:pt>
                <c:pt idx="372">
                  <c:v>41647</c:v>
                </c:pt>
                <c:pt idx="373">
                  <c:v>41648</c:v>
                </c:pt>
                <c:pt idx="374">
                  <c:v>41649</c:v>
                </c:pt>
                <c:pt idx="375">
                  <c:v>41650</c:v>
                </c:pt>
                <c:pt idx="376">
                  <c:v>41651</c:v>
                </c:pt>
                <c:pt idx="377">
                  <c:v>41652</c:v>
                </c:pt>
                <c:pt idx="378">
                  <c:v>41653</c:v>
                </c:pt>
                <c:pt idx="379">
                  <c:v>41654</c:v>
                </c:pt>
                <c:pt idx="380">
                  <c:v>41655</c:v>
                </c:pt>
                <c:pt idx="381">
                  <c:v>41656</c:v>
                </c:pt>
                <c:pt idx="382">
                  <c:v>41657</c:v>
                </c:pt>
                <c:pt idx="383">
                  <c:v>41658</c:v>
                </c:pt>
                <c:pt idx="384">
                  <c:v>41659</c:v>
                </c:pt>
                <c:pt idx="385">
                  <c:v>41660</c:v>
                </c:pt>
                <c:pt idx="386">
                  <c:v>41661</c:v>
                </c:pt>
                <c:pt idx="387">
                  <c:v>41662</c:v>
                </c:pt>
                <c:pt idx="388">
                  <c:v>41663</c:v>
                </c:pt>
                <c:pt idx="389">
                  <c:v>41664</c:v>
                </c:pt>
                <c:pt idx="390">
                  <c:v>41665</c:v>
                </c:pt>
                <c:pt idx="391">
                  <c:v>41666</c:v>
                </c:pt>
                <c:pt idx="392">
                  <c:v>41667</c:v>
                </c:pt>
                <c:pt idx="393">
                  <c:v>41668</c:v>
                </c:pt>
                <c:pt idx="394">
                  <c:v>41669</c:v>
                </c:pt>
                <c:pt idx="395">
                  <c:v>41670</c:v>
                </c:pt>
                <c:pt idx="396">
                  <c:v>41671</c:v>
                </c:pt>
                <c:pt idx="397">
                  <c:v>41672</c:v>
                </c:pt>
                <c:pt idx="398">
                  <c:v>41673</c:v>
                </c:pt>
                <c:pt idx="399">
                  <c:v>41674</c:v>
                </c:pt>
                <c:pt idx="400">
                  <c:v>41675</c:v>
                </c:pt>
                <c:pt idx="401">
                  <c:v>41676</c:v>
                </c:pt>
                <c:pt idx="402">
                  <c:v>41678</c:v>
                </c:pt>
                <c:pt idx="403">
                  <c:v>41679</c:v>
                </c:pt>
                <c:pt idx="404">
                  <c:v>41680</c:v>
                </c:pt>
                <c:pt idx="405">
                  <c:v>41681</c:v>
                </c:pt>
                <c:pt idx="406">
                  <c:v>41682</c:v>
                </c:pt>
                <c:pt idx="407">
                  <c:v>41683</c:v>
                </c:pt>
                <c:pt idx="408">
                  <c:v>41685</c:v>
                </c:pt>
                <c:pt idx="409">
                  <c:v>41686</c:v>
                </c:pt>
                <c:pt idx="410">
                  <c:v>41687</c:v>
                </c:pt>
                <c:pt idx="411">
                  <c:v>41688</c:v>
                </c:pt>
                <c:pt idx="412">
                  <c:v>41689</c:v>
                </c:pt>
                <c:pt idx="413">
                  <c:v>41690</c:v>
                </c:pt>
                <c:pt idx="414">
                  <c:v>41691</c:v>
                </c:pt>
                <c:pt idx="415">
                  <c:v>41692</c:v>
                </c:pt>
                <c:pt idx="416">
                  <c:v>41693</c:v>
                </c:pt>
                <c:pt idx="417">
                  <c:v>41694</c:v>
                </c:pt>
                <c:pt idx="418">
                  <c:v>41695</c:v>
                </c:pt>
                <c:pt idx="419">
                  <c:v>41696</c:v>
                </c:pt>
                <c:pt idx="420">
                  <c:v>41697</c:v>
                </c:pt>
                <c:pt idx="421">
                  <c:v>41698</c:v>
                </c:pt>
                <c:pt idx="422">
                  <c:v>41699</c:v>
                </c:pt>
                <c:pt idx="423">
                  <c:v>41700</c:v>
                </c:pt>
                <c:pt idx="424">
                  <c:v>41701</c:v>
                </c:pt>
                <c:pt idx="425">
                  <c:v>41702</c:v>
                </c:pt>
                <c:pt idx="426">
                  <c:v>41703</c:v>
                </c:pt>
                <c:pt idx="427">
                  <c:v>41704</c:v>
                </c:pt>
                <c:pt idx="428">
                  <c:v>41705</c:v>
                </c:pt>
                <c:pt idx="429">
                  <c:v>41706</c:v>
                </c:pt>
                <c:pt idx="430">
                  <c:v>41707</c:v>
                </c:pt>
                <c:pt idx="431">
                  <c:v>41708</c:v>
                </c:pt>
                <c:pt idx="432">
                  <c:v>41709</c:v>
                </c:pt>
                <c:pt idx="433">
                  <c:v>41710</c:v>
                </c:pt>
                <c:pt idx="434">
                  <c:v>41711</c:v>
                </c:pt>
                <c:pt idx="435">
                  <c:v>41712</c:v>
                </c:pt>
                <c:pt idx="436">
                  <c:v>41713</c:v>
                </c:pt>
                <c:pt idx="437">
                  <c:v>41714</c:v>
                </c:pt>
                <c:pt idx="438">
                  <c:v>41715</c:v>
                </c:pt>
                <c:pt idx="439">
                  <c:v>41716</c:v>
                </c:pt>
                <c:pt idx="440">
                  <c:v>41717</c:v>
                </c:pt>
                <c:pt idx="441">
                  <c:v>41718</c:v>
                </c:pt>
                <c:pt idx="442">
                  <c:v>41719</c:v>
                </c:pt>
                <c:pt idx="443">
                  <c:v>41720</c:v>
                </c:pt>
                <c:pt idx="444">
                  <c:v>41721</c:v>
                </c:pt>
                <c:pt idx="445">
                  <c:v>41722</c:v>
                </c:pt>
                <c:pt idx="446">
                  <c:v>41723</c:v>
                </c:pt>
                <c:pt idx="447">
                  <c:v>41724</c:v>
                </c:pt>
                <c:pt idx="448">
                  <c:v>41725</c:v>
                </c:pt>
                <c:pt idx="449">
                  <c:v>41726</c:v>
                </c:pt>
                <c:pt idx="450">
                  <c:v>41727</c:v>
                </c:pt>
                <c:pt idx="451">
                  <c:v>41728</c:v>
                </c:pt>
                <c:pt idx="452">
                  <c:v>41729</c:v>
                </c:pt>
                <c:pt idx="453">
                  <c:v>41730</c:v>
                </c:pt>
                <c:pt idx="454">
                  <c:v>41731</c:v>
                </c:pt>
                <c:pt idx="455">
                  <c:v>41732</c:v>
                </c:pt>
                <c:pt idx="456">
                  <c:v>41734</c:v>
                </c:pt>
                <c:pt idx="457">
                  <c:v>41735</c:v>
                </c:pt>
                <c:pt idx="458">
                  <c:v>41736</c:v>
                </c:pt>
                <c:pt idx="459">
                  <c:v>41737</c:v>
                </c:pt>
                <c:pt idx="460">
                  <c:v>41738</c:v>
                </c:pt>
                <c:pt idx="461">
                  <c:v>41739</c:v>
                </c:pt>
                <c:pt idx="462">
                  <c:v>41740</c:v>
                </c:pt>
                <c:pt idx="463">
                  <c:v>41741</c:v>
                </c:pt>
                <c:pt idx="464">
                  <c:v>41742</c:v>
                </c:pt>
                <c:pt idx="465">
                  <c:v>41743</c:v>
                </c:pt>
                <c:pt idx="466">
                  <c:v>41744</c:v>
                </c:pt>
                <c:pt idx="467">
                  <c:v>41745</c:v>
                </c:pt>
                <c:pt idx="468">
                  <c:v>41746</c:v>
                </c:pt>
                <c:pt idx="469">
                  <c:v>41747</c:v>
                </c:pt>
                <c:pt idx="470">
                  <c:v>41748</c:v>
                </c:pt>
                <c:pt idx="471">
                  <c:v>41749</c:v>
                </c:pt>
                <c:pt idx="472">
                  <c:v>41750</c:v>
                </c:pt>
                <c:pt idx="473">
                  <c:v>41751</c:v>
                </c:pt>
                <c:pt idx="474">
                  <c:v>41752</c:v>
                </c:pt>
                <c:pt idx="475">
                  <c:v>41753</c:v>
                </c:pt>
                <c:pt idx="476">
                  <c:v>41755</c:v>
                </c:pt>
                <c:pt idx="477">
                  <c:v>41756</c:v>
                </c:pt>
                <c:pt idx="478">
                  <c:v>41757</c:v>
                </c:pt>
                <c:pt idx="479">
                  <c:v>41758</c:v>
                </c:pt>
                <c:pt idx="480">
                  <c:v>41759</c:v>
                </c:pt>
                <c:pt idx="481">
                  <c:v>41760</c:v>
                </c:pt>
                <c:pt idx="482">
                  <c:v>41761</c:v>
                </c:pt>
                <c:pt idx="483">
                  <c:v>41762</c:v>
                </c:pt>
                <c:pt idx="484">
                  <c:v>41763</c:v>
                </c:pt>
                <c:pt idx="485">
                  <c:v>41764</c:v>
                </c:pt>
                <c:pt idx="486">
                  <c:v>41765</c:v>
                </c:pt>
                <c:pt idx="487">
                  <c:v>41766</c:v>
                </c:pt>
                <c:pt idx="488">
                  <c:v>41767</c:v>
                </c:pt>
                <c:pt idx="489">
                  <c:v>41768</c:v>
                </c:pt>
                <c:pt idx="490">
                  <c:v>41769</c:v>
                </c:pt>
                <c:pt idx="491">
                  <c:v>41770</c:v>
                </c:pt>
                <c:pt idx="492">
                  <c:v>41771</c:v>
                </c:pt>
                <c:pt idx="493">
                  <c:v>41772</c:v>
                </c:pt>
                <c:pt idx="494">
                  <c:v>41773</c:v>
                </c:pt>
                <c:pt idx="495">
                  <c:v>41774</c:v>
                </c:pt>
                <c:pt idx="496">
                  <c:v>41775</c:v>
                </c:pt>
                <c:pt idx="497">
                  <c:v>41776</c:v>
                </c:pt>
                <c:pt idx="498">
                  <c:v>41777</c:v>
                </c:pt>
                <c:pt idx="499">
                  <c:v>41778</c:v>
                </c:pt>
                <c:pt idx="500">
                  <c:v>41779</c:v>
                </c:pt>
                <c:pt idx="501">
                  <c:v>41780</c:v>
                </c:pt>
                <c:pt idx="502">
                  <c:v>41781</c:v>
                </c:pt>
                <c:pt idx="503">
                  <c:v>41782</c:v>
                </c:pt>
                <c:pt idx="504">
                  <c:v>41783</c:v>
                </c:pt>
                <c:pt idx="505">
                  <c:v>41784</c:v>
                </c:pt>
                <c:pt idx="506">
                  <c:v>41785</c:v>
                </c:pt>
                <c:pt idx="507">
                  <c:v>41786</c:v>
                </c:pt>
                <c:pt idx="508">
                  <c:v>41787</c:v>
                </c:pt>
                <c:pt idx="509">
                  <c:v>41788</c:v>
                </c:pt>
                <c:pt idx="510">
                  <c:v>41789</c:v>
                </c:pt>
                <c:pt idx="511">
                  <c:v>41791</c:v>
                </c:pt>
                <c:pt idx="512">
                  <c:v>41792</c:v>
                </c:pt>
                <c:pt idx="513">
                  <c:v>41793</c:v>
                </c:pt>
                <c:pt idx="514">
                  <c:v>41794</c:v>
                </c:pt>
                <c:pt idx="515">
                  <c:v>41795</c:v>
                </c:pt>
                <c:pt idx="516">
                  <c:v>41796</c:v>
                </c:pt>
                <c:pt idx="517">
                  <c:v>41797</c:v>
                </c:pt>
                <c:pt idx="518">
                  <c:v>41798</c:v>
                </c:pt>
                <c:pt idx="519">
                  <c:v>41799</c:v>
                </c:pt>
                <c:pt idx="520">
                  <c:v>41800</c:v>
                </c:pt>
                <c:pt idx="521">
                  <c:v>41801</c:v>
                </c:pt>
                <c:pt idx="522">
                  <c:v>41802</c:v>
                </c:pt>
                <c:pt idx="523">
                  <c:v>41803</c:v>
                </c:pt>
                <c:pt idx="524">
                  <c:v>41804</c:v>
                </c:pt>
                <c:pt idx="525">
                  <c:v>41805</c:v>
                </c:pt>
                <c:pt idx="526">
                  <c:v>41806</c:v>
                </c:pt>
                <c:pt idx="527">
                  <c:v>41807</c:v>
                </c:pt>
                <c:pt idx="528">
                  <c:v>41808</c:v>
                </c:pt>
                <c:pt idx="529">
                  <c:v>41809</c:v>
                </c:pt>
                <c:pt idx="530">
                  <c:v>41810</c:v>
                </c:pt>
                <c:pt idx="531">
                  <c:v>41811</c:v>
                </c:pt>
                <c:pt idx="532">
                  <c:v>41812</c:v>
                </c:pt>
                <c:pt idx="533">
                  <c:v>41813</c:v>
                </c:pt>
                <c:pt idx="534">
                  <c:v>41814</c:v>
                </c:pt>
                <c:pt idx="535">
                  <c:v>41815</c:v>
                </c:pt>
                <c:pt idx="536">
                  <c:v>41816</c:v>
                </c:pt>
                <c:pt idx="537">
                  <c:v>41817</c:v>
                </c:pt>
                <c:pt idx="538">
                  <c:v>41818</c:v>
                </c:pt>
                <c:pt idx="539">
                  <c:v>41819</c:v>
                </c:pt>
                <c:pt idx="540">
                  <c:v>41820</c:v>
                </c:pt>
                <c:pt idx="541">
                  <c:v>41821</c:v>
                </c:pt>
                <c:pt idx="542">
                  <c:v>41822</c:v>
                </c:pt>
                <c:pt idx="543">
                  <c:v>41823</c:v>
                </c:pt>
                <c:pt idx="544">
                  <c:v>41824</c:v>
                </c:pt>
                <c:pt idx="545">
                  <c:v>41825</c:v>
                </c:pt>
                <c:pt idx="546">
                  <c:v>41826</c:v>
                </c:pt>
                <c:pt idx="547">
                  <c:v>41827</c:v>
                </c:pt>
                <c:pt idx="548">
                  <c:v>41828</c:v>
                </c:pt>
                <c:pt idx="549">
                  <c:v>41829</c:v>
                </c:pt>
                <c:pt idx="550">
                  <c:v>41830</c:v>
                </c:pt>
                <c:pt idx="551">
                  <c:v>41831</c:v>
                </c:pt>
                <c:pt idx="552">
                  <c:v>41832</c:v>
                </c:pt>
                <c:pt idx="553">
                  <c:v>41833</c:v>
                </c:pt>
                <c:pt idx="554">
                  <c:v>41834</c:v>
                </c:pt>
                <c:pt idx="555">
                  <c:v>41835</c:v>
                </c:pt>
                <c:pt idx="556">
                  <c:v>41836</c:v>
                </c:pt>
                <c:pt idx="557">
                  <c:v>41837</c:v>
                </c:pt>
                <c:pt idx="558">
                  <c:v>41838</c:v>
                </c:pt>
                <c:pt idx="559">
                  <c:v>41839</c:v>
                </c:pt>
                <c:pt idx="560">
                  <c:v>41840</c:v>
                </c:pt>
                <c:pt idx="561">
                  <c:v>41841</c:v>
                </c:pt>
                <c:pt idx="562">
                  <c:v>41842</c:v>
                </c:pt>
                <c:pt idx="563">
                  <c:v>41843</c:v>
                </c:pt>
                <c:pt idx="564">
                  <c:v>41844</c:v>
                </c:pt>
                <c:pt idx="565">
                  <c:v>41845</c:v>
                </c:pt>
                <c:pt idx="566">
                  <c:v>41846</c:v>
                </c:pt>
                <c:pt idx="567">
                  <c:v>41847</c:v>
                </c:pt>
                <c:pt idx="568">
                  <c:v>41848</c:v>
                </c:pt>
                <c:pt idx="569">
                  <c:v>41849</c:v>
                </c:pt>
                <c:pt idx="570">
                  <c:v>41850</c:v>
                </c:pt>
                <c:pt idx="571">
                  <c:v>41851</c:v>
                </c:pt>
                <c:pt idx="572">
                  <c:v>41852</c:v>
                </c:pt>
                <c:pt idx="573">
                  <c:v>41853</c:v>
                </c:pt>
                <c:pt idx="574">
                  <c:v>41854</c:v>
                </c:pt>
                <c:pt idx="575">
                  <c:v>41855</c:v>
                </c:pt>
                <c:pt idx="576">
                  <c:v>41856</c:v>
                </c:pt>
                <c:pt idx="577">
                  <c:v>41857</c:v>
                </c:pt>
                <c:pt idx="578">
                  <c:v>41858</c:v>
                </c:pt>
                <c:pt idx="579">
                  <c:v>41859</c:v>
                </c:pt>
                <c:pt idx="580">
                  <c:v>41860</c:v>
                </c:pt>
                <c:pt idx="581">
                  <c:v>41861</c:v>
                </c:pt>
                <c:pt idx="582">
                  <c:v>41862</c:v>
                </c:pt>
                <c:pt idx="583">
                  <c:v>41863</c:v>
                </c:pt>
                <c:pt idx="584">
                  <c:v>41864</c:v>
                </c:pt>
                <c:pt idx="585">
                  <c:v>41865</c:v>
                </c:pt>
                <c:pt idx="586">
                  <c:v>41866</c:v>
                </c:pt>
                <c:pt idx="587">
                  <c:v>41867</c:v>
                </c:pt>
                <c:pt idx="588">
                  <c:v>41868</c:v>
                </c:pt>
                <c:pt idx="589">
                  <c:v>41869</c:v>
                </c:pt>
                <c:pt idx="590">
                  <c:v>41870</c:v>
                </c:pt>
                <c:pt idx="591">
                  <c:v>41871</c:v>
                </c:pt>
                <c:pt idx="592">
                  <c:v>41872</c:v>
                </c:pt>
                <c:pt idx="593">
                  <c:v>41873</c:v>
                </c:pt>
                <c:pt idx="594">
                  <c:v>41874</c:v>
                </c:pt>
                <c:pt idx="595">
                  <c:v>41875</c:v>
                </c:pt>
                <c:pt idx="596">
                  <c:v>41876</c:v>
                </c:pt>
                <c:pt idx="597">
                  <c:v>41877</c:v>
                </c:pt>
                <c:pt idx="598">
                  <c:v>41878</c:v>
                </c:pt>
                <c:pt idx="599">
                  <c:v>41879</c:v>
                </c:pt>
                <c:pt idx="600">
                  <c:v>41880</c:v>
                </c:pt>
                <c:pt idx="601">
                  <c:v>41881</c:v>
                </c:pt>
                <c:pt idx="602">
                  <c:v>41882</c:v>
                </c:pt>
                <c:pt idx="603">
                  <c:v>41883</c:v>
                </c:pt>
                <c:pt idx="604">
                  <c:v>41884</c:v>
                </c:pt>
                <c:pt idx="605">
                  <c:v>41885</c:v>
                </c:pt>
                <c:pt idx="606">
                  <c:v>41886</c:v>
                </c:pt>
                <c:pt idx="607">
                  <c:v>41887</c:v>
                </c:pt>
                <c:pt idx="608">
                  <c:v>41888</c:v>
                </c:pt>
                <c:pt idx="609">
                  <c:v>41889</c:v>
                </c:pt>
                <c:pt idx="610">
                  <c:v>41890</c:v>
                </c:pt>
                <c:pt idx="611">
                  <c:v>41891</c:v>
                </c:pt>
                <c:pt idx="612">
                  <c:v>41892</c:v>
                </c:pt>
                <c:pt idx="613">
                  <c:v>41893</c:v>
                </c:pt>
                <c:pt idx="614">
                  <c:v>41894</c:v>
                </c:pt>
                <c:pt idx="615">
                  <c:v>41896</c:v>
                </c:pt>
                <c:pt idx="616">
                  <c:v>41897</c:v>
                </c:pt>
                <c:pt idx="617">
                  <c:v>41898</c:v>
                </c:pt>
                <c:pt idx="618">
                  <c:v>41899</c:v>
                </c:pt>
                <c:pt idx="619">
                  <c:v>41900</c:v>
                </c:pt>
                <c:pt idx="620">
                  <c:v>41901</c:v>
                </c:pt>
                <c:pt idx="621">
                  <c:v>41902</c:v>
                </c:pt>
                <c:pt idx="622">
                  <c:v>41903</c:v>
                </c:pt>
                <c:pt idx="623">
                  <c:v>41904</c:v>
                </c:pt>
                <c:pt idx="624">
                  <c:v>41905</c:v>
                </c:pt>
                <c:pt idx="625">
                  <c:v>41906</c:v>
                </c:pt>
                <c:pt idx="626">
                  <c:v>41907</c:v>
                </c:pt>
                <c:pt idx="627">
                  <c:v>41909</c:v>
                </c:pt>
                <c:pt idx="628">
                  <c:v>41910</c:v>
                </c:pt>
                <c:pt idx="629">
                  <c:v>41911</c:v>
                </c:pt>
                <c:pt idx="630">
                  <c:v>41912</c:v>
                </c:pt>
                <c:pt idx="631">
                  <c:v>41913</c:v>
                </c:pt>
                <c:pt idx="632">
                  <c:v>41914</c:v>
                </c:pt>
                <c:pt idx="633">
                  <c:v>41916</c:v>
                </c:pt>
                <c:pt idx="634">
                  <c:v>41917</c:v>
                </c:pt>
                <c:pt idx="635">
                  <c:v>41918</c:v>
                </c:pt>
                <c:pt idx="636">
                  <c:v>41919</c:v>
                </c:pt>
                <c:pt idx="637">
                  <c:v>41920</c:v>
                </c:pt>
                <c:pt idx="638">
                  <c:v>41921</c:v>
                </c:pt>
                <c:pt idx="639">
                  <c:v>41922</c:v>
                </c:pt>
                <c:pt idx="640">
                  <c:v>41923</c:v>
                </c:pt>
                <c:pt idx="641">
                  <c:v>41924</c:v>
                </c:pt>
                <c:pt idx="642">
                  <c:v>41925</c:v>
                </c:pt>
                <c:pt idx="643">
                  <c:v>41926</c:v>
                </c:pt>
                <c:pt idx="644">
                  <c:v>41927</c:v>
                </c:pt>
                <c:pt idx="645">
                  <c:v>41928</c:v>
                </c:pt>
                <c:pt idx="646">
                  <c:v>41929</c:v>
                </c:pt>
                <c:pt idx="647">
                  <c:v>41931</c:v>
                </c:pt>
                <c:pt idx="648">
                  <c:v>41932</c:v>
                </c:pt>
                <c:pt idx="649">
                  <c:v>41933</c:v>
                </c:pt>
                <c:pt idx="650">
                  <c:v>41934</c:v>
                </c:pt>
                <c:pt idx="651">
                  <c:v>41935</c:v>
                </c:pt>
                <c:pt idx="652">
                  <c:v>41936</c:v>
                </c:pt>
                <c:pt idx="653">
                  <c:v>41937</c:v>
                </c:pt>
                <c:pt idx="654">
                  <c:v>41938</c:v>
                </c:pt>
                <c:pt idx="655">
                  <c:v>41939</c:v>
                </c:pt>
                <c:pt idx="656">
                  <c:v>41940</c:v>
                </c:pt>
                <c:pt idx="657">
                  <c:v>41941</c:v>
                </c:pt>
                <c:pt idx="658">
                  <c:v>41942</c:v>
                </c:pt>
                <c:pt idx="659">
                  <c:v>41943</c:v>
                </c:pt>
                <c:pt idx="660">
                  <c:v>41945</c:v>
                </c:pt>
                <c:pt idx="661">
                  <c:v>41946</c:v>
                </c:pt>
                <c:pt idx="662">
                  <c:v>41947</c:v>
                </c:pt>
                <c:pt idx="663">
                  <c:v>41948</c:v>
                </c:pt>
                <c:pt idx="664">
                  <c:v>41949</c:v>
                </c:pt>
                <c:pt idx="665">
                  <c:v>41952</c:v>
                </c:pt>
                <c:pt idx="666">
                  <c:v>41953</c:v>
                </c:pt>
                <c:pt idx="667">
                  <c:v>41954</c:v>
                </c:pt>
                <c:pt idx="668">
                  <c:v>41955</c:v>
                </c:pt>
                <c:pt idx="669">
                  <c:v>41956</c:v>
                </c:pt>
                <c:pt idx="670">
                  <c:v>41958</c:v>
                </c:pt>
                <c:pt idx="671">
                  <c:v>41959</c:v>
                </c:pt>
                <c:pt idx="672">
                  <c:v>41961</c:v>
                </c:pt>
                <c:pt idx="673">
                  <c:v>41962</c:v>
                </c:pt>
                <c:pt idx="674">
                  <c:v>41963</c:v>
                </c:pt>
                <c:pt idx="675">
                  <c:v>41964</c:v>
                </c:pt>
                <c:pt idx="676">
                  <c:v>41965</c:v>
                </c:pt>
                <c:pt idx="677">
                  <c:v>41966</c:v>
                </c:pt>
                <c:pt idx="678">
                  <c:v>41967</c:v>
                </c:pt>
                <c:pt idx="679">
                  <c:v>41968</c:v>
                </c:pt>
                <c:pt idx="680">
                  <c:v>41969</c:v>
                </c:pt>
                <c:pt idx="681">
                  <c:v>41970</c:v>
                </c:pt>
                <c:pt idx="682">
                  <c:v>41971</c:v>
                </c:pt>
                <c:pt idx="683">
                  <c:v>41972</c:v>
                </c:pt>
                <c:pt idx="684">
                  <c:v>41973</c:v>
                </c:pt>
                <c:pt idx="685">
                  <c:v>41974</c:v>
                </c:pt>
                <c:pt idx="686">
                  <c:v>41975</c:v>
                </c:pt>
                <c:pt idx="687">
                  <c:v>41976</c:v>
                </c:pt>
                <c:pt idx="688">
                  <c:v>41977</c:v>
                </c:pt>
                <c:pt idx="689">
                  <c:v>41978</c:v>
                </c:pt>
                <c:pt idx="690">
                  <c:v>41979</c:v>
                </c:pt>
                <c:pt idx="691">
                  <c:v>41980</c:v>
                </c:pt>
                <c:pt idx="692">
                  <c:v>41981</c:v>
                </c:pt>
                <c:pt idx="693">
                  <c:v>41982</c:v>
                </c:pt>
                <c:pt idx="694">
                  <c:v>41983</c:v>
                </c:pt>
                <c:pt idx="695">
                  <c:v>41984</c:v>
                </c:pt>
                <c:pt idx="696">
                  <c:v>41985</c:v>
                </c:pt>
                <c:pt idx="697">
                  <c:v>41986</c:v>
                </c:pt>
                <c:pt idx="698">
                  <c:v>41987</c:v>
                </c:pt>
                <c:pt idx="699">
                  <c:v>41988</c:v>
                </c:pt>
                <c:pt idx="700">
                  <c:v>41989</c:v>
                </c:pt>
                <c:pt idx="701">
                  <c:v>41990</c:v>
                </c:pt>
                <c:pt idx="702">
                  <c:v>41991</c:v>
                </c:pt>
                <c:pt idx="703">
                  <c:v>41992</c:v>
                </c:pt>
                <c:pt idx="704">
                  <c:v>41993</c:v>
                </c:pt>
                <c:pt idx="705">
                  <c:v>41994</c:v>
                </c:pt>
                <c:pt idx="706">
                  <c:v>41995</c:v>
                </c:pt>
                <c:pt idx="707">
                  <c:v>41996</c:v>
                </c:pt>
                <c:pt idx="708">
                  <c:v>41997</c:v>
                </c:pt>
                <c:pt idx="709">
                  <c:v>41998</c:v>
                </c:pt>
                <c:pt idx="710">
                  <c:v>41999</c:v>
                </c:pt>
                <c:pt idx="711">
                  <c:v>42000</c:v>
                </c:pt>
                <c:pt idx="712">
                  <c:v>42001</c:v>
                </c:pt>
                <c:pt idx="713">
                  <c:v>42002</c:v>
                </c:pt>
                <c:pt idx="714">
                  <c:v>42003</c:v>
                </c:pt>
                <c:pt idx="715">
                  <c:v>42005</c:v>
                </c:pt>
                <c:pt idx="716">
                  <c:v>42006</c:v>
                </c:pt>
                <c:pt idx="717">
                  <c:v>42007</c:v>
                </c:pt>
                <c:pt idx="718">
                  <c:v>42008</c:v>
                </c:pt>
                <c:pt idx="719">
                  <c:v>42009</c:v>
                </c:pt>
                <c:pt idx="720">
                  <c:v>42010</c:v>
                </c:pt>
                <c:pt idx="721">
                  <c:v>42011</c:v>
                </c:pt>
                <c:pt idx="722">
                  <c:v>42012</c:v>
                </c:pt>
                <c:pt idx="723">
                  <c:v>42013</c:v>
                </c:pt>
                <c:pt idx="724">
                  <c:v>42014</c:v>
                </c:pt>
                <c:pt idx="725">
                  <c:v>42015</c:v>
                </c:pt>
                <c:pt idx="726">
                  <c:v>42016</c:v>
                </c:pt>
                <c:pt idx="727">
                  <c:v>42017</c:v>
                </c:pt>
                <c:pt idx="728">
                  <c:v>42018</c:v>
                </c:pt>
                <c:pt idx="729">
                  <c:v>42019</c:v>
                </c:pt>
                <c:pt idx="730">
                  <c:v>42020</c:v>
                </c:pt>
                <c:pt idx="731">
                  <c:v>42021</c:v>
                </c:pt>
                <c:pt idx="732">
                  <c:v>42022</c:v>
                </c:pt>
                <c:pt idx="733">
                  <c:v>42023</c:v>
                </c:pt>
                <c:pt idx="734">
                  <c:v>42024</c:v>
                </c:pt>
                <c:pt idx="735">
                  <c:v>42025</c:v>
                </c:pt>
                <c:pt idx="736">
                  <c:v>42026</c:v>
                </c:pt>
                <c:pt idx="737">
                  <c:v>42027</c:v>
                </c:pt>
                <c:pt idx="738">
                  <c:v>42028</c:v>
                </c:pt>
                <c:pt idx="739">
                  <c:v>42029</c:v>
                </c:pt>
                <c:pt idx="740">
                  <c:v>42030</c:v>
                </c:pt>
                <c:pt idx="741">
                  <c:v>42031</c:v>
                </c:pt>
                <c:pt idx="742">
                  <c:v>42032</c:v>
                </c:pt>
                <c:pt idx="743">
                  <c:v>42033</c:v>
                </c:pt>
                <c:pt idx="744">
                  <c:v>42034</c:v>
                </c:pt>
                <c:pt idx="745">
                  <c:v>42035</c:v>
                </c:pt>
                <c:pt idx="746">
                  <c:v>42036</c:v>
                </c:pt>
                <c:pt idx="747">
                  <c:v>42038</c:v>
                </c:pt>
                <c:pt idx="748">
                  <c:v>42039</c:v>
                </c:pt>
                <c:pt idx="749">
                  <c:v>42040</c:v>
                </c:pt>
                <c:pt idx="750">
                  <c:v>42041</c:v>
                </c:pt>
                <c:pt idx="751">
                  <c:v>42042</c:v>
                </c:pt>
                <c:pt idx="752">
                  <c:v>42043</c:v>
                </c:pt>
                <c:pt idx="753">
                  <c:v>42044</c:v>
                </c:pt>
                <c:pt idx="754">
                  <c:v>42045</c:v>
                </c:pt>
                <c:pt idx="755">
                  <c:v>42046</c:v>
                </c:pt>
                <c:pt idx="756">
                  <c:v>42047</c:v>
                </c:pt>
                <c:pt idx="757">
                  <c:v>42048</c:v>
                </c:pt>
                <c:pt idx="758">
                  <c:v>42049</c:v>
                </c:pt>
                <c:pt idx="759">
                  <c:v>42050</c:v>
                </c:pt>
                <c:pt idx="760">
                  <c:v>42051</c:v>
                </c:pt>
                <c:pt idx="761">
                  <c:v>42052</c:v>
                </c:pt>
                <c:pt idx="762">
                  <c:v>42053</c:v>
                </c:pt>
                <c:pt idx="763">
                  <c:v>42054</c:v>
                </c:pt>
                <c:pt idx="764">
                  <c:v>42055</c:v>
                </c:pt>
                <c:pt idx="765">
                  <c:v>42056</c:v>
                </c:pt>
                <c:pt idx="766">
                  <c:v>42057</c:v>
                </c:pt>
                <c:pt idx="767">
                  <c:v>42058</c:v>
                </c:pt>
                <c:pt idx="768">
                  <c:v>42059</c:v>
                </c:pt>
                <c:pt idx="769">
                  <c:v>42060</c:v>
                </c:pt>
                <c:pt idx="770">
                  <c:v>42061</c:v>
                </c:pt>
                <c:pt idx="771">
                  <c:v>42062</c:v>
                </c:pt>
                <c:pt idx="772">
                  <c:v>42063</c:v>
                </c:pt>
                <c:pt idx="773">
                  <c:v>42064</c:v>
                </c:pt>
                <c:pt idx="774">
                  <c:v>42065</c:v>
                </c:pt>
                <c:pt idx="775">
                  <c:v>42066</c:v>
                </c:pt>
                <c:pt idx="776">
                  <c:v>42067</c:v>
                </c:pt>
                <c:pt idx="777">
                  <c:v>42068</c:v>
                </c:pt>
                <c:pt idx="778">
                  <c:v>42069</c:v>
                </c:pt>
                <c:pt idx="779">
                  <c:v>42070</c:v>
                </c:pt>
                <c:pt idx="780">
                  <c:v>42071</c:v>
                </c:pt>
                <c:pt idx="781">
                  <c:v>42072</c:v>
                </c:pt>
                <c:pt idx="782">
                  <c:v>42073</c:v>
                </c:pt>
                <c:pt idx="783">
                  <c:v>42074</c:v>
                </c:pt>
                <c:pt idx="784">
                  <c:v>42075</c:v>
                </c:pt>
                <c:pt idx="785">
                  <c:v>42076</c:v>
                </c:pt>
                <c:pt idx="786">
                  <c:v>42077</c:v>
                </c:pt>
                <c:pt idx="787">
                  <c:v>42078</c:v>
                </c:pt>
                <c:pt idx="788">
                  <c:v>42079</c:v>
                </c:pt>
                <c:pt idx="789">
                  <c:v>42080</c:v>
                </c:pt>
                <c:pt idx="790">
                  <c:v>42081</c:v>
                </c:pt>
                <c:pt idx="791">
                  <c:v>42082</c:v>
                </c:pt>
                <c:pt idx="792">
                  <c:v>42083</c:v>
                </c:pt>
                <c:pt idx="793">
                  <c:v>42084</c:v>
                </c:pt>
                <c:pt idx="794">
                  <c:v>42085</c:v>
                </c:pt>
                <c:pt idx="795">
                  <c:v>42086</c:v>
                </c:pt>
                <c:pt idx="796">
                  <c:v>42087</c:v>
                </c:pt>
                <c:pt idx="797">
                  <c:v>42088</c:v>
                </c:pt>
                <c:pt idx="798">
                  <c:v>42089</c:v>
                </c:pt>
                <c:pt idx="799">
                  <c:v>42090</c:v>
                </c:pt>
                <c:pt idx="800">
                  <c:v>42091</c:v>
                </c:pt>
                <c:pt idx="801">
                  <c:v>42092</c:v>
                </c:pt>
                <c:pt idx="802">
                  <c:v>42093</c:v>
                </c:pt>
                <c:pt idx="803">
                  <c:v>42094</c:v>
                </c:pt>
                <c:pt idx="804">
                  <c:v>42095</c:v>
                </c:pt>
                <c:pt idx="805">
                  <c:v>42096</c:v>
                </c:pt>
                <c:pt idx="806">
                  <c:v>42097</c:v>
                </c:pt>
                <c:pt idx="807">
                  <c:v>42098</c:v>
                </c:pt>
                <c:pt idx="808">
                  <c:v>42099</c:v>
                </c:pt>
                <c:pt idx="809">
                  <c:v>42100</c:v>
                </c:pt>
                <c:pt idx="810">
                  <c:v>42101</c:v>
                </c:pt>
                <c:pt idx="811">
                  <c:v>42102</c:v>
                </c:pt>
                <c:pt idx="812">
                  <c:v>42103</c:v>
                </c:pt>
                <c:pt idx="813">
                  <c:v>42104</c:v>
                </c:pt>
                <c:pt idx="814">
                  <c:v>42105</c:v>
                </c:pt>
                <c:pt idx="815">
                  <c:v>42106</c:v>
                </c:pt>
                <c:pt idx="816">
                  <c:v>42107</c:v>
                </c:pt>
                <c:pt idx="817">
                  <c:v>42108</c:v>
                </c:pt>
                <c:pt idx="818">
                  <c:v>42109</c:v>
                </c:pt>
                <c:pt idx="819">
                  <c:v>42110</c:v>
                </c:pt>
                <c:pt idx="820">
                  <c:v>42111</c:v>
                </c:pt>
                <c:pt idx="821">
                  <c:v>42112</c:v>
                </c:pt>
                <c:pt idx="822">
                  <c:v>42113</c:v>
                </c:pt>
                <c:pt idx="823">
                  <c:v>42114</c:v>
                </c:pt>
                <c:pt idx="824">
                  <c:v>42115</c:v>
                </c:pt>
                <c:pt idx="825">
                  <c:v>42116</c:v>
                </c:pt>
                <c:pt idx="826">
                  <c:v>42117</c:v>
                </c:pt>
                <c:pt idx="827">
                  <c:v>42118</c:v>
                </c:pt>
                <c:pt idx="828">
                  <c:v>42119</c:v>
                </c:pt>
                <c:pt idx="829">
                  <c:v>42120</c:v>
                </c:pt>
                <c:pt idx="830">
                  <c:v>42121</c:v>
                </c:pt>
                <c:pt idx="831">
                  <c:v>42122</c:v>
                </c:pt>
                <c:pt idx="832">
                  <c:v>42123</c:v>
                </c:pt>
                <c:pt idx="833">
                  <c:v>42124</c:v>
                </c:pt>
                <c:pt idx="834">
                  <c:v>42125</c:v>
                </c:pt>
                <c:pt idx="835">
                  <c:v>42126</c:v>
                </c:pt>
                <c:pt idx="836">
                  <c:v>42127</c:v>
                </c:pt>
                <c:pt idx="837">
                  <c:v>42128</c:v>
                </c:pt>
                <c:pt idx="838">
                  <c:v>42129</c:v>
                </c:pt>
                <c:pt idx="839">
                  <c:v>42130</c:v>
                </c:pt>
                <c:pt idx="840">
                  <c:v>42131</c:v>
                </c:pt>
                <c:pt idx="841">
                  <c:v>42132</c:v>
                </c:pt>
                <c:pt idx="842">
                  <c:v>42133</c:v>
                </c:pt>
                <c:pt idx="843">
                  <c:v>42134</c:v>
                </c:pt>
                <c:pt idx="844">
                  <c:v>42135</c:v>
                </c:pt>
                <c:pt idx="845">
                  <c:v>42136</c:v>
                </c:pt>
                <c:pt idx="846">
                  <c:v>42137</c:v>
                </c:pt>
                <c:pt idx="847">
                  <c:v>42138</c:v>
                </c:pt>
                <c:pt idx="848">
                  <c:v>42139</c:v>
                </c:pt>
                <c:pt idx="849">
                  <c:v>42140</c:v>
                </c:pt>
                <c:pt idx="850">
                  <c:v>42141</c:v>
                </c:pt>
                <c:pt idx="851">
                  <c:v>42142</c:v>
                </c:pt>
                <c:pt idx="852">
                  <c:v>42143</c:v>
                </c:pt>
                <c:pt idx="853">
                  <c:v>42144</c:v>
                </c:pt>
                <c:pt idx="854">
                  <c:v>42145</c:v>
                </c:pt>
                <c:pt idx="855">
                  <c:v>42146</c:v>
                </c:pt>
                <c:pt idx="856">
                  <c:v>42147</c:v>
                </c:pt>
                <c:pt idx="857">
                  <c:v>42148</c:v>
                </c:pt>
                <c:pt idx="858">
                  <c:v>42149</c:v>
                </c:pt>
                <c:pt idx="859">
                  <c:v>42150</c:v>
                </c:pt>
                <c:pt idx="860">
                  <c:v>42151</c:v>
                </c:pt>
                <c:pt idx="861">
                  <c:v>42152</c:v>
                </c:pt>
                <c:pt idx="862">
                  <c:v>42153</c:v>
                </c:pt>
                <c:pt idx="863">
                  <c:v>42154</c:v>
                </c:pt>
                <c:pt idx="864">
                  <c:v>42155</c:v>
                </c:pt>
                <c:pt idx="865">
                  <c:v>42156</c:v>
                </c:pt>
                <c:pt idx="866">
                  <c:v>42157</c:v>
                </c:pt>
                <c:pt idx="867">
                  <c:v>42158</c:v>
                </c:pt>
                <c:pt idx="868">
                  <c:v>42159</c:v>
                </c:pt>
                <c:pt idx="869">
                  <c:v>42160</c:v>
                </c:pt>
                <c:pt idx="870">
                  <c:v>42161</c:v>
                </c:pt>
                <c:pt idx="871">
                  <c:v>42162</c:v>
                </c:pt>
                <c:pt idx="872">
                  <c:v>42163</c:v>
                </c:pt>
                <c:pt idx="873">
                  <c:v>42164</c:v>
                </c:pt>
                <c:pt idx="874">
                  <c:v>42165</c:v>
                </c:pt>
                <c:pt idx="875">
                  <c:v>42166</c:v>
                </c:pt>
                <c:pt idx="876">
                  <c:v>42167</c:v>
                </c:pt>
                <c:pt idx="877">
                  <c:v>42168</c:v>
                </c:pt>
                <c:pt idx="878">
                  <c:v>42169</c:v>
                </c:pt>
                <c:pt idx="879">
                  <c:v>42170</c:v>
                </c:pt>
                <c:pt idx="880">
                  <c:v>42171</c:v>
                </c:pt>
                <c:pt idx="881">
                  <c:v>42172</c:v>
                </c:pt>
                <c:pt idx="882">
                  <c:v>42173</c:v>
                </c:pt>
                <c:pt idx="883">
                  <c:v>42174</c:v>
                </c:pt>
                <c:pt idx="884">
                  <c:v>42175</c:v>
                </c:pt>
                <c:pt idx="885">
                  <c:v>42176</c:v>
                </c:pt>
                <c:pt idx="886">
                  <c:v>42177</c:v>
                </c:pt>
                <c:pt idx="887">
                  <c:v>42178</c:v>
                </c:pt>
                <c:pt idx="888">
                  <c:v>42179</c:v>
                </c:pt>
                <c:pt idx="889">
                  <c:v>42180</c:v>
                </c:pt>
                <c:pt idx="890">
                  <c:v>42181</c:v>
                </c:pt>
                <c:pt idx="891">
                  <c:v>42182</c:v>
                </c:pt>
                <c:pt idx="892">
                  <c:v>42183</c:v>
                </c:pt>
                <c:pt idx="893">
                  <c:v>42184</c:v>
                </c:pt>
                <c:pt idx="894">
                  <c:v>42185</c:v>
                </c:pt>
                <c:pt idx="895">
                  <c:v>42186</c:v>
                </c:pt>
                <c:pt idx="896">
                  <c:v>42187</c:v>
                </c:pt>
                <c:pt idx="897">
                  <c:v>42188</c:v>
                </c:pt>
                <c:pt idx="898">
                  <c:v>42189</c:v>
                </c:pt>
                <c:pt idx="899">
                  <c:v>42190</c:v>
                </c:pt>
                <c:pt idx="900">
                  <c:v>42191</c:v>
                </c:pt>
                <c:pt idx="901">
                  <c:v>42192</c:v>
                </c:pt>
                <c:pt idx="902">
                  <c:v>42193</c:v>
                </c:pt>
                <c:pt idx="903">
                  <c:v>42194</c:v>
                </c:pt>
                <c:pt idx="904">
                  <c:v>42195</c:v>
                </c:pt>
                <c:pt idx="905">
                  <c:v>42196</c:v>
                </c:pt>
                <c:pt idx="906">
                  <c:v>42197</c:v>
                </c:pt>
                <c:pt idx="907">
                  <c:v>42198</c:v>
                </c:pt>
                <c:pt idx="908">
                  <c:v>42199</c:v>
                </c:pt>
                <c:pt idx="909">
                  <c:v>42200</c:v>
                </c:pt>
                <c:pt idx="910">
                  <c:v>42201</c:v>
                </c:pt>
                <c:pt idx="911">
                  <c:v>42202</c:v>
                </c:pt>
                <c:pt idx="912">
                  <c:v>42203</c:v>
                </c:pt>
                <c:pt idx="913">
                  <c:v>42204</c:v>
                </c:pt>
                <c:pt idx="914">
                  <c:v>42205</c:v>
                </c:pt>
                <c:pt idx="915">
                  <c:v>42206</c:v>
                </c:pt>
                <c:pt idx="916">
                  <c:v>42207</c:v>
                </c:pt>
                <c:pt idx="917">
                  <c:v>42208</c:v>
                </c:pt>
                <c:pt idx="918">
                  <c:v>42209</c:v>
                </c:pt>
                <c:pt idx="919">
                  <c:v>42210</c:v>
                </c:pt>
                <c:pt idx="920">
                  <c:v>42211</c:v>
                </c:pt>
                <c:pt idx="921">
                  <c:v>42212</c:v>
                </c:pt>
                <c:pt idx="922">
                  <c:v>42213</c:v>
                </c:pt>
                <c:pt idx="923">
                  <c:v>42214</c:v>
                </c:pt>
                <c:pt idx="924">
                  <c:v>42215</c:v>
                </c:pt>
                <c:pt idx="925">
                  <c:v>42216</c:v>
                </c:pt>
                <c:pt idx="926">
                  <c:v>42217</c:v>
                </c:pt>
                <c:pt idx="927">
                  <c:v>42218</c:v>
                </c:pt>
                <c:pt idx="928">
                  <c:v>42219</c:v>
                </c:pt>
                <c:pt idx="929">
                  <c:v>42220</c:v>
                </c:pt>
                <c:pt idx="930">
                  <c:v>42221</c:v>
                </c:pt>
                <c:pt idx="931">
                  <c:v>42222</c:v>
                </c:pt>
                <c:pt idx="932">
                  <c:v>42223</c:v>
                </c:pt>
                <c:pt idx="933">
                  <c:v>42224</c:v>
                </c:pt>
                <c:pt idx="934">
                  <c:v>42225</c:v>
                </c:pt>
                <c:pt idx="935">
                  <c:v>42226</c:v>
                </c:pt>
                <c:pt idx="936">
                  <c:v>42227</c:v>
                </c:pt>
                <c:pt idx="937">
                  <c:v>42228</c:v>
                </c:pt>
                <c:pt idx="938">
                  <c:v>42229</c:v>
                </c:pt>
                <c:pt idx="939">
                  <c:v>42230</c:v>
                </c:pt>
                <c:pt idx="940">
                  <c:v>42231</c:v>
                </c:pt>
                <c:pt idx="941">
                  <c:v>42232</c:v>
                </c:pt>
                <c:pt idx="942">
                  <c:v>42233</c:v>
                </c:pt>
                <c:pt idx="943">
                  <c:v>42234</c:v>
                </c:pt>
                <c:pt idx="944">
                  <c:v>42235</c:v>
                </c:pt>
                <c:pt idx="945">
                  <c:v>42236</c:v>
                </c:pt>
                <c:pt idx="946">
                  <c:v>42237</c:v>
                </c:pt>
                <c:pt idx="947">
                  <c:v>42238</c:v>
                </c:pt>
                <c:pt idx="948">
                  <c:v>42239</c:v>
                </c:pt>
                <c:pt idx="949">
                  <c:v>42240</c:v>
                </c:pt>
                <c:pt idx="950">
                  <c:v>42241</c:v>
                </c:pt>
                <c:pt idx="951">
                  <c:v>42242</c:v>
                </c:pt>
                <c:pt idx="952">
                  <c:v>42243</c:v>
                </c:pt>
                <c:pt idx="953">
                  <c:v>42244</c:v>
                </c:pt>
                <c:pt idx="954">
                  <c:v>42245</c:v>
                </c:pt>
                <c:pt idx="955">
                  <c:v>42246</c:v>
                </c:pt>
                <c:pt idx="956">
                  <c:v>42247</c:v>
                </c:pt>
                <c:pt idx="957">
                  <c:v>42248</c:v>
                </c:pt>
                <c:pt idx="958">
                  <c:v>42249</c:v>
                </c:pt>
                <c:pt idx="959">
                  <c:v>42250</c:v>
                </c:pt>
                <c:pt idx="960">
                  <c:v>42251</c:v>
                </c:pt>
                <c:pt idx="961">
                  <c:v>42252</c:v>
                </c:pt>
                <c:pt idx="962">
                  <c:v>42253</c:v>
                </c:pt>
                <c:pt idx="963">
                  <c:v>42254</c:v>
                </c:pt>
                <c:pt idx="964">
                  <c:v>42255</c:v>
                </c:pt>
                <c:pt idx="965">
                  <c:v>42256</c:v>
                </c:pt>
                <c:pt idx="966">
                  <c:v>42257</c:v>
                </c:pt>
                <c:pt idx="967">
                  <c:v>42258</c:v>
                </c:pt>
                <c:pt idx="968">
                  <c:v>42259</c:v>
                </c:pt>
                <c:pt idx="969">
                  <c:v>42260</c:v>
                </c:pt>
                <c:pt idx="970">
                  <c:v>42261</c:v>
                </c:pt>
                <c:pt idx="971">
                  <c:v>42262</c:v>
                </c:pt>
                <c:pt idx="972">
                  <c:v>42263</c:v>
                </c:pt>
                <c:pt idx="973">
                  <c:v>42264</c:v>
                </c:pt>
                <c:pt idx="974">
                  <c:v>42265</c:v>
                </c:pt>
                <c:pt idx="975">
                  <c:v>42266</c:v>
                </c:pt>
                <c:pt idx="976">
                  <c:v>42267</c:v>
                </c:pt>
                <c:pt idx="977">
                  <c:v>42268</c:v>
                </c:pt>
                <c:pt idx="978">
                  <c:v>42269</c:v>
                </c:pt>
                <c:pt idx="979">
                  <c:v>42270</c:v>
                </c:pt>
                <c:pt idx="980">
                  <c:v>42271</c:v>
                </c:pt>
                <c:pt idx="981">
                  <c:v>42272</c:v>
                </c:pt>
                <c:pt idx="982">
                  <c:v>42273</c:v>
                </c:pt>
                <c:pt idx="983">
                  <c:v>42274</c:v>
                </c:pt>
                <c:pt idx="984">
                  <c:v>42275</c:v>
                </c:pt>
                <c:pt idx="985">
                  <c:v>42276</c:v>
                </c:pt>
                <c:pt idx="986">
                  <c:v>42277</c:v>
                </c:pt>
                <c:pt idx="987">
                  <c:v>42278</c:v>
                </c:pt>
                <c:pt idx="988">
                  <c:v>42279</c:v>
                </c:pt>
                <c:pt idx="989">
                  <c:v>42280</c:v>
                </c:pt>
                <c:pt idx="990">
                  <c:v>42281</c:v>
                </c:pt>
                <c:pt idx="991">
                  <c:v>42282</c:v>
                </c:pt>
                <c:pt idx="992">
                  <c:v>42283</c:v>
                </c:pt>
                <c:pt idx="993">
                  <c:v>42284</c:v>
                </c:pt>
                <c:pt idx="994">
                  <c:v>42285</c:v>
                </c:pt>
                <c:pt idx="995">
                  <c:v>42286</c:v>
                </c:pt>
                <c:pt idx="996">
                  <c:v>42287</c:v>
                </c:pt>
                <c:pt idx="997">
                  <c:v>42288</c:v>
                </c:pt>
                <c:pt idx="998">
                  <c:v>42289</c:v>
                </c:pt>
                <c:pt idx="999">
                  <c:v>42290</c:v>
                </c:pt>
                <c:pt idx="1000">
                  <c:v>42291</c:v>
                </c:pt>
                <c:pt idx="1001">
                  <c:v>42292</c:v>
                </c:pt>
                <c:pt idx="1002">
                  <c:v>42293</c:v>
                </c:pt>
                <c:pt idx="1003">
                  <c:v>42294</c:v>
                </c:pt>
                <c:pt idx="1004">
                  <c:v>42295</c:v>
                </c:pt>
                <c:pt idx="1005">
                  <c:v>42296</c:v>
                </c:pt>
                <c:pt idx="1006">
                  <c:v>42297</c:v>
                </c:pt>
                <c:pt idx="1007">
                  <c:v>42298</c:v>
                </c:pt>
                <c:pt idx="1008">
                  <c:v>42299</c:v>
                </c:pt>
                <c:pt idx="1009">
                  <c:v>42300</c:v>
                </c:pt>
                <c:pt idx="1010">
                  <c:v>42301</c:v>
                </c:pt>
                <c:pt idx="1011">
                  <c:v>42302</c:v>
                </c:pt>
                <c:pt idx="1012">
                  <c:v>42303</c:v>
                </c:pt>
                <c:pt idx="1013">
                  <c:v>42304</c:v>
                </c:pt>
                <c:pt idx="1014">
                  <c:v>42305</c:v>
                </c:pt>
                <c:pt idx="1015">
                  <c:v>42306</c:v>
                </c:pt>
                <c:pt idx="1016">
                  <c:v>42307</c:v>
                </c:pt>
                <c:pt idx="1017">
                  <c:v>42308</c:v>
                </c:pt>
                <c:pt idx="1018">
                  <c:v>42309</c:v>
                </c:pt>
                <c:pt idx="1019">
                  <c:v>42310</c:v>
                </c:pt>
                <c:pt idx="1020">
                  <c:v>42311</c:v>
                </c:pt>
                <c:pt idx="1021">
                  <c:v>42312</c:v>
                </c:pt>
                <c:pt idx="1022">
                  <c:v>42313</c:v>
                </c:pt>
                <c:pt idx="1023">
                  <c:v>42314</c:v>
                </c:pt>
                <c:pt idx="1024">
                  <c:v>42315</c:v>
                </c:pt>
                <c:pt idx="1025">
                  <c:v>42316</c:v>
                </c:pt>
                <c:pt idx="1026">
                  <c:v>42317</c:v>
                </c:pt>
                <c:pt idx="1027">
                  <c:v>42318</c:v>
                </c:pt>
                <c:pt idx="1028">
                  <c:v>42319</c:v>
                </c:pt>
                <c:pt idx="1029">
                  <c:v>42320</c:v>
                </c:pt>
                <c:pt idx="1030">
                  <c:v>42321</c:v>
                </c:pt>
                <c:pt idx="1031">
                  <c:v>42322</c:v>
                </c:pt>
                <c:pt idx="1032">
                  <c:v>42323</c:v>
                </c:pt>
                <c:pt idx="1033">
                  <c:v>42324</c:v>
                </c:pt>
                <c:pt idx="1034">
                  <c:v>42325</c:v>
                </c:pt>
                <c:pt idx="1035">
                  <c:v>42326</c:v>
                </c:pt>
                <c:pt idx="1036">
                  <c:v>42327</c:v>
                </c:pt>
                <c:pt idx="1037">
                  <c:v>42328</c:v>
                </c:pt>
                <c:pt idx="1038">
                  <c:v>42329</c:v>
                </c:pt>
                <c:pt idx="1039">
                  <c:v>42330</c:v>
                </c:pt>
                <c:pt idx="1040">
                  <c:v>42331</c:v>
                </c:pt>
                <c:pt idx="1041">
                  <c:v>42332</c:v>
                </c:pt>
                <c:pt idx="1042">
                  <c:v>42333</c:v>
                </c:pt>
                <c:pt idx="1043">
                  <c:v>42334</c:v>
                </c:pt>
                <c:pt idx="1044">
                  <c:v>42335</c:v>
                </c:pt>
                <c:pt idx="1045">
                  <c:v>42336</c:v>
                </c:pt>
                <c:pt idx="1046">
                  <c:v>42337</c:v>
                </c:pt>
                <c:pt idx="1047">
                  <c:v>42338</c:v>
                </c:pt>
                <c:pt idx="1048">
                  <c:v>42339</c:v>
                </c:pt>
                <c:pt idx="1049">
                  <c:v>42340</c:v>
                </c:pt>
                <c:pt idx="1050">
                  <c:v>42341</c:v>
                </c:pt>
                <c:pt idx="1051">
                  <c:v>42342</c:v>
                </c:pt>
                <c:pt idx="1052">
                  <c:v>42343</c:v>
                </c:pt>
                <c:pt idx="1053">
                  <c:v>42344</c:v>
                </c:pt>
                <c:pt idx="1054">
                  <c:v>42345</c:v>
                </c:pt>
                <c:pt idx="1055">
                  <c:v>42346</c:v>
                </c:pt>
                <c:pt idx="1056">
                  <c:v>42347</c:v>
                </c:pt>
                <c:pt idx="1057">
                  <c:v>42348</c:v>
                </c:pt>
                <c:pt idx="1058">
                  <c:v>42349</c:v>
                </c:pt>
                <c:pt idx="1059">
                  <c:v>42350</c:v>
                </c:pt>
                <c:pt idx="1060">
                  <c:v>42351</c:v>
                </c:pt>
                <c:pt idx="1061">
                  <c:v>42352</c:v>
                </c:pt>
                <c:pt idx="1062">
                  <c:v>42353</c:v>
                </c:pt>
                <c:pt idx="1063">
                  <c:v>42354</c:v>
                </c:pt>
                <c:pt idx="1064">
                  <c:v>42355</c:v>
                </c:pt>
                <c:pt idx="1065">
                  <c:v>42356</c:v>
                </c:pt>
                <c:pt idx="1066">
                  <c:v>42357</c:v>
                </c:pt>
                <c:pt idx="1067">
                  <c:v>42358</c:v>
                </c:pt>
                <c:pt idx="1068">
                  <c:v>42359</c:v>
                </c:pt>
                <c:pt idx="1069">
                  <c:v>42360</c:v>
                </c:pt>
                <c:pt idx="1070">
                  <c:v>42361</c:v>
                </c:pt>
                <c:pt idx="1071">
                  <c:v>42362</c:v>
                </c:pt>
                <c:pt idx="1072">
                  <c:v>42363</c:v>
                </c:pt>
                <c:pt idx="1073">
                  <c:v>42364</c:v>
                </c:pt>
                <c:pt idx="1074">
                  <c:v>42365</c:v>
                </c:pt>
                <c:pt idx="1075">
                  <c:v>42366</c:v>
                </c:pt>
                <c:pt idx="1076">
                  <c:v>42367</c:v>
                </c:pt>
                <c:pt idx="1077">
                  <c:v>42368</c:v>
                </c:pt>
                <c:pt idx="1078">
                  <c:v>42369</c:v>
                </c:pt>
                <c:pt idx="1079">
                  <c:v>42371</c:v>
                </c:pt>
                <c:pt idx="1080">
                  <c:v>42372</c:v>
                </c:pt>
                <c:pt idx="1081">
                  <c:v>42373</c:v>
                </c:pt>
                <c:pt idx="1082">
                  <c:v>42374</c:v>
                </c:pt>
                <c:pt idx="1083">
                  <c:v>42375</c:v>
                </c:pt>
                <c:pt idx="1084">
                  <c:v>42376</c:v>
                </c:pt>
                <c:pt idx="1085">
                  <c:v>42377</c:v>
                </c:pt>
                <c:pt idx="1086">
                  <c:v>42378</c:v>
                </c:pt>
                <c:pt idx="1087">
                  <c:v>42379</c:v>
                </c:pt>
                <c:pt idx="1088">
                  <c:v>42380</c:v>
                </c:pt>
                <c:pt idx="1089">
                  <c:v>42381</c:v>
                </c:pt>
                <c:pt idx="1090">
                  <c:v>42382</c:v>
                </c:pt>
                <c:pt idx="1091">
                  <c:v>42383</c:v>
                </c:pt>
                <c:pt idx="1092">
                  <c:v>42384</c:v>
                </c:pt>
                <c:pt idx="1093">
                  <c:v>42385</c:v>
                </c:pt>
                <c:pt idx="1094">
                  <c:v>42386</c:v>
                </c:pt>
                <c:pt idx="1095">
                  <c:v>42387</c:v>
                </c:pt>
                <c:pt idx="1096">
                  <c:v>42388</c:v>
                </c:pt>
                <c:pt idx="1097">
                  <c:v>42389</c:v>
                </c:pt>
                <c:pt idx="1098">
                  <c:v>42390</c:v>
                </c:pt>
                <c:pt idx="1099">
                  <c:v>42391</c:v>
                </c:pt>
                <c:pt idx="1100">
                  <c:v>42392</c:v>
                </c:pt>
                <c:pt idx="1101">
                  <c:v>42393</c:v>
                </c:pt>
                <c:pt idx="1102">
                  <c:v>42394</c:v>
                </c:pt>
                <c:pt idx="1103">
                  <c:v>42395</c:v>
                </c:pt>
                <c:pt idx="1104">
                  <c:v>42396</c:v>
                </c:pt>
                <c:pt idx="1105">
                  <c:v>42397</c:v>
                </c:pt>
                <c:pt idx="1106">
                  <c:v>42398</c:v>
                </c:pt>
                <c:pt idx="1107">
                  <c:v>42399</c:v>
                </c:pt>
                <c:pt idx="1108">
                  <c:v>42400</c:v>
                </c:pt>
                <c:pt idx="1109">
                  <c:v>42401</c:v>
                </c:pt>
                <c:pt idx="1110">
                  <c:v>42402</c:v>
                </c:pt>
                <c:pt idx="1111">
                  <c:v>42403</c:v>
                </c:pt>
                <c:pt idx="1112">
                  <c:v>42404</c:v>
                </c:pt>
                <c:pt idx="1113">
                  <c:v>42405</c:v>
                </c:pt>
                <c:pt idx="1114">
                  <c:v>42406</c:v>
                </c:pt>
                <c:pt idx="1115">
                  <c:v>42407</c:v>
                </c:pt>
                <c:pt idx="1116">
                  <c:v>42408</c:v>
                </c:pt>
                <c:pt idx="1117">
                  <c:v>42409</c:v>
                </c:pt>
                <c:pt idx="1118">
                  <c:v>42410</c:v>
                </c:pt>
                <c:pt idx="1119">
                  <c:v>42411</c:v>
                </c:pt>
                <c:pt idx="1120">
                  <c:v>42412</c:v>
                </c:pt>
                <c:pt idx="1121">
                  <c:v>42413</c:v>
                </c:pt>
                <c:pt idx="1122">
                  <c:v>42414</c:v>
                </c:pt>
                <c:pt idx="1123">
                  <c:v>42415</c:v>
                </c:pt>
                <c:pt idx="1124">
                  <c:v>42416</c:v>
                </c:pt>
                <c:pt idx="1125">
                  <c:v>42417</c:v>
                </c:pt>
                <c:pt idx="1126">
                  <c:v>42418</c:v>
                </c:pt>
                <c:pt idx="1127">
                  <c:v>42419</c:v>
                </c:pt>
                <c:pt idx="1128">
                  <c:v>42420</c:v>
                </c:pt>
                <c:pt idx="1129">
                  <c:v>42421</c:v>
                </c:pt>
                <c:pt idx="1130">
                  <c:v>42422</c:v>
                </c:pt>
                <c:pt idx="1131">
                  <c:v>42423</c:v>
                </c:pt>
                <c:pt idx="1132">
                  <c:v>42424</c:v>
                </c:pt>
                <c:pt idx="1133">
                  <c:v>42425</c:v>
                </c:pt>
                <c:pt idx="1134">
                  <c:v>42426</c:v>
                </c:pt>
                <c:pt idx="1135">
                  <c:v>42427</c:v>
                </c:pt>
                <c:pt idx="1136">
                  <c:v>42428</c:v>
                </c:pt>
                <c:pt idx="1137">
                  <c:v>42429</c:v>
                </c:pt>
                <c:pt idx="1138">
                  <c:v>42430</c:v>
                </c:pt>
                <c:pt idx="1139">
                  <c:v>42431</c:v>
                </c:pt>
                <c:pt idx="1140">
                  <c:v>42432</c:v>
                </c:pt>
                <c:pt idx="1141">
                  <c:v>42433</c:v>
                </c:pt>
                <c:pt idx="1142">
                  <c:v>42434</c:v>
                </c:pt>
                <c:pt idx="1143">
                  <c:v>42435</c:v>
                </c:pt>
                <c:pt idx="1144">
                  <c:v>42436</c:v>
                </c:pt>
                <c:pt idx="1145">
                  <c:v>42437</c:v>
                </c:pt>
                <c:pt idx="1146">
                  <c:v>42438</c:v>
                </c:pt>
                <c:pt idx="1147">
                  <c:v>42439</c:v>
                </c:pt>
                <c:pt idx="1148">
                  <c:v>42440</c:v>
                </c:pt>
                <c:pt idx="1149">
                  <c:v>42441</c:v>
                </c:pt>
                <c:pt idx="1150">
                  <c:v>42442</c:v>
                </c:pt>
                <c:pt idx="1151">
                  <c:v>42443</c:v>
                </c:pt>
                <c:pt idx="1152">
                  <c:v>42444</c:v>
                </c:pt>
                <c:pt idx="1153">
                  <c:v>42445</c:v>
                </c:pt>
                <c:pt idx="1154">
                  <c:v>42446</c:v>
                </c:pt>
                <c:pt idx="1155">
                  <c:v>42447</c:v>
                </c:pt>
                <c:pt idx="1156">
                  <c:v>42448</c:v>
                </c:pt>
                <c:pt idx="1157">
                  <c:v>42449</c:v>
                </c:pt>
                <c:pt idx="1158">
                  <c:v>42450</c:v>
                </c:pt>
                <c:pt idx="1159">
                  <c:v>42451</c:v>
                </c:pt>
                <c:pt idx="1160">
                  <c:v>42452</c:v>
                </c:pt>
                <c:pt idx="1161">
                  <c:v>42453</c:v>
                </c:pt>
                <c:pt idx="1162">
                  <c:v>42454</c:v>
                </c:pt>
                <c:pt idx="1163">
                  <c:v>42455</c:v>
                </c:pt>
                <c:pt idx="1164">
                  <c:v>42456</c:v>
                </c:pt>
                <c:pt idx="1165">
                  <c:v>42457</c:v>
                </c:pt>
                <c:pt idx="1166">
                  <c:v>42458</c:v>
                </c:pt>
                <c:pt idx="1167">
                  <c:v>42459</c:v>
                </c:pt>
                <c:pt idx="1168">
                  <c:v>42460</c:v>
                </c:pt>
                <c:pt idx="1169">
                  <c:v>42461</c:v>
                </c:pt>
                <c:pt idx="1170">
                  <c:v>42462</c:v>
                </c:pt>
                <c:pt idx="1171">
                  <c:v>42463</c:v>
                </c:pt>
                <c:pt idx="1172">
                  <c:v>42464</c:v>
                </c:pt>
                <c:pt idx="1173">
                  <c:v>42465</c:v>
                </c:pt>
                <c:pt idx="1174">
                  <c:v>42466</c:v>
                </c:pt>
                <c:pt idx="1175">
                  <c:v>42467</c:v>
                </c:pt>
                <c:pt idx="1176">
                  <c:v>42468</c:v>
                </c:pt>
                <c:pt idx="1177">
                  <c:v>42469</c:v>
                </c:pt>
                <c:pt idx="1178">
                  <c:v>42470</c:v>
                </c:pt>
                <c:pt idx="1179">
                  <c:v>42471</c:v>
                </c:pt>
                <c:pt idx="1180">
                  <c:v>42472</c:v>
                </c:pt>
                <c:pt idx="1181">
                  <c:v>42473</c:v>
                </c:pt>
                <c:pt idx="1182">
                  <c:v>42474</c:v>
                </c:pt>
                <c:pt idx="1183">
                  <c:v>42475</c:v>
                </c:pt>
                <c:pt idx="1184">
                  <c:v>42476</c:v>
                </c:pt>
                <c:pt idx="1185">
                  <c:v>42477</c:v>
                </c:pt>
                <c:pt idx="1186">
                  <c:v>42478</c:v>
                </c:pt>
                <c:pt idx="1187">
                  <c:v>42479</c:v>
                </c:pt>
                <c:pt idx="1188">
                  <c:v>42480</c:v>
                </c:pt>
                <c:pt idx="1189">
                  <c:v>42481</c:v>
                </c:pt>
                <c:pt idx="1190">
                  <c:v>42482</c:v>
                </c:pt>
                <c:pt idx="1191">
                  <c:v>42483</c:v>
                </c:pt>
                <c:pt idx="1192">
                  <c:v>42484</c:v>
                </c:pt>
                <c:pt idx="1193">
                  <c:v>42485</c:v>
                </c:pt>
                <c:pt idx="1194">
                  <c:v>42486</c:v>
                </c:pt>
                <c:pt idx="1195">
                  <c:v>42487</c:v>
                </c:pt>
                <c:pt idx="1196">
                  <c:v>42488</c:v>
                </c:pt>
                <c:pt idx="1197">
                  <c:v>42489</c:v>
                </c:pt>
                <c:pt idx="1198">
                  <c:v>42490</c:v>
                </c:pt>
                <c:pt idx="1199">
                  <c:v>42491</c:v>
                </c:pt>
                <c:pt idx="1200">
                  <c:v>42492</c:v>
                </c:pt>
                <c:pt idx="1201">
                  <c:v>42493</c:v>
                </c:pt>
                <c:pt idx="1202">
                  <c:v>42494</c:v>
                </c:pt>
                <c:pt idx="1203">
                  <c:v>42495</c:v>
                </c:pt>
                <c:pt idx="1204">
                  <c:v>42496</c:v>
                </c:pt>
                <c:pt idx="1205">
                  <c:v>42497</c:v>
                </c:pt>
                <c:pt idx="1206">
                  <c:v>42498</c:v>
                </c:pt>
                <c:pt idx="1207">
                  <c:v>42499</c:v>
                </c:pt>
                <c:pt idx="1208">
                  <c:v>42500</c:v>
                </c:pt>
                <c:pt idx="1209">
                  <c:v>42501</c:v>
                </c:pt>
                <c:pt idx="1210">
                  <c:v>42502</c:v>
                </c:pt>
                <c:pt idx="1211">
                  <c:v>42503</c:v>
                </c:pt>
                <c:pt idx="1212">
                  <c:v>42504</c:v>
                </c:pt>
                <c:pt idx="1213">
                  <c:v>42505</c:v>
                </c:pt>
                <c:pt idx="1214">
                  <c:v>42506</c:v>
                </c:pt>
                <c:pt idx="1215">
                  <c:v>42507</c:v>
                </c:pt>
                <c:pt idx="1216">
                  <c:v>42508</c:v>
                </c:pt>
                <c:pt idx="1217">
                  <c:v>42509</c:v>
                </c:pt>
                <c:pt idx="1218">
                  <c:v>42510</c:v>
                </c:pt>
                <c:pt idx="1219">
                  <c:v>42511</c:v>
                </c:pt>
                <c:pt idx="1220">
                  <c:v>42512</c:v>
                </c:pt>
                <c:pt idx="1221">
                  <c:v>42513</c:v>
                </c:pt>
                <c:pt idx="1222">
                  <c:v>42514</c:v>
                </c:pt>
                <c:pt idx="1223">
                  <c:v>42515</c:v>
                </c:pt>
                <c:pt idx="1224">
                  <c:v>42516</c:v>
                </c:pt>
                <c:pt idx="1225">
                  <c:v>42517</c:v>
                </c:pt>
                <c:pt idx="1226">
                  <c:v>42518</c:v>
                </c:pt>
                <c:pt idx="1227">
                  <c:v>42519</c:v>
                </c:pt>
                <c:pt idx="1228">
                  <c:v>42520</c:v>
                </c:pt>
                <c:pt idx="1229">
                  <c:v>42521</c:v>
                </c:pt>
                <c:pt idx="1230">
                  <c:v>42522</c:v>
                </c:pt>
                <c:pt idx="1231">
                  <c:v>42523</c:v>
                </c:pt>
                <c:pt idx="1232">
                  <c:v>42524</c:v>
                </c:pt>
                <c:pt idx="1233">
                  <c:v>42525</c:v>
                </c:pt>
                <c:pt idx="1234">
                  <c:v>42526</c:v>
                </c:pt>
                <c:pt idx="1235">
                  <c:v>42527</c:v>
                </c:pt>
                <c:pt idx="1236">
                  <c:v>42528</c:v>
                </c:pt>
                <c:pt idx="1237">
                  <c:v>42529</c:v>
                </c:pt>
                <c:pt idx="1238">
                  <c:v>42530</c:v>
                </c:pt>
                <c:pt idx="1239">
                  <c:v>42531</c:v>
                </c:pt>
                <c:pt idx="1240">
                  <c:v>42532</c:v>
                </c:pt>
                <c:pt idx="1241">
                  <c:v>42533</c:v>
                </c:pt>
                <c:pt idx="1242">
                  <c:v>42534</c:v>
                </c:pt>
                <c:pt idx="1243">
                  <c:v>42535</c:v>
                </c:pt>
                <c:pt idx="1244">
                  <c:v>42536</c:v>
                </c:pt>
                <c:pt idx="1245">
                  <c:v>42537</c:v>
                </c:pt>
                <c:pt idx="1246">
                  <c:v>42538</c:v>
                </c:pt>
                <c:pt idx="1247">
                  <c:v>42539</c:v>
                </c:pt>
                <c:pt idx="1248">
                  <c:v>42540</c:v>
                </c:pt>
                <c:pt idx="1249">
                  <c:v>42541</c:v>
                </c:pt>
                <c:pt idx="1250">
                  <c:v>42542</c:v>
                </c:pt>
                <c:pt idx="1251">
                  <c:v>42543</c:v>
                </c:pt>
                <c:pt idx="1252">
                  <c:v>42544</c:v>
                </c:pt>
                <c:pt idx="1253">
                  <c:v>42545</c:v>
                </c:pt>
                <c:pt idx="1254">
                  <c:v>42546</c:v>
                </c:pt>
                <c:pt idx="1255">
                  <c:v>42547</c:v>
                </c:pt>
                <c:pt idx="1256">
                  <c:v>42548</c:v>
                </c:pt>
                <c:pt idx="1257">
                  <c:v>42549</c:v>
                </c:pt>
                <c:pt idx="1258">
                  <c:v>42550</c:v>
                </c:pt>
                <c:pt idx="1259">
                  <c:v>42551</c:v>
                </c:pt>
                <c:pt idx="1260">
                  <c:v>42552</c:v>
                </c:pt>
                <c:pt idx="1261">
                  <c:v>42553</c:v>
                </c:pt>
                <c:pt idx="1262">
                  <c:v>42554</c:v>
                </c:pt>
                <c:pt idx="1263">
                  <c:v>42555</c:v>
                </c:pt>
                <c:pt idx="1264">
                  <c:v>42556</c:v>
                </c:pt>
                <c:pt idx="1265">
                  <c:v>42557</c:v>
                </c:pt>
                <c:pt idx="1266">
                  <c:v>42558</c:v>
                </c:pt>
                <c:pt idx="1267">
                  <c:v>42559</c:v>
                </c:pt>
                <c:pt idx="1268">
                  <c:v>42560</c:v>
                </c:pt>
                <c:pt idx="1269">
                  <c:v>42561</c:v>
                </c:pt>
                <c:pt idx="1270">
                  <c:v>42562</c:v>
                </c:pt>
                <c:pt idx="1271">
                  <c:v>42563</c:v>
                </c:pt>
                <c:pt idx="1272">
                  <c:v>42564</c:v>
                </c:pt>
                <c:pt idx="1273">
                  <c:v>42565</c:v>
                </c:pt>
                <c:pt idx="1274">
                  <c:v>42566</c:v>
                </c:pt>
                <c:pt idx="1275">
                  <c:v>42567</c:v>
                </c:pt>
                <c:pt idx="1276">
                  <c:v>42568</c:v>
                </c:pt>
                <c:pt idx="1277">
                  <c:v>42569</c:v>
                </c:pt>
                <c:pt idx="1278">
                  <c:v>42570</c:v>
                </c:pt>
                <c:pt idx="1279">
                  <c:v>42571</c:v>
                </c:pt>
                <c:pt idx="1280">
                  <c:v>42572</c:v>
                </c:pt>
                <c:pt idx="1281">
                  <c:v>42573</c:v>
                </c:pt>
                <c:pt idx="1282">
                  <c:v>42574</c:v>
                </c:pt>
                <c:pt idx="1283">
                  <c:v>42575</c:v>
                </c:pt>
                <c:pt idx="1284">
                  <c:v>42576</c:v>
                </c:pt>
                <c:pt idx="1285">
                  <c:v>42577</c:v>
                </c:pt>
                <c:pt idx="1286">
                  <c:v>42578</c:v>
                </c:pt>
                <c:pt idx="1287">
                  <c:v>42579</c:v>
                </c:pt>
                <c:pt idx="1288">
                  <c:v>42580</c:v>
                </c:pt>
                <c:pt idx="1289">
                  <c:v>42581</c:v>
                </c:pt>
                <c:pt idx="1290">
                  <c:v>42582</c:v>
                </c:pt>
                <c:pt idx="1291">
                  <c:v>42583</c:v>
                </c:pt>
                <c:pt idx="1292">
                  <c:v>42584</c:v>
                </c:pt>
                <c:pt idx="1293">
                  <c:v>42585</c:v>
                </c:pt>
                <c:pt idx="1294">
                  <c:v>42586</c:v>
                </c:pt>
                <c:pt idx="1295">
                  <c:v>42587</c:v>
                </c:pt>
                <c:pt idx="1296">
                  <c:v>42588</c:v>
                </c:pt>
                <c:pt idx="1297">
                  <c:v>42589</c:v>
                </c:pt>
                <c:pt idx="1298">
                  <c:v>42590</c:v>
                </c:pt>
                <c:pt idx="1299">
                  <c:v>42591</c:v>
                </c:pt>
                <c:pt idx="1300">
                  <c:v>42592</c:v>
                </c:pt>
                <c:pt idx="1301">
                  <c:v>42593</c:v>
                </c:pt>
                <c:pt idx="1302">
                  <c:v>42594</c:v>
                </c:pt>
                <c:pt idx="1303">
                  <c:v>42595</c:v>
                </c:pt>
                <c:pt idx="1304">
                  <c:v>42596</c:v>
                </c:pt>
                <c:pt idx="1305">
                  <c:v>42597</c:v>
                </c:pt>
                <c:pt idx="1306">
                  <c:v>42598</c:v>
                </c:pt>
                <c:pt idx="1307">
                  <c:v>42599</c:v>
                </c:pt>
                <c:pt idx="1308">
                  <c:v>42600</c:v>
                </c:pt>
                <c:pt idx="1309">
                  <c:v>42601</c:v>
                </c:pt>
                <c:pt idx="1310">
                  <c:v>42602</c:v>
                </c:pt>
                <c:pt idx="1311">
                  <c:v>42603</c:v>
                </c:pt>
                <c:pt idx="1312">
                  <c:v>42604</c:v>
                </c:pt>
                <c:pt idx="1313">
                  <c:v>42605</c:v>
                </c:pt>
                <c:pt idx="1314">
                  <c:v>42606</c:v>
                </c:pt>
                <c:pt idx="1315">
                  <c:v>42607</c:v>
                </c:pt>
                <c:pt idx="1316">
                  <c:v>42608</c:v>
                </c:pt>
                <c:pt idx="1317">
                  <c:v>42609</c:v>
                </c:pt>
                <c:pt idx="1318">
                  <c:v>42610</c:v>
                </c:pt>
                <c:pt idx="1319">
                  <c:v>42611</c:v>
                </c:pt>
                <c:pt idx="1320">
                  <c:v>42612</c:v>
                </c:pt>
                <c:pt idx="1321">
                  <c:v>42613</c:v>
                </c:pt>
                <c:pt idx="1322">
                  <c:v>42614</c:v>
                </c:pt>
                <c:pt idx="1323">
                  <c:v>42615</c:v>
                </c:pt>
                <c:pt idx="1324">
                  <c:v>42616</c:v>
                </c:pt>
                <c:pt idx="1325">
                  <c:v>42617</c:v>
                </c:pt>
                <c:pt idx="1326">
                  <c:v>42618</c:v>
                </c:pt>
                <c:pt idx="1327">
                  <c:v>42619</c:v>
                </c:pt>
                <c:pt idx="1328">
                  <c:v>42620</c:v>
                </c:pt>
                <c:pt idx="1329">
                  <c:v>42621</c:v>
                </c:pt>
                <c:pt idx="1330">
                  <c:v>42622</c:v>
                </c:pt>
                <c:pt idx="1331">
                  <c:v>42623</c:v>
                </c:pt>
                <c:pt idx="1332">
                  <c:v>42624</c:v>
                </c:pt>
                <c:pt idx="1333">
                  <c:v>42625</c:v>
                </c:pt>
                <c:pt idx="1334">
                  <c:v>42626</c:v>
                </c:pt>
                <c:pt idx="1335">
                  <c:v>42627</c:v>
                </c:pt>
                <c:pt idx="1336">
                  <c:v>42628</c:v>
                </c:pt>
                <c:pt idx="1337">
                  <c:v>42629</c:v>
                </c:pt>
                <c:pt idx="1338">
                  <c:v>42630</c:v>
                </c:pt>
                <c:pt idx="1339">
                  <c:v>42631</c:v>
                </c:pt>
                <c:pt idx="1340">
                  <c:v>42632</c:v>
                </c:pt>
                <c:pt idx="1341">
                  <c:v>42633</c:v>
                </c:pt>
                <c:pt idx="1342">
                  <c:v>42634</c:v>
                </c:pt>
                <c:pt idx="1343">
                  <c:v>42635</c:v>
                </c:pt>
                <c:pt idx="1344">
                  <c:v>42636</c:v>
                </c:pt>
                <c:pt idx="1345">
                  <c:v>42637</c:v>
                </c:pt>
                <c:pt idx="1346">
                  <c:v>42638</c:v>
                </c:pt>
                <c:pt idx="1347">
                  <c:v>42639</c:v>
                </c:pt>
                <c:pt idx="1348">
                  <c:v>42640</c:v>
                </c:pt>
                <c:pt idx="1349">
                  <c:v>42641</c:v>
                </c:pt>
                <c:pt idx="1350">
                  <c:v>42642</c:v>
                </c:pt>
                <c:pt idx="1351">
                  <c:v>42643</c:v>
                </c:pt>
                <c:pt idx="1352">
                  <c:v>42644</c:v>
                </c:pt>
                <c:pt idx="1353">
                  <c:v>42645</c:v>
                </c:pt>
                <c:pt idx="1354">
                  <c:v>42646</c:v>
                </c:pt>
                <c:pt idx="1355">
                  <c:v>42647</c:v>
                </c:pt>
                <c:pt idx="1356">
                  <c:v>42648</c:v>
                </c:pt>
                <c:pt idx="1357">
                  <c:v>42649</c:v>
                </c:pt>
                <c:pt idx="1358">
                  <c:v>42650</c:v>
                </c:pt>
                <c:pt idx="1359">
                  <c:v>42651</c:v>
                </c:pt>
                <c:pt idx="1360">
                  <c:v>42652</c:v>
                </c:pt>
                <c:pt idx="1361">
                  <c:v>42653</c:v>
                </c:pt>
                <c:pt idx="1362">
                  <c:v>42654</c:v>
                </c:pt>
                <c:pt idx="1363">
                  <c:v>42655</c:v>
                </c:pt>
                <c:pt idx="1364">
                  <c:v>42656</c:v>
                </c:pt>
                <c:pt idx="1365">
                  <c:v>42657</c:v>
                </c:pt>
                <c:pt idx="1366">
                  <c:v>42658</c:v>
                </c:pt>
                <c:pt idx="1367">
                  <c:v>42659</c:v>
                </c:pt>
                <c:pt idx="1368">
                  <c:v>42660</c:v>
                </c:pt>
                <c:pt idx="1369">
                  <c:v>42661</c:v>
                </c:pt>
                <c:pt idx="1370">
                  <c:v>42662</c:v>
                </c:pt>
                <c:pt idx="1371">
                  <c:v>42663</c:v>
                </c:pt>
                <c:pt idx="1372">
                  <c:v>42664</c:v>
                </c:pt>
                <c:pt idx="1373">
                  <c:v>42665</c:v>
                </c:pt>
                <c:pt idx="1374">
                  <c:v>42666</c:v>
                </c:pt>
                <c:pt idx="1375">
                  <c:v>42667</c:v>
                </c:pt>
                <c:pt idx="1376">
                  <c:v>42668</c:v>
                </c:pt>
                <c:pt idx="1377">
                  <c:v>42669</c:v>
                </c:pt>
                <c:pt idx="1378">
                  <c:v>42670</c:v>
                </c:pt>
                <c:pt idx="1379">
                  <c:v>42671</c:v>
                </c:pt>
                <c:pt idx="1380">
                  <c:v>42672</c:v>
                </c:pt>
                <c:pt idx="1381">
                  <c:v>42673</c:v>
                </c:pt>
                <c:pt idx="1382">
                  <c:v>42674</c:v>
                </c:pt>
                <c:pt idx="1383">
                  <c:v>42675</c:v>
                </c:pt>
                <c:pt idx="1384">
                  <c:v>42676</c:v>
                </c:pt>
                <c:pt idx="1385">
                  <c:v>42677</c:v>
                </c:pt>
                <c:pt idx="1386">
                  <c:v>42678</c:v>
                </c:pt>
                <c:pt idx="1387">
                  <c:v>42679</c:v>
                </c:pt>
                <c:pt idx="1388">
                  <c:v>42680</c:v>
                </c:pt>
                <c:pt idx="1389">
                  <c:v>42681</c:v>
                </c:pt>
                <c:pt idx="1390">
                  <c:v>42682</c:v>
                </c:pt>
                <c:pt idx="1391">
                  <c:v>42683</c:v>
                </c:pt>
                <c:pt idx="1392">
                  <c:v>42684</c:v>
                </c:pt>
                <c:pt idx="1393">
                  <c:v>42685</c:v>
                </c:pt>
                <c:pt idx="1394">
                  <c:v>42686</c:v>
                </c:pt>
                <c:pt idx="1395">
                  <c:v>42687</c:v>
                </c:pt>
                <c:pt idx="1396">
                  <c:v>42688</c:v>
                </c:pt>
                <c:pt idx="1397">
                  <c:v>42689</c:v>
                </c:pt>
                <c:pt idx="1398">
                  <c:v>42690</c:v>
                </c:pt>
                <c:pt idx="1399">
                  <c:v>42691</c:v>
                </c:pt>
                <c:pt idx="1400">
                  <c:v>42692</c:v>
                </c:pt>
                <c:pt idx="1401">
                  <c:v>42693</c:v>
                </c:pt>
                <c:pt idx="1402">
                  <c:v>42694</c:v>
                </c:pt>
                <c:pt idx="1403">
                  <c:v>42695</c:v>
                </c:pt>
                <c:pt idx="1404">
                  <c:v>42696</c:v>
                </c:pt>
                <c:pt idx="1405">
                  <c:v>42697</c:v>
                </c:pt>
                <c:pt idx="1406">
                  <c:v>42698</c:v>
                </c:pt>
                <c:pt idx="1407">
                  <c:v>42699</c:v>
                </c:pt>
                <c:pt idx="1408">
                  <c:v>42700</c:v>
                </c:pt>
                <c:pt idx="1409">
                  <c:v>42701</c:v>
                </c:pt>
                <c:pt idx="1410">
                  <c:v>42702</c:v>
                </c:pt>
                <c:pt idx="1411">
                  <c:v>42703</c:v>
                </c:pt>
                <c:pt idx="1412">
                  <c:v>42704</c:v>
                </c:pt>
                <c:pt idx="1413">
                  <c:v>42705</c:v>
                </c:pt>
                <c:pt idx="1414">
                  <c:v>42706</c:v>
                </c:pt>
                <c:pt idx="1415">
                  <c:v>42707</c:v>
                </c:pt>
                <c:pt idx="1416">
                  <c:v>42708</c:v>
                </c:pt>
                <c:pt idx="1417">
                  <c:v>42709</c:v>
                </c:pt>
                <c:pt idx="1418">
                  <c:v>42710</c:v>
                </c:pt>
                <c:pt idx="1419">
                  <c:v>42711</c:v>
                </c:pt>
                <c:pt idx="1420">
                  <c:v>42712</c:v>
                </c:pt>
                <c:pt idx="1421">
                  <c:v>42713</c:v>
                </c:pt>
                <c:pt idx="1422">
                  <c:v>42714</c:v>
                </c:pt>
                <c:pt idx="1423">
                  <c:v>42715</c:v>
                </c:pt>
                <c:pt idx="1424">
                  <c:v>42716</c:v>
                </c:pt>
                <c:pt idx="1425">
                  <c:v>42717</c:v>
                </c:pt>
                <c:pt idx="1426">
                  <c:v>42718</c:v>
                </c:pt>
                <c:pt idx="1427">
                  <c:v>42719</c:v>
                </c:pt>
                <c:pt idx="1428">
                  <c:v>42720</c:v>
                </c:pt>
                <c:pt idx="1429">
                  <c:v>42721</c:v>
                </c:pt>
                <c:pt idx="1430">
                  <c:v>42722</c:v>
                </c:pt>
                <c:pt idx="1431">
                  <c:v>42723</c:v>
                </c:pt>
                <c:pt idx="1432">
                  <c:v>42724</c:v>
                </c:pt>
                <c:pt idx="1433">
                  <c:v>42725</c:v>
                </c:pt>
                <c:pt idx="1434">
                  <c:v>42726</c:v>
                </c:pt>
                <c:pt idx="1435">
                  <c:v>42727</c:v>
                </c:pt>
                <c:pt idx="1436">
                  <c:v>42728</c:v>
                </c:pt>
                <c:pt idx="1437">
                  <c:v>42729</c:v>
                </c:pt>
                <c:pt idx="1438">
                  <c:v>42730</c:v>
                </c:pt>
                <c:pt idx="1439">
                  <c:v>42731</c:v>
                </c:pt>
                <c:pt idx="1440">
                  <c:v>42732</c:v>
                </c:pt>
                <c:pt idx="1441">
                  <c:v>42733</c:v>
                </c:pt>
                <c:pt idx="1442">
                  <c:v>42734</c:v>
                </c:pt>
                <c:pt idx="1443">
                  <c:v>42735</c:v>
                </c:pt>
                <c:pt idx="1444">
                  <c:v>42736</c:v>
                </c:pt>
                <c:pt idx="1445">
                  <c:v>42737</c:v>
                </c:pt>
                <c:pt idx="1446">
                  <c:v>42738</c:v>
                </c:pt>
                <c:pt idx="1447">
                  <c:v>42739</c:v>
                </c:pt>
                <c:pt idx="1448">
                  <c:v>42740</c:v>
                </c:pt>
                <c:pt idx="1449">
                  <c:v>42741</c:v>
                </c:pt>
                <c:pt idx="1450">
                  <c:v>42742</c:v>
                </c:pt>
                <c:pt idx="1451">
                  <c:v>42743</c:v>
                </c:pt>
                <c:pt idx="1452">
                  <c:v>42744</c:v>
                </c:pt>
                <c:pt idx="1453">
                  <c:v>42745</c:v>
                </c:pt>
                <c:pt idx="1454">
                  <c:v>42746</c:v>
                </c:pt>
                <c:pt idx="1455">
                  <c:v>42747</c:v>
                </c:pt>
                <c:pt idx="1456">
                  <c:v>42748</c:v>
                </c:pt>
                <c:pt idx="1457">
                  <c:v>42749</c:v>
                </c:pt>
                <c:pt idx="1458">
                  <c:v>42750</c:v>
                </c:pt>
                <c:pt idx="1459">
                  <c:v>42751</c:v>
                </c:pt>
                <c:pt idx="1460">
                  <c:v>42752</c:v>
                </c:pt>
                <c:pt idx="1461">
                  <c:v>42753</c:v>
                </c:pt>
                <c:pt idx="1462">
                  <c:v>42754</c:v>
                </c:pt>
                <c:pt idx="1463">
                  <c:v>42755</c:v>
                </c:pt>
                <c:pt idx="1464">
                  <c:v>42756</c:v>
                </c:pt>
                <c:pt idx="1465">
                  <c:v>42757</c:v>
                </c:pt>
                <c:pt idx="1466">
                  <c:v>42758</c:v>
                </c:pt>
                <c:pt idx="1467">
                  <c:v>42759</c:v>
                </c:pt>
                <c:pt idx="1468">
                  <c:v>42760</c:v>
                </c:pt>
                <c:pt idx="1469">
                  <c:v>42761</c:v>
                </c:pt>
                <c:pt idx="1470">
                  <c:v>42762</c:v>
                </c:pt>
                <c:pt idx="1471">
                  <c:v>42763</c:v>
                </c:pt>
                <c:pt idx="1472">
                  <c:v>42764</c:v>
                </c:pt>
                <c:pt idx="1473">
                  <c:v>42765</c:v>
                </c:pt>
                <c:pt idx="1474">
                  <c:v>42766</c:v>
                </c:pt>
                <c:pt idx="1475">
                  <c:v>42767</c:v>
                </c:pt>
                <c:pt idx="1476">
                  <c:v>42768</c:v>
                </c:pt>
                <c:pt idx="1477">
                  <c:v>42769</c:v>
                </c:pt>
                <c:pt idx="1478">
                  <c:v>42770</c:v>
                </c:pt>
                <c:pt idx="1479">
                  <c:v>42771</c:v>
                </c:pt>
                <c:pt idx="1480">
                  <c:v>42772</c:v>
                </c:pt>
                <c:pt idx="1481">
                  <c:v>42773</c:v>
                </c:pt>
                <c:pt idx="1482">
                  <c:v>42774</c:v>
                </c:pt>
                <c:pt idx="1483">
                  <c:v>42775</c:v>
                </c:pt>
                <c:pt idx="1484">
                  <c:v>42776</c:v>
                </c:pt>
                <c:pt idx="1485">
                  <c:v>42777</c:v>
                </c:pt>
                <c:pt idx="1486">
                  <c:v>42778</c:v>
                </c:pt>
                <c:pt idx="1487">
                  <c:v>42779</c:v>
                </c:pt>
                <c:pt idx="1488">
                  <c:v>42780</c:v>
                </c:pt>
                <c:pt idx="1489">
                  <c:v>42781</c:v>
                </c:pt>
                <c:pt idx="1490">
                  <c:v>42782</c:v>
                </c:pt>
                <c:pt idx="1491">
                  <c:v>42783</c:v>
                </c:pt>
                <c:pt idx="1492">
                  <c:v>42784</c:v>
                </c:pt>
                <c:pt idx="1493">
                  <c:v>42785</c:v>
                </c:pt>
                <c:pt idx="1494">
                  <c:v>42786</c:v>
                </c:pt>
                <c:pt idx="1495">
                  <c:v>42787</c:v>
                </c:pt>
                <c:pt idx="1496">
                  <c:v>42788</c:v>
                </c:pt>
                <c:pt idx="1497">
                  <c:v>42789</c:v>
                </c:pt>
                <c:pt idx="1498">
                  <c:v>42790</c:v>
                </c:pt>
                <c:pt idx="1499">
                  <c:v>42791</c:v>
                </c:pt>
                <c:pt idx="1500">
                  <c:v>42792</c:v>
                </c:pt>
                <c:pt idx="1501">
                  <c:v>42793</c:v>
                </c:pt>
                <c:pt idx="1502">
                  <c:v>42794</c:v>
                </c:pt>
                <c:pt idx="1503">
                  <c:v>42795</c:v>
                </c:pt>
                <c:pt idx="1504">
                  <c:v>42796</c:v>
                </c:pt>
                <c:pt idx="1505">
                  <c:v>42797</c:v>
                </c:pt>
                <c:pt idx="1506">
                  <c:v>42798</c:v>
                </c:pt>
                <c:pt idx="1507">
                  <c:v>42799</c:v>
                </c:pt>
                <c:pt idx="1508">
                  <c:v>42800</c:v>
                </c:pt>
                <c:pt idx="1509">
                  <c:v>42801</c:v>
                </c:pt>
                <c:pt idx="1510">
                  <c:v>42802</c:v>
                </c:pt>
                <c:pt idx="1511">
                  <c:v>42803</c:v>
                </c:pt>
                <c:pt idx="1512">
                  <c:v>42804</c:v>
                </c:pt>
                <c:pt idx="1513">
                  <c:v>42805</c:v>
                </c:pt>
                <c:pt idx="1514">
                  <c:v>42806</c:v>
                </c:pt>
                <c:pt idx="1515">
                  <c:v>42807</c:v>
                </c:pt>
                <c:pt idx="1516">
                  <c:v>42808</c:v>
                </c:pt>
                <c:pt idx="1517">
                  <c:v>42809</c:v>
                </c:pt>
                <c:pt idx="1518">
                  <c:v>42810</c:v>
                </c:pt>
                <c:pt idx="1519">
                  <c:v>42811</c:v>
                </c:pt>
                <c:pt idx="1520">
                  <c:v>42812</c:v>
                </c:pt>
                <c:pt idx="1521">
                  <c:v>42813</c:v>
                </c:pt>
                <c:pt idx="1522">
                  <c:v>42814</c:v>
                </c:pt>
                <c:pt idx="1523">
                  <c:v>42815</c:v>
                </c:pt>
                <c:pt idx="1524">
                  <c:v>42816</c:v>
                </c:pt>
                <c:pt idx="1525">
                  <c:v>42817</c:v>
                </c:pt>
                <c:pt idx="1526">
                  <c:v>42818</c:v>
                </c:pt>
                <c:pt idx="1527">
                  <c:v>42819</c:v>
                </c:pt>
                <c:pt idx="1528">
                  <c:v>42820</c:v>
                </c:pt>
                <c:pt idx="1529">
                  <c:v>42821</c:v>
                </c:pt>
                <c:pt idx="1530">
                  <c:v>42822</c:v>
                </c:pt>
                <c:pt idx="1531">
                  <c:v>42823</c:v>
                </c:pt>
                <c:pt idx="1532">
                  <c:v>42824</c:v>
                </c:pt>
                <c:pt idx="1533">
                  <c:v>42825</c:v>
                </c:pt>
                <c:pt idx="1534">
                  <c:v>42826</c:v>
                </c:pt>
                <c:pt idx="1535">
                  <c:v>42827</c:v>
                </c:pt>
                <c:pt idx="1536">
                  <c:v>42828</c:v>
                </c:pt>
                <c:pt idx="1537">
                  <c:v>42829</c:v>
                </c:pt>
                <c:pt idx="1538">
                  <c:v>42830</c:v>
                </c:pt>
                <c:pt idx="1539">
                  <c:v>42831</c:v>
                </c:pt>
                <c:pt idx="1540">
                  <c:v>42832</c:v>
                </c:pt>
                <c:pt idx="1541">
                  <c:v>42833</c:v>
                </c:pt>
                <c:pt idx="1542">
                  <c:v>42834</c:v>
                </c:pt>
                <c:pt idx="1543">
                  <c:v>42835</c:v>
                </c:pt>
                <c:pt idx="1544">
                  <c:v>42836</c:v>
                </c:pt>
                <c:pt idx="1545">
                  <c:v>42837</c:v>
                </c:pt>
                <c:pt idx="1546">
                  <c:v>42838</c:v>
                </c:pt>
                <c:pt idx="1547">
                  <c:v>42839</c:v>
                </c:pt>
                <c:pt idx="1548">
                  <c:v>42840</c:v>
                </c:pt>
                <c:pt idx="1549">
                  <c:v>42841</c:v>
                </c:pt>
                <c:pt idx="1550">
                  <c:v>42842</c:v>
                </c:pt>
                <c:pt idx="1551">
                  <c:v>42843</c:v>
                </c:pt>
                <c:pt idx="1552">
                  <c:v>42844</c:v>
                </c:pt>
                <c:pt idx="1553">
                  <c:v>42845</c:v>
                </c:pt>
                <c:pt idx="1554">
                  <c:v>42846</c:v>
                </c:pt>
                <c:pt idx="1555">
                  <c:v>42847</c:v>
                </c:pt>
                <c:pt idx="1556">
                  <c:v>42848</c:v>
                </c:pt>
                <c:pt idx="1557">
                  <c:v>42849</c:v>
                </c:pt>
                <c:pt idx="1558">
                  <c:v>42850</c:v>
                </c:pt>
                <c:pt idx="1559">
                  <c:v>42851</c:v>
                </c:pt>
                <c:pt idx="1560">
                  <c:v>42852</c:v>
                </c:pt>
                <c:pt idx="1561">
                  <c:v>42853</c:v>
                </c:pt>
                <c:pt idx="1562">
                  <c:v>42854</c:v>
                </c:pt>
                <c:pt idx="1563">
                  <c:v>42855</c:v>
                </c:pt>
                <c:pt idx="1564">
                  <c:v>42856</c:v>
                </c:pt>
                <c:pt idx="1565">
                  <c:v>42857</c:v>
                </c:pt>
                <c:pt idx="1566">
                  <c:v>42858</c:v>
                </c:pt>
                <c:pt idx="1567">
                  <c:v>42859</c:v>
                </c:pt>
                <c:pt idx="1568">
                  <c:v>42860</c:v>
                </c:pt>
                <c:pt idx="1569">
                  <c:v>42861</c:v>
                </c:pt>
                <c:pt idx="1570">
                  <c:v>42862</c:v>
                </c:pt>
                <c:pt idx="1571">
                  <c:v>42863</c:v>
                </c:pt>
                <c:pt idx="1572">
                  <c:v>42864</c:v>
                </c:pt>
                <c:pt idx="1573">
                  <c:v>42865</c:v>
                </c:pt>
                <c:pt idx="1574">
                  <c:v>42866</c:v>
                </c:pt>
                <c:pt idx="1575">
                  <c:v>42867</c:v>
                </c:pt>
                <c:pt idx="1576">
                  <c:v>42868</c:v>
                </c:pt>
                <c:pt idx="1577">
                  <c:v>42869</c:v>
                </c:pt>
                <c:pt idx="1578">
                  <c:v>42870</c:v>
                </c:pt>
                <c:pt idx="1579">
                  <c:v>42871</c:v>
                </c:pt>
                <c:pt idx="1580">
                  <c:v>42872</c:v>
                </c:pt>
                <c:pt idx="1581">
                  <c:v>42873</c:v>
                </c:pt>
                <c:pt idx="1582">
                  <c:v>42874</c:v>
                </c:pt>
                <c:pt idx="1583">
                  <c:v>42875</c:v>
                </c:pt>
                <c:pt idx="1584">
                  <c:v>42876</c:v>
                </c:pt>
                <c:pt idx="1585">
                  <c:v>42877</c:v>
                </c:pt>
                <c:pt idx="1586">
                  <c:v>42878</c:v>
                </c:pt>
                <c:pt idx="1587">
                  <c:v>42879</c:v>
                </c:pt>
                <c:pt idx="1588">
                  <c:v>42880</c:v>
                </c:pt>
                <c:pt idx="1589">
                  <c:v>42881</c:v>
                </c:pt>
                <c:pt idx="1590">
                  <c:v>42882</c:v>
                </c:pt>
                <c:pt idx="1591">
                  <c:v>42883</c:v>
                </c:pt>
                <c:pt idx="1592">
                  <c:v>42884</c:v>
                </c:pt>
                <c:pt idx="1593">
                  <c:v>42885</c:v>
                </c:pt>
                <c:pt idx="1594">
                  <c:v>42886</c:v>
                </c:pt>
                <c:pt idx="1595">
                  <c:v>42887</c:v>
                </c:pt>
                <c:pt idx="1596">
                  <c:v>42888</c:v>
                </c:pt>
                <c:pt idx="1597">
                  <c:v>42889</c:v>
                </c:pt>
                <c:pt idx="1598">
                  <c:v>42890</c:v>
                </c:pt>
                <c:pt idx="1599">
                  <c:v>42891</c:v>
                </c:pt>
                <c:pt idx="1600">
                  <c:v>42892</c:v>
                </c:pt>
                <c:pt idx="1601">
                  <c:v>42893</c:v>
                </c:pt>
                <c:pt idx="1602">
                  <c:v>42894</c:v>
                </c:pt>
                <c:pt idx="1603">
                  <c:v>42895</c:v>
                </c:pt>
                <c:pt idx="1604">
                  <c:v>42896</c:v>
                </c:pt>
                <c:pt idx="1605">
                  <c:v>42897</c:v>
                </c:pt>
                <c:pt idx="1606">
                  <c:v>42898</c:v>
                </c:pt>
                <c:pt idx="1607">
                  <c:v>42899</c:v>
                </c:pt>
                <c:pt idx="1608">
                  <c:v>42900</c:v>
                </c:pt>
                <c:pt idx="1609">
                  <c:v>42901</c:v>
                </c:pt>
                <c:pt idx="1610">
                  <c:v>42902</c:v>
                </c:pt>
                <c:pt idx="1611">
                  <c:v>42903</c:v>
                </c:pt>
                <c:pt idx="1612">
                  <c:v>42904</c:v>
                </c:pt>
                <c:pt idx="1613">
                  <c:v>42905</c:v>
                </c:pt>
                <c:pt idx="1614">
                  <c:v>42906</c:v>
                </c:pt>
                <c:pt idx="1615">
                  <c:v>42907</c:v>
                </c:pt>
                <c:pt idx="1616">
                  <c:v>42908</c:v>
                </c:pt>
                <c:pt idx="1617">
                  <c:v>42909</c:v>
                </c:pt>
                <c:pt idx="1618">
                  <c:v>42910</c:v>
                </c:pt>
                <c:pt idx="1619">
                  <c:v>42911</c:v>
                </c:pt>
                <c:pt idx="1620">
                  <c:v>42912</c:v>
                </c:pt>
                <c:pt idx="1621">
                  <c:v>42913</c:v>
                </c:pt>
                <c:pt idx="1622">
                  <c:v>42914</c:v>
                </c:pt>
                <c:pt idx="1623">
                  <c:v>42915</c:v>
                </c:pt>
                <c:pt idx="1624">
                  <c:v>42916</c:v>
                </c:pt>
                <c:pt idx="1625">
                  <c:v>42917</c:v>
                </c:pt>
                <c:pt idx="1626">
                  <c:v>42918</c:v>
                </c:pt>
                <c:pt idx="1627">
                  <c:v>42919</c:v>
                </c:pt>
                <c:pt idx="1628">
                  <c:v>42920</c:v>
                </c:pt>
                <c:pt idx="1629">
                  <c:v>42921</c:v>
                </c:pt>
                <c:pt idx="1630">
                  <c:v>42922</c:v>
                </c:pt>
                <c:pt idx="1631">
                  <c:v>42923</c:v>
                </c:pt>
                <c:pt idx="1632">
                  <c:v>42924</c:v>
                </c:pt>
                <c:pt idx="1633">
                  <c:v>42925</c:v>
                </c:pt>
                <c:pt idx="1634">
                  <c:v>42926</c:v>
                </c:pt>
                <c:pt idx="1635">
                  <c:v>42927</c:v>
                </c:pt>
                <c:pt idx="1636">
                  <c:v>42928</c:v>
                </c:pt>
                <c:pt idx="1637">
                  <c:v>42929</c:v>
                </c:pt>
                <c:pt idx="1638">
                  <c:v>42930</c:v>
                </c:pt>
                <c:pt idx="1639">
                  <c:v>42931</c:v>
                </c:pt>
                <c:pt idx="1640">
                  <c:v>42932</c:v>
                </c:pt>
                <c:pt idx="1641">
                  <c:v>42933</c:v>
                </c:pt>
                <c:pt idx="1642">
                  <c:v>42934</c:v>
                </c:pt>
                <c:pt idx="1643">
                  <c:v>42935</c:v>
                </c:pt>
                <c:pt idx="1644">
                  <c:v>42936</c:v>
                </c:pt>
                <c:pt idx="1645">
                  <c:v>42937</c:v>
                </c:pt>
                <c:pt idx="1646">
                  <c:v>42938</c:v>
                </c:pt>
                <c:pt idx="1647">
                  <c:v>42939</c:v>
                </c:pt>
                <c:pt idx="1648">
                  <c:v>42940</c:v>
                </c:pt>
                <c:pt idx="1649">
                  <c:v>42941</c:v>
                </c:pt>
                <c:pt idx="1650">
                  <c:v>42942</c:v>
                </c:pt>
                <c:pt idx="1651">
                  <c:v>42943</c:v>
                </c:pt>
                <c:pt idx="1652">
                  <c:v>42944</c:v>
                </c:pt>
                <c:pt idx="1653">
                  <c:v>42945</c:v>
                </c:pt>
                <c:pt idx="1654">
                  <c:v>42946</c:v>
                </c:pt>
              </c:numCache>
            </c:numRef>
          </c:xVal>
          <c:yVal>
            <c:numRef>
              <c:f>'[Example of Metrics on Community 2.xlsx]dict_02'!$F$2:$F$1656</c:f>
              <c:numCache>
                <c:formatCode>General</c:formatCode>
                <c:ptCount val="1655"/>
                <c:pt idx="0">
                  <c:v>178.25665003501999</c:v>
                </c:pt>
                <c:pt idx="1">
                  <c:v>178.65250028032</c:v>
                </c:pt>
                <c:pt idx="2">
                  <c:v>179.04755094661999</c:v>
                </c:pt>
                <c:pt idx="3">
                  <c:v>179.44180224512002</c:v>
                </c:pt>
                <c:pt idx="4">
                  <c:v>179.83525438750002</c:v>
                </c:pt>
                <c:pt idx="5">
                  <c:v>180.22790758592001</c:v>
                </c:pt>
                <c:pt idx="6">
                  <c:v>180.61976205302</c:v>
                </c:pt>
                <c:pt idx="7">
                  <c:v>181.01081800192</c:v>
                </c:pt>
                <c:pt idx="8">
                  <c:v>181.40107564622002</c:v>
                </c:pt>
                <c:pt idx="9">
                  <c:v>181.79053520000002</c:v>
                </c:pt>
                <c:pt idx="10">
                  <c:v>182.17919687782</c:v>
                </c:pt>
                <c:pt idx="11">
                  <c:v>182.56706089471999</c:v>
                </c:pt>
                <c:pt idx="12">
                  <c:v>182.95412746622</c:v>
                </c:pt>
                <c:pt idx="13">
                  <c:v>183.34039680832001</c:v>
                </c:pt>
                <c:pt idx="14">
                  <c:v>183.72586913750001</c:v>
                </c:pt>
                <c:pt idx="15">
                  <c:v>184.11054467072</c:v>
                </c:pt>
                <c:pt idx="16">
                  <c:v>184.49442362541998</c:v>
                </c:pt>
                <c:pt idx="17">
                  <c:v>184.87750621952</c:v>
                </c:pt>
                <c:pt idx="18">
                  <c:v>185.25979267141997</c:v>
                </c:pt>
                <c:pt idx="19">
                  <c:v>185.6412832</c:v>
                </c:pt>
                <c:pt idx="20">
                  <c:v>186.02197802462001</c:v>
                </c:pt>
                <c:pt idx="21">
                  <c:v>186.40187736512001</c:v>
                </c:pt>
                <c:pt idx="22">
                  <c:v>186.78098144181999</c:v>
                </c:pt>
                <c:pt idx="23">
                  <c:v>187.15929047552001</c:v>
                </c:pt>
                <c:pt idx="24">
                  <c:v>187.53680468749999</c:v>
                </c:pt>
                <c:pt idx="25">
                  <c:v>187.91352429952002</c:v>
                </c:pt>
                <c:pt idx="26">
                  <c:v>188.28944953382</c:v>
                </c:pt>
                <c:pt idx="27">
                  <c:v>188.66458061311999</c:v>
                </c:pt>
                <c:pt idx="28">
                  <c:v>189.03891776062</c:v>
                </c:pt>
                <c:pt idx="29">
                  <c:v>189.4124612</c:v>
                </c:pt>
                <c:pt idx="30">
                  <c:v>189.78521115542</c:v>
                </c:pt>
                <c:pt idx="31">
                  <c:v>190.15716785152</c:v>
                </c:pt>
                <c:pt idx="32">
                  <c:v>190.52833151341997</c:v>
                </c:pt>
                <c:pt idx="33">
                  <c:v>190.89870236671999</c:v>
                </c:pt>
                <c:pt idx="34">
                  <c:v>191.2682806375</c:v>
                </c:pt>
                <c:pt idx="35">
                  <c:v>191.63706655231999</c:v>
                </c:pt>
                <c:pt idx="36">
                  <c:v>192.00506033822001</c:v>
                </c:pt>
                <c:pt idx="37">
                  <c:v>192.37226222272</c:v>
                </c:pt>
                <c:pt idx="38">
                  <c:v>192.73867243382</c:v>
                </c:pt>
                <c:pt idx="39">
                  <c:v>193.10429119999998</c:v>
                </c:pt>
                <c:pt idx="40">
                  <c:v>193.46911875021999</c:v>
                </c:pt>
                <c:pt idx="41">
                  <c:v>193.83315531392</c:v>
                </c:pt>
                <c:pt idx="42">
                  <c:v>194.19640112102002</c:v>
                </c:pt>
                <c:pt idx="43">
                  <c:v>194.55885640192002</c:v>
                </c:pt>
                <c:pt idx="44">
                  <c:v>194.9205213875</c:v>
                </c:pt>
                <c:pt idx="45">
                  <c:v>195.28139630912</c:v>
                </c:pt>
                <c:pt idx="46">
                  <c:v>195.64148139861999</c:v>
                </c:pt>
                <c:pt idx="47">
                  <c:v>196.00077688831999</c:v>
                </c:pt>
                <c:pt idx="48">
                  <c:v>196.35928301102001</c:v>
                </c:pt>
                <c:pt idx="49">
                  <c:v>196.71699999999998</c:v>
                </c:pt>
                <c:pt idx="50">
                  <c:v>197.07392808902</c:v>
                </c:pt>
                <c:pt idx="51">
                  <c:v>197.43006751232002</c:v>
                </c:pt>
                <c:pt idx="52">
                  <c:v>197.78541850462</c:v>
                </c:pt>
                <c:pt idx="53">
                  <c:v>198.13998130112</c:v>
                </c:pt>
                <c:pt idx="54">
                  <c:v>198.49375613749999</c:v>
                </c:pt>
                <c:pt idx="55">
                  <c:v>198.84674324992</c:v>
                </c:pt>
                <c:pt idx="56">
                  <c:v>199.19894287502001</c:v>
                </c:pt>
                <c:pt idx="57">
                  <c:v>199.55035524992002</c:v>
                </c:pt>
                <c:pt idx="58">
                  <c:v>199.90098061222</c:v>
                </c:pt>
                <c:pt idx="59">
                  <c:v>200.2508192</c:v>
                </c:pt>
                <c:pt idx="60">
                  <c:v>200.59987125181999</c:v>
                </c:pt>
                <c:pt idx="61">
                  <c:v>200.94813700672</c:v>
                </c:pt>
                <c:pt idx="62">
                  <c:v>201.29561670422001</c:v>
                </c:pt>
                <c:pt idx="63">
                  <c:v>201.64231058432</c:v>
                </c:pt>
                <c:pt idx="64">
                  <c:v>201.98821888750001</c:v>
                </c:pt>
                <c:pt idx="65">
                  <c:v>202.33334185472</c:v>
                </c:pt>
                <c:pt idx="66">
                  <c:v>202.67767972742001</c:v>
                </c:pt>
                <c:pt idx="67">
                  <c:v>203.02123274752</c:v>
                </c:pt>
                <c:pt idx="68">
                  <c:v>203.36400115742001</c:v>
                </c:pt>
                <c:pt idx="69">
                  <c:v>203.70598520000001</c:v>
                </c:pt>
                <c:pt idx="70">
                  <c:v>204.04718511862001</c:v>
                </c:pt>
                <c:pt idx="71">
                  <c:v>204.38760115712</c:v>
                </c:pt>
                <c:pt idx="72">
                  <c:v>204.72723355981998</c:v>
                </c:pt>
                <c:pt idx="73">
                  <c:v>205.06608257151998</c:v>
                </c:pt>
                <c:pt idx="74">
                  <c:v>205.4041484375</c:v>
                </c:pt>
                <c:pt idx="75">
                  <c:v>205.74143140352001</c:v>
                </c:pt>
                <c:pt idx="76">
                  <c:v>206.07793171582</c:v>
                </c:pt>
                <c:pt idx="77">
                  <c:v>206.41364962111999</c:v>
                </c:pt>
                <c:pt idx="78">
                  <c:v>206.74858536662001</c:v>
                </c:pt>
                <c:pt idx="79">
                  <c:v>207.08273919999999</c:v>
                </c:pt>
                <c:pt idx="80">
                  <c:v>207.41611136942001</c:v>
                </c:pt>
                <c:pt idx="81">
                  <c:v>207.74870212351999</c:v>
                </c:pt>
                <c:pt idx="82">
                  <c:v>208.08051171142</c:v>
                </c:pt>
                <c:pt idx="83">
                  <c:v>208.41154038271998</c:v>
                </c:pt>
                <c:pt idx="84">
                  <c:v>208.74178838749998</c:v>
                </c:pt>
                <c:pt idx="85">
                  <c:v>209.07125597632</c:v>
                </c:pt>
                <c:pt idx="86">
                  <c:v>209.39994340022002</c:v>
                </c:pt>
                <c:pt idx="87">
                  <c:v>209.72785091072001</c:v>
                </c:pt>
                <c:pt idx="88">
                  <c:v>210.05497875982002</c:v>
                </c:pt>
                <c:pt idx="89">
                  <c:v>210.38132720000002</c:v>
                </c:pt>
                <c:pt idx="90">
                  <c:v>210.70689648422001</c:v>
                </c:pt>
                <c:pt idx="91">
                  <c:v>211.03168686591999</c:v>
                </c:pt>
                <c:pt idx="92">
                  <c:v>211.35569859902</c:v>
                </c:pt>
                <c:pt idx="93">
                  <c:v>211.67893193792</c:v>
                </c:pt>
                <c:pt idx="94">
                  <c:v>212.00138713749999</c:v>
                </c:pt>
                <c:pt idx="95">
                  <c:v>212.32306445312003</c:v>
                </c:pt>
                <c:pt idx="96">
                  <c:v>212.64396414062003</c:v>
                </c:pt>
                <c:pt idx="97">
                  <c:v>212.96408645631999</c:v>
                </c:pt>
                <c:pt idx="98">
                  <c:v>213.28343165702</c:v>
                </c:pt>
                <c:pt idx="99">
                  <c:v>213.602</c:v>
                </c:pt>
                <c:pt idx="100">
                  <c:v>213.91979174302003</c:v>
                </c:pt>
                <c:pt idx="101">
                  <c:v>214.23680714431998</c:v>
                </c:pt>
                <c:pt idx="102">
                  <c:v>214.55304646261999</c:v>
                </c:pt>
                <c:pt idx="103">
                  <c:v>214.86850995712001</c:v>
                </c:pt>
                <c:pt idx="104">
                  <c:v>215.1831978875</c:v>
                </c:pt>
                <c:pt idx="105">
                  <c:v>215.49711051392001</c:v>
                </c:pt>
                <c:pt idx="106">
                  <c:v>215.81024809702001</c:v>
                </c:pt>
                <c:pt idx="107">
                  <c:v>216.12261089792</c:v>
                </c:pt>
                <c:pt idx="108">
                  <c:v>216.43419917822001</c:v>
                </c:pt>
                <c:pt idx="109">
                  <c:v>216.74501320000002</c:v>
                </c:pt>
                <c:pt idx="110">
                  <c:v>217.05505322582002</c:v>
                </c:pt>
                <c:pt idx="111">
                  <c:v>217.36431951871998</c:v>
                </c:pt>
                <c:pt idx="112">
                  <c:v>217.67281234222</c:v>
                </c:pt>
                <c:pt idx="113">
                  <c:v>217.98053196031998</c:v>
                </c:pt>
                <c:pt idx="114">
                  <c:v>218.28747863749999</c:v>
                </c:pt>
                <c:pt idx="115">
                  <c:v>218.59365263872002</c:v>
                </c:pt>
                <c:pt idx="116">
                  <c:v>218.89905422942002</c:v>
                </c:pt>
                <c:pt idx="117">
                  <c:v>219.20368367551998</c:v>
                </c:pt>
                <c:pt idx="118">
                  <c:v>219.50754124342001</c:v>
                </c:pt>
                <c:pt idx="119">
                  <c:v>219.8106272</c:v>
                </c:pt>
                <c:pt idx="120">
                  <c:v>220.11294181261999</c:v>
                </c:pt>
                <c:pt idx="121">
                  <c:v>220.41448534912001</c:v>
                </c:pt>
                <c:pt idx="122">
                  <c:v>220.71525807782001</c:v>
                </c:pt>
                <c:pt idx="123">
                  <c:v>221.01526026751998</c:v>
                </c:pt>
                <c:pt idx="124">
                  <c:v>221.31449218750001</c:v>
                </c:pt>
                <c:pt idx="125">
                  <c:v>221.61295410752001</c:v>
                </c:pt>
                <c:pt idx="126">
                  <c:v>221.91064629781999</c:v>
                </c:pt>
                <c:pt idx="127">
                  <c:v>222.20756902912001</c:v>
                </c:pt>
                <c:pt idx="128">
                  <c:v>222.50372257262001</c:v>
                </c:pt>
                <c:pt idx="129">
                  <c:v>222.79910720000001</c:v>
                </c:pt>
                <c:pt idx="130">
                  <c:v>223.09372318342002</c:v>
                </c:pt>
                <c:pt idx="131">
                  <c:v>223.38757079551999</c:v>
                </c:pt>
                <c:pt idx="132">
                  <c:v>223.68065030942</c:v>
                </c:pt>
                <c:pt idx="133">
                  <c:v>223.97296199872</c:v>
                </c:pt>
                <c:pt idx="134">
                  <c:v>224.26450613750001</c:v>
                </c:pt>
                <c:pt idx="135">
                  <c:v>224.55528300032</c:v>
                </c:pt>
                <c:pt idx="136">
                  <c:v>224.84529286221999</c:v>
                </c:pt>
                <c:pt idx="137">
                  <c:v>225.13453599872</c:v>
                </c:pt>
                <c:pt idx="138">
                  <c:v>225.42301268582</c:v>
                </c:pt>
                <c:pt idx="139">
                  <c:v>225.71072319999999</c:v>
                </c:pt>
                <c:pt idx="140">
                  <c:v>225.99766781822001</c:v>
                </c:pt>
                <c:pt idx="141">
                  <c:v>226.28384681791999</c:v>
                </c:pt>
                <c:pt idx="142">
                  <c:v>226.56926047702001</c:v>
                </c:pt>
                <c:pt idx="143">
                  <c:v>226.85390907392002</c:v>
                </c:pt>
                <c:pt idx="144">
                  <c:v>227.13779288749998</c:v>
                </c:pt>
                <c:pt idx="145">
                  <c:v>227.42091219712</c:v>
                </c:pt>
                <c:pt idx="146">
                  <c:v>227.70326728262</c:v>
                </c:pt>
                <c:pt idx="147">
                  <c:v>227.98485842432001</c:v>
                </c:pt>
                <c:pt idx="148">
                  <c:v>228.26568590302</c:v>
                </c:pt>
                <c:pt idx="149">
                  <c:v>228.54575</c:v>
                </c:pt>
                <c:pt idx="150">
                  <c:v>228.82505099702001</c:v>
                </c:pt>
                <c:pt idx="151">
                  <c:v>229.10358917631999</c:v>
                </c:pt>
                <c:pt idx="152">
                  <c:v>229.38136482061998</c:v>
                </c:pt>
                <c:pt idx="153">
                  <c:v>229.65837821311999</c:v>
                </c:pt>
                <c:pt idx="154">
                  <c:v>229.9346296375</c:v>
                </c:pt>
                <c:pt idx="155">
                  <c:v>230.21011937791999</c:v>
                </c:pt>
                <c:pt idx="156">
                  <c:v>230.48484771902</c:v>
                </c:pt>
                <c:pt idx="157">
                  <c:v>230.75881494591999</c:v>
                </c:pt>
                <c:pt idx="158">
                  <c:v>231.03202134422</c:v>
                </c:pt>
                <c:pt idx="159">
                  <c:v>231.30446720000003</c:v>
                </c:pt>
                <c:pt idx="160">
                  <c:v>231.57615279982002</c:v>
                </c:pt>
                <c:pt idx="161">
                  <c:v>231.84707843071999</c:v>
                </c:pt>
                <c:pt idx="162">
                  <c:v>232.11724438022</c:v>
                </c:pt>
                <c:pt idx="163">
                  <c:v>232.38665093632</c:v>
                </c:pt>
                <c:pt idx="164">
                  <c:v>232.65529838750001</c:v>
                </c:pt>
                <c:pt idx="165">
                  <c:v>232.92318702272001</c:v>
                </c:pt>
                <c:pt idx="166">
                  <c:v>233.19031713141999</c:v>
                </c:pt>
                <c:pt idx="167">
                  <c:v>233.45668900352001</c:v>
                </c:pt>
                <c:pt idx="168">
                  <c:v>233.72230292942001</c:v>
                </c:pt>
                <c:pt idx="169">
                  <c:v>233.98715920000001</c:v>
                </c:pt>
                <c:pt idx="170">
                  <c:v>234.25125810662001</c:v>
                </c:pt>
                <c:pt idx="171">
                  <c:v>234.51459994112</c:v>
                </c:pt>
                <c:pt idx="172">
                  <c:v>234.77718499581999</c:v>
                </c:pt>
                <c:pt idx="173">
                  <c:v>235.03901356352</c:v>
                </c:pt>
                <c:pt idx="174">
                  <c:v>235.3000859375</c:v>
                </c:pt>
                <c:pt idx="175">
                  <c:v>235.56040241152002</c:v>
                </c:pt>
                <c:pt idx="176">
                  <c:v>235.81996327982</c:v>
                </c:pt>
                <c:pt idx="177">
                  <c:v>236.07876883712001</c:v>
                </c:pt>
                <c:pt idx="178">
                  <c:v>236.33681937862002</c:v>
                </c:pt>
                <c:pt idx="179">
                  <c:v>236.5941152</c:v>
                </c:pt>
                <c:pt idx="180">
                  <c:v>236.85065659742</c:v>
                </c:pt>
                <c:pt idx="181">
                  <c:v>237.10644386752</c:v>
                </c:pt>
                <c:pt idx="182">
                  <c:v>237.36147730741999</c:v>
                </c:pt>
                <c:pt idx="183">
                  <c:v>237.61575721471999</c:v>
                </c:pt>
                <c:pt idx="184">
                  <c:v>237.86928388749999</c:v>
                </c:pt>
                <c:pt idx="185">
                  <c:v>238.12205762432001</c:v>
                </c:pt>
                <c:pt idx="186">
                  <c:v>238.37407872422</c:v>
                </c:pt>
                <c:pt idx="187">
                  <c:v>238.62534748671999</c:v>
                </c:pt>
                <c:pt idx="188">
                  <c:v>238.87586421181999</c:v>
                </c:pt>
                <c:pt idx="189">
                  <c:v>239.12562919999999</c:v>
                </c:pt>
                <c:pt idx="190">
                  <c:v>239.37464275221998</c:v>
                </c:pt>
                <c:pt idx="191">
                  <c:v>239.62290516991999</c:v>
                </c:pt>
                <c:pt idx="192">
                  <c:v>239.87041675502002</c:v>
                </c:pt>
                <c:pt idx="193">
                  <c:v>240.11717780992001</c:v>
                </c:pt>
                <c:pt idx="194">
                  <c:v>240.3631886375</c:v>
                </c:pt>
                <c:pt idx="195">
                  <c:v>240.60844954112</c:v>
                </c:pt>
                <c:pt idx="196">
                  <c:v>240.85296082462</c:v>
                </c:pt>
                <c:pt idx="197">
                  <c:v>241.09672279232001</c:v>
                </c:pt>
                <c:pt idx="198">
                  <c:v>241.33973574902001</c:v>
                </c:pt>
                <c:pt idx="199">
                  <c:v>241.58199999999999</c:v>
                </c:pt>
                <c:pt idx="200">
                  <c:v>241.82351585102001</c:v>
                </c:pt>
                <c:pt idx="201">
                  <c:v>242.06428360832001</c:v>
                </c:pt>
                <c:pt idx="202">
                  <c:v>242.30430357862002</c:v>
                </c:pt>
                <c:pt idx="203">
                  <c:v>242.54357606911998</c:v>
                </c:pt>
                <c:pt idx="204">
                  <c:v>242.78210138750001</c:v>
                </c:pt>
                <c:pt idx="205">
                  <c:v>243.01987984191999</c:v>
                </c:pt>
                <c:pt idx="206">
                  <c:v>243.25691174102002</c:v>
                </c:pt>
                <c:pt idx="207">
                  <c:v>243.49319739392001</c:v>
                </c:pt>
                <c:pt idx="208">
                  <c:v>243.72873711022001</c:v>
                </c:pt>
                <c:pt idx="209">
                  <c:v>243.96353120000001</c:v>
                </c:pt>
                <c:pt idx="210">
                  <c:v>244.19757997382001</c:v>
                </c:pt>
                <c:pt idx="211">
                  <c:v>244.43088374272</c:v>
                </c:pt>
                <c:pt idx="212">
                  <c:v>244.66344281822001</c:v>
                </c:pt>
                <c:pt idx="213">
                  <c:v>244.89525751232</c:v>
                </c:pt>
                <c:pt idx="214">
                  <c:v>245.1263281375</c:v>
                </c:pt>
                <c:pt idx="215">
                  <c:v>245.35665500672002</c:v>
                </c:pt>
                <c:pt idx="216">
                  <c:v>245.58623843341999</c:v>
                </c:pt>
                <c:pt idx="217">
                  <c:v>245.81507873152</c:v>
                </c:pt>
                <c:pt idx="218">
                  <c:v>246.04317621542</c:v>
                </c:pt>
                <c:pt idx="219">
                  <c:v>246.27053119999999</c:v>
                </c:pt>
                <c:pt idx="220">
                  <c:v>246.49714400062001</c:v>
                </c:pt>
                <c:pt idx="221">
                  <c:v>246.72301493312</c:v>
                </c:pt>
                <c:pt idx="222">
                  <c:v>246.94814431382002</c:v>
                </c:pt>
                <c:pt idx="223">
                  <c:v>247.17253245952</c:v>
                </c:pt>
                <c:pt idx="224">
                  <c:v>247.39617968749999</c:v>
                </c:pt>
                <c:pt idx="225">
                  <c:v>247.61908631552001</c:v>
                </c:pt>
                <c:pt idx="226">
                  <c:v>247.84125266182002</c:v>
                </c:pt>
                <c:pt idx="227">
                  <c:v>248.06267904511998</c:v>
                </c:pt>
                <c:pt idx="228">
                  <c:v>248.28336578462</c:v>
                </c:pt>
                <c:pt idx="229">
                  <c:v>248.50331320000001</c:v>
                </c:pt>
                <c:pt idx="230">
                  <c:v>248.72252161142001</c:v>
                </c:pt>
                <c:pt idx="231">
                  <c:v>248.94099133952</c:v>
                </c:pt>
                <c:pt idx="232">
                  <c:v>249.15872270542002</c:v>
                </c:pt>
                <c:pt idx="233">
                  <c:v>249.37571603072001</c:v>
                </c:pt>
                <c:pt idx="234">
                  <c:v>249.59197163750002</c:v>
                </c:pt>
                <c:pt idx="235">
                  <c:v>249.80748984832002</c:v>
                </c:pt>
                <c:pt idx="236">
                  <c:v>250.02227098622001</c:v>
                </c:pt>
                <c:pt idx="237">
                  <c:v>250.23631537471999</c:v>
                </c:pt>
                <c:pt idx="238">
                  <c:v>250.44962333782001</c:v>
                </c:pt>
                <c:pt idx="239">
                  <c:v>250.66219519999999</c:v>
                </c:pt>
                <c:pt idx="240">
                  <c:v>250.87403128622003</c:v>
                </c:pt>
                <c:pt idx="241">
                  <c:v>251.08513192191998</c:v>
                </c:pt>
                <c:pt idx="242">
                  <c:v>251.29549743301999</c:v>
                </c:pt>
                <c:pt idx="243">
                  <c:v>251.50512814592</c:v>
                </c:pt>
                <c:pt idx="244">
                  <c:v>251.71402438749999</c:v>
                </c:pt>
                <c:pt idx="245">
                  <c:v>251.92218648511999</c:v>
                </c:pt>
                <c:pt idx="246">
                  <c:v>252.12961476662002</c:v>
                </c:pt>
                <c:pt idx="247">
                  <c:v>252.33630956031999</c:v>
                </c:pt>
                <c:pt idx="248">
                  <c:v>252.54227119502002</c:v>
                </c:pt>
                <c:pt idx="249">
                  <c:v>252.7475</c:v>
                </c:pt>
                <c:pt idx="250">
                  <c:v>252.95199630502</c:v>
                </c:pt>
                <c:pt idx="251">
                  <c:v>253.15576044031999</c:v>
                </c:pt>
                <c:pt idx="252">
                  <c:v>253.35879273661999</c:v>
                </c:pt>
                <c:pt idx="253">
                  <c:v>253.56109352512001</c:v>
                </c:pt>
                <c:pt idx="254">
                  <c:v>253.7626631375</c:v>
                </c:pt>
                <c:pt idx="255">
                  <c:v>253.96350190592</c:v>
                </c:pt>
                <c:pt idx="256">
                  <c:v>254.16361016302</c:v>
                </c:pt>
                <c:pt idx="257">
                  <c:v>254.36298824191999</c:v>
                </c:pt>
                <c:pt idx="258">
                  <c:v>254.56163647622</c:v>
                </c:pt>
                <c:pt idx="259">
                  <c:v>254.75955520000002</c:v>
                </c:pt>
                <c:pt idx="260">
                  <c:v>254.95674474781998</c:v>
                </c:pt>
                <c:pt idx="261">
                  <c:v>255.15320545472002</c:v>
                </c:pt>
                <c:pt idx="262">
                  <c:v>255.34893765622002</c:v>
                </c:pt>
                <c:pt idx="263">
                  <c:v>255.54394168831999</c:v>
                </c:pt>
                <c:pt idx="264">
                  <c:v>255.73821788750001</c:v>
                </c:pt>
                <c:pt idx="265">
                  <c:v>255.93176659072003</c:v>
                </c:pt>
                <c:pt idx="266">
                  <c:v>256.12458813542003</c:v>
                </c:pt>
                <c:pt idx="267">
                  <c:v>256.31668285952003</c:v>
                </c:pt>
                <c:pt idx="268">
                  <c:v>256.50805110142005</c:v>
                </c:pt>
                <c:pt idx="269">
                  <c:v>256.69869319999998</c:v>
                </c:pt>
                <c:pt idx="270">
                  <c:v>256.88860949462003</c:v>
                </c:pt>
                <c:pt idx="271">
                  <c:v>257.07780032511999</c:v>
                </c:pt>
                <c:pt idx="272">
                  <c:v>257.26626603182001</c:v>
                </c:pt>
                <c:pt idx="273">
                  <c:v>257.45400695552001</c:v>
                </c:pt>
                <c:pt idx="274">
                  <c:v>257.64102343750005</c:v>
                </c:pt>
                <c:pt idx="275">
                  <c:v>257.82731581951998</c:v>
                </c:pt>
                <c:pt idx="276">
                  <c:v>258.01288444381998</c:v>
                </c:pt>
                <c:pt idx="277">
                  <c:v>258.19772965312001</c:v>
                </c:pt>
                <c:pt idx="278">
                  <c:v>258.38185179061998</c:v>
                </c:pt>
                <c:pt idx="279">
                  <c:v>258.56525120000003</c:v>
                </c:pt>
                <c:pt idx="280">
                  <c:v>258.74792822542003</c:v>
                </c:pt>
                <c:pt idx="281">
                  <c:v>258.92988321152001</c:v>
                </c:pt>
                <c:pt idx="282">
                  <c:v>259.11111650342002</c:v>
                </c:pt>
                <c:pt idx="283">
                  <c:v>259.29162844671998</c:v>
                </c:pt>
                <c:pt idx="284">
                  <c:v>259.47141938749996</c:v>
                </c:pt>
                <c:pt idx="285">
                  <c:v>259.65048967232002</c:v>
                </c:pt>
                <c:pt idx="286">
                  <c:v>259.82883964821997</c:v>
                </c:pt>
                <c:pt idx="287">
                  <c:v>260.00646966272001</c:v>
                </c:pt>
                <c:pt idx="288">
                  <c:v>260.18338006381998</c:v>
                </c:pt>
                <c:pt idx="289">
                  <c:v>260.3595712</c:v>
                </c:pt>
                <c:pt idx="290">
                  <c:v>260.53504342022001</c:v>
                </c:pt>
                <c:pt idx="291">
                  <c:v>260.70979707391996</c:v>
                </c:pt>
                <c:pt idx="292">
                  <c:v>260.88383251102005</c:v>
                </c:pt>
                <c:pt idx="293">
                  <c:v>261.05715008191999</c:v>
                </c:pt>
                <c:pt idx="294">
                  <c:v>261.22975013749999</c:v>
                </c:pt>
                <c:pt idx="295">
                  <c:v>261.40163302911998</c:v>
                </c:pt>
                <c:pt idx="296">
                  <c:v>261.57279910862002</c:v>
                </c:pt>
                <c:pt idx="297">
                  <c:v>261.74324872832</c:v>
                </c:pt>
                <c:pt idx="298">
                  <c:v>261.91298224102002</c:v>
                </c:pt>
                <c:pt idx="299">
                  <c:v>262.08199999999999</c:v>
                </c:pt>
                <c:pt idx="300">
                  <c:v>262.25030235902</c:v>
                </c:pt>
                <c:pt idx="301">
                  <c:v>262.41788967232003</c:v>
                </c:pt>
                <c:pt idx="302">
                  <c:v>262.58476229462002</c:v>
                </c:pt>
                <c:pt idx="303">
                  <c:v>262.75092058112</c:v>
                </c:pt>
                <c:pt idx="304">
                  <c:v>262.91636488749998</c:v>
                </c:pt>
                <c:pt idx="305">
                  <c:v>263.08109556991997</c:v>
                </c:pt>
                <c:pt idx="306">
                  <c:v>263.24511298502</c:v>
                </c:pt>
                <c:pt idx="307">
                  <c:v>263.40841748992</c:v>
                </c:pt>
                <c:pt idx="308">
                  <c:v>263.57100944221997</c:v>
                </c:pt>
                <c:pt idx="309">
                  <c:v>263.73288920000005</c:v>
                </c:pt>
                <c:pt idx="310">
                  <c:v>263.89405712182003</c:v>
                </c:pt>
                <c:pt idx="311">
                  <c:v>264.05451356672</c:v>
                </c:pt>
                <c:pt idx="312">
                  <c:v>264.21425889421999</c:v>
                </c:pt>
                <c:pt idx="313">
                  <c:v>264.37329346432</c:v>
                </c:pt>
                <c:pt idx="314">
                  <c:v>264.53161763750001</c:v>
                </c:pt>
                <c:pt idx="315">
                  <c:v>264.68923177472004</c:v>
                </c:pt>
                <c:pt idx="316">
                  <c:v>264.84613623742001</c:v>
                </c:pt>
                <c:pt idx="317">
                  <c:v>265.00233138752003</c:v>
                </c:pt>
                <c:pt idx="318">
                  <c:v>265.15781758742003</c:v>
                </c:pt>
                <c:pt idx="319">
                  <c:v>265.31259520000003</c:v>
                </c:pt>
                <c:pt idx="320">
                  <c:v>265.46666458862001</c:v>
                </c:pt>
                <c:pt idx="321">
                  <c:v>265.62002611712001</c:v>
                </c:pt>
                <c:pt idx="322">
                  <c:v>265.77268014982002</c:v>
                </c:pt>
                <c:pt idx="323">
                  <c:v>265.92462705152002</c:v>
                </c:pt>
                <c:pt idx="324">
                  <c:v>266.07586718749997</c:v>
                </c:pt>
                <c:pt idx="325">
                  <c:v>266.22640092352003</c:v>
                </c:pt>
                <c:pt idx="326">
                  <c:v>266.37622862582003</c:v>
                </c:pt>
                <c:pt idx="327">
                  <c:v>266.52535066112</c:v>
                </c:pt>
                <c:pt idx="328">
                  <c:v>266.67376739662001</c:v>
                </c:pt>
                <c:pt idx="329">
                  <c:v>266.8214792</c:v>
                </c:pt>
                <c:pt idx="330">
                  <c:v>266.96848643941996</c:v>
                </c:pt>
                <c:pt idx="331">
                  <c:v>267.11478948351998</c:v>
                </c:pt>
                <c:pt idx="332">
                  <c:v>267.26038870141997</c:v>
                </c:pt>
                <c:pt idx="333">
                  <c:v>267.40528446272003</c:v>
                </c:pt>
                <c:pt idx="334">
                  <c:v>267.54947713750005</c:v>
                </c:pt>
                <c:pt idx="335">
                  <c:v>267.69296709631999</c:v>
                </c:pt>
                <c:pt idx="336">
                  <c:v>267.83575471021999</c:v>
                </c:pt>
                <c:pt idx="337">
                  <c:v>267.97784035072004</c:v>
                </c:pt>
                <c:pt idx="338">
                  <c:v>268.11922438982003</c:v>
                </c:pt>
                <c:pt idx="339">
                  <c:v>268.25990720000004</c:v>
                </c:pt>
                <c:pt idx="340">
                  <c:v>268.39988915422003</c:v>
                </c:pt>
                <c:pt idx="341">
                  <c:v>268.53917062592001</c:v>
                </c:pt>
                <c:pt idx="342">
                  <c:v>268.67775198901995</c:v>
                </c:pt>
                <c:pt idx="343">
                  <c:v>268.81563361792001</c:v>
                </c:pt>
                <c:pt idx="344">
                  <c:v>268.95281588750004</c:v>
                </c:pt>
                <c:pt idx="345">
                  <c:v>269.08929917312003</c:v>
                </c:pt>
                <c:pt idx="346">
                  <c:v>269.22508385061997</c:v>
                </c:pt>
                <c:pt idx="347">
                  <c:v>269.36017029632001</c:v>
                </c:pt>
                <c:pt idx="348">
                  <c:v>269.49455888702005</c:v>
                </c:pt>
                <c:pt idx="349">
                  <c:v>269.62824999999998</c:v>
                </c:pt>
                <c:pt idx="350">
                  <c:v>269.76124401302002</c:v>
                </c:pt>
                <c:pt idx="351">
                  <c:v>269.89354130432002</c:v>
                </c:pt>
                <c:pt idx="352">
                  <c:v>270.02514225261996</c:v>
                </c:pt>
                <c:pt idx="353">
                  <c:v>270.15604723711999</c:v>
                </c:pt>
                <c:pt idx="354">
                  <c:v>270.2862566375</c:v>
                </c:pt>
                <c:pt idx="355">
                  <c:v>270.41577083392002</c:v>
                </c:pt>
                <c:pt idx="356">
                  <c:v>270.54459020701995</c:v>
                </c:pt>
                <c:pt idx="357">
                  <c:v>270.67271513792002</c:v>
                </c:pt>
                <c:pt idx="358">
                  <c:v>270.80014600822005</c:v>
                </c:pt>
                <c:pt idx="359">
                  <c:v>270.92688320000002</c:v>
                </c:pt>
                <c:pt idx="360">
                  <c:v>271.05292709582</c:v>
                </c:pt>
                <c:pt idx="361">
                  <c:v>271.17827807872004</c:v>
                </c:pt>
                <c:pt idx="362">
                  <c:v>271.30293653221997</c:v>
                </c:pt>
                <c:pt idx="363">
                  <c:v>271.42690284032005</c:v>
                </c:pt>
                <c:pt idx="364">
                  <c:v>271.55017738750001</c:v>
                </c:pt>
                <c:pt idx="365">
                  <c:v>271.67276055872003</c:v>
                </c:pt>
                <c:pt idx="366">
                  <c:v>271.79465273942003</c:v>
                </c:pt>
                <c:pt idx="367">
                  <c:v>271.91585431551999</c:v>
                </c:pt>
                <c:pt idx="368">
                  <c:v>272.03636567341999</c:v>
                </c:pt>
                <c:pt idx="369">
                  <c:v>272.15618719999998</c:v>
                </c:pt>
                <c:pt idx="370">
                  <c:v>272.27531928261999</c:v>
                </c:pt>
                <c:pt idx="371">
                  <c:v>272.39376230912001</c:v>
                </c:pt>
                <c:pt idx="372">
                  <c:v>272.51151666781999</c:v>
                </c:pt>
                <c:pt idx="373">
                  <c:v>272.62858274752</c:v>
                </c:pt>
                <c:pt idx="374">
                  <c:v>272.74496093749997</c:v>
                </c:pt>
                <c:pt idx="375">
                  <c:v>272.86065162751999</c:v>
                </c:pt>
                <c:pt idx="376">
                  <c:v>272.97565520782001</c:v>
                </c:pt>
                <c:pt idx="377">
                  <c:v>273.08997206911999</c:v>
                </c:pt>
                <c:pt idx="378">
                  <c:v>273.20360260261998</c:v>
                </c:pt>
                <c:pt idx="379">
                  <c:v>273.3165472</c:v>
                </c:pt>
                <c:pt idx="380">
                  <c:v>273.42880625342002</c:v>
                </c:pt>
                <c:pt idx="381">
                  <c:v>273.54038015551998</c:v>
                </c:pt>
                <c:pt idx="382">
                  <c:v>273.65126929942005</c:v>
                </c:pt>
                <c:pt idx="383">
                  <c:v>273.76147407871997</c:v>
                </c:pt>
                <c:pt idx="384">
                  <c:v>273.87099488750005</c:v>
                </c:pt>
                <c:pt idx="385">
                  <c:v>273.97983212032</c:v>
                </c:pt>
                <c:pt idx="386">
                  <c:v>274.08798617221998</c:v>
                </c:pt>
                <c:pt idx="387">
                  <c:v>274.19545743872004</c:v>
                </c:pt>
                <c:pt idx="388">
                  <c:v>274.30224631582001</c:v>
                </c:pt>
                <c:pt idx="389">
                  <c:v>274.40835319999996</c:v>
                </c:pt>
                <c:pt idx="390">
                  <c:v>274.51377848822005</c:v>
                </c:pt>
                <c:pt idx="391">
                  <c:v>274.61852257791998</c:v>
                </c:pt>
                <c:pt idx="392">
                  <c:v>274.72258586702003</c:v>
                </c:pt>
                <c:pt idx="393">
                  <c:v>274.82596875392005</c:v>
                </c:pt>
                <c:pt idx="394">
                  <c:v>274.92867163749997</c:v>
                </c:pt>
                <c:pt idx="395">
                  <c:v>275.03069491712006</c:v>
                </c:pt>
                <c:pt idx="396">
                  <c:v>275.13203899261998</c:v>
                </c:pt>
                <c:pt idx="397">
                  <c:v>275.23270426431998</c:v>
                </c:pt>
                <c:pt idx="398">
                  <c:v>275.33269113302003</c:v>
                </c:pt>
                <c:pt idx="399">
                  <c:v>275.43200000000002</c:v>
                </c:pt>
                <c:pt idx="400">
                  <c:v>275.53063126702</c:v>
                </c:pt>
                <c:pt idx="401">
                  <c:v>275.62858533632004</c:v>
                </c:pt>
                <c:pt idx="402">
                  <c:v>275.72586261062003</c:v>
                </c:pt>
                <c:pt idx="403">
                  <c:v>275.82246349312004</c:v>
                </c:pt>
                <c:pt idx="404">
                  <c:v>275.91838838749999</c:v>
                </c:pt>
                <c:pt idx="405">
                  <c:v>276.01363769791999</c:v>
                </c:pt>
                <c:pt idx="406">
                  <c:v>276.10821182901998</c:v>
                </c:pt>
                <c:pt idx="407">
                  <c:v>276.20211118591999</c:v>
                </c:pt>
                <c:pt idx="408">
                  <c:v>276.29533617422004</c:v>
                </c:pt>
                <c:pt idx="409">
                  <c:v>276.38788720000002</c:v>
                </c:pt>
                <c:pt idx="410">
                  <c:v>276.47976466982004</c:v>
                </c:pt>
                <c:pt idx="411">
                  <c:v>276.57096899072002</c:v>
                </c:pt>
                <c:pt idx="412">
                  <c:v>276.66150057022003</c:v>
                </c:pt>
                <c:pt idx="413">
                  <c:v>276.75135981632002</c:v>
                </c:pt>
                <c:pt idx="414">
                  <c:v>276.84054713750004</c:v>
                </c:pt>
                <c:pt idx="415">
                  <c:v>276.92906294271995</c:v>
                </c:pt>
                <c:pt idx="416">
                  <c:v>277.01690764142</c:v>
                </c:pt>
                <c:pt idx="417">
                  <c:v>277.10408164352003</c:v>
                </c:pt>
                <c:pt idx="418">
                  <c:v>277.19058535942003</c:v>
                </c:pt>
                <c:pt idx="419">
                  <c:v>277.27641920000002</c:v>
                </c:pt>
                <c:pt idx="420">
                  <c:v>277.36158357661998</c:v>
                </c:pt>
                <c:pt idx="421">
                  <c:v>277.44607890112002</c:v>
                </c:pt>
                <c:pt idx="422">
                  <c:v>277.52990558582002</c:v>
                </c:pt>
                <c:pt idx="423">
                  <c:v>277.61306404352001</c:v>
                </c:pt>
                <c:pt idx="424">
                  <c:v>277.69555468750002</c:v>
                </c:pt>
                <c:pt idx="425">
                  <c:v>277.77737793151999</c:v>
                </c:pt>
                <c:pt idx="426">
                  <c:v>277.85853418982003</c:v>
                </c:pt>
                <c:pt idx="427">
                  <c:v>277.93902387712001</c:v>
                </c:pt>
                <c:pt idx="428">
                  <c:v>278.01884740861999</c:v>
                </c:pt>
                <c:pt idx="429">
                  <c:v>278.09800519999999</c:v>
                </c:pt>
                <c:pt idx="430">
                  <c:v>278.17649766741999</c:v>
                </c:pt>
                <c:pt idx="431">
                  <c:v>278.25432522751998</c:v>
                </c:pt>
                <c:pt idx="432">
                  <c:v>278.33148829742004</c:v>
                </c:pt>
                <c:pt idx="433">
                  <c:v>278.40798729471999</c:v>
                </c:pt>
                <c:pt idx="434">
                  <c:v>278.4838226375</c:v>
                </c:pt>
                <c:pt idx="435">
                  <c:v>278.55899474431999</c:v>
                </c:pt>
                <c:pt idx="436">
                  <c:v>278.63350403421998</c:v>
                </c:pt>
                <c:pt idx="437">
                  <c:v>278.70735092671998</c:v>
                </c:pt>
                <c:pt idx="438">
                  <c:v>278.78053584181998</c:v>
                </c:pt>
                <c:pt idx="439">
                  <c:v>278.85305919999996</c:v>
                </c:pt>
                <c:pt idx="440">
                  <c:v>278.92492142222</c:v>
                </c:pt>
                <c:pt idx="441">
                  <c:v>278.99612292992003</c:v>
                </c:pt>
                <c:pt idx="442">
                  <c:v>279.06666414502001</c:v>
                </c:pt>
                <c:pt idx="443">
                  <c:v>279.13654548992002</c:v>
                </c:pt>
                <c:pt idx="444">
                  <c:v>279.20576738750003</c:v>
                </c:pt>
                <c:pt idx="445">
                  <c:v>279.27433026111999</c:v>
                </c:pt>
                <c:pt idx="446">
                  <c:v>279.34223453461999</c:v>
                </c:pt>
                <c:pt idx="447">
                  <c:v>279.40948063231997</c:v>
                </c:pt>
                <c:pt idx="448">
                  <c:v>279.47606897902</c:v>
                </c:pt>
                <c:pt idx="449">
                  <c:v>279.54200000000003</c:v>
                </c:pt>
                <c:pt idx="450">
                  <c:v>279.60727412102005</c:v>
                </c:pt>
                <c:pt idx="451">
                  <c:v>279.67189176831999</c:v>
                </c:pt>
                <c:pt idx="452">
                  <c:v>279.73585336862004</c:v>
                </c:pt>
                <c:pt idx="453">
                  <c:v>279.79915934912003</c:v>
                </c:pt>
                <c:pt idx="454">
                  <c:v>279.86181013750002</c:v>
                </c:pt>
                <c:pt idx="455">
                  <c:v>279.92380616191997</c:v>
                </c:pt>
                <c:pt idx="456">
                  <c:v>279.98514785102003</c:v>
                </c:pt>
                <c:pt idx="457">
                  <c:v>280.04583563391998</c:v>
                </c:pt>
                <c:pt idx="458">
                  <c:v>280.10586994022003</c:v>
                </c:pt>
                <c:pt idx="459">
                  <c:v>280.16525120000006</c:v>
                </c:pt>
                <c:pt idx="460">
                  <c:v>280.22397984382002</c:v>
                </c:pt>
                <c:pt idx="461">
                  <c:v>280.28205630271998</c:v>
                </c:pt>
                <c:pt idx="462">
                  <c:v>280.33948100821999</c:v>
                </c:pt>
                <c:pt idx="463">
                  <c:v>280.39625439232003</c:v>
                </c:pt>
                <c:pt idx="464">
                  <c:v>280.45237688750001</c:v>
                </c:pt>
                <c:pt idx="465">
                  <c:v>280.50784892672004</c:v>
                </c:pt>
                <c:pt idx="466">
                  <c:v>280.56267094342002</c:v>
                </c:pt>
                <c:pt idx="467">
                  <c:v>280.61684337152002</c:v>
                </c:pt>
                <c:pt idx="468">
                  <c:v>280.67036664542002</c:v>
                </c:pt>
                <c:pt idx="469">
                  <c:v>280.72324119999996</c:v>
                </c:pt>
                <c:pt idx="470">
                  <c:v>280.77546747062001</c:v>
                </c:pt>
                <c:pt idx="471">
                  <c:v>280.82704589312004</c:v>
                </c:pt>
                <c:pt idx="472">
                  <c:v>280.87797690382001</c:v>
                </c:pt>
                <c:pt idx="473">
                  <c:v>280.92826093951999</c:v>
                </c:pt>
                <c:pt idx="474">
                  <c:v>280.97789843750002</c:v>
                </c:pt>
                <c:pt idx="475">
                  <c:v>281.02688983552002</c:v>
                </c:pt>
                <c:pt idx="476">
                  <c:v>281.07523557182003</c:v>
                </c:pt>
                <c:pt idx="477">
                  <c:v>281.12293608512005</c:v>
                </c:pt>
                <c:pt idx="478">
                  <c:v>281.16999181462</c:v>
                </c:pt>
                <c:pt idx="479">
                  <c:v>281.2164032</c:v>
                </c:pt>
                <c:pt idx="480">
                  <c:v>281.26217068142</c:v>
                </c:pt>
                <c:pt idx="481">
                  <c:v>281.30729469952001</c:v>
                </c:pt>
                <c:pt idx="482">
                  <c:v>281.35177569541997</c:v>
                </c:pt>
                <c:pt idx="483">
                  <c:v>281.39561411071998</c:v>
                </c:pt>
                <c:pt idx="484">
                  <c:v>281.43881038749998</c:v>
                </c:pt>
                <c:pt idx="485">
                  <c:v>281.48136496832001</c:v>
                </c:pt>
                <c:pt idx="486">
                  <c:v>281.52327829622004</c:v>
                </c:pt>
                <c:pt idx="487">
                  <c:v>281.56455081472001</c:v>
                </c:pt>
                <c:pt idx="488">
                  <c:v>281.60518296782004</c:v>
                </c:pt>
                <c:pt idx="489">
                  <c:v>281.64517520000004</c:v>
                </c:pt>
                <c:pt idx="490">
                  <c:v>281.68452795621999</c:v>
                </c:pt>
                <c:pt idx="491">
                  <c:v>281.72324168192006</c:v>
                </c:pt>
                <c:pt idx="492">
                  <c:v>281.76131682302002</c:v>
                </c:pt>
                <c:pt idx="493">
                  <c:v>281.79875382592002</c:v>
                </c:pt>
                <c:pt idx="494">
                  <c:v>281.83555313750003</c:v>
                </c:pt>
                <c:pt idx="495">
                  <c:v>281.87171520512004</c:v>
                </c:pt>
                <c:pt idx="496">
                  <c:v>281.90724047662002</c:v>
                </c:pt>
                <c:pt idx="497">
                  <c:v>281.94212940032003</c:v>
                </c:pt>
                <c:pt idx="498">
                  <c:v>281.97638242502001</c:v>
                </c:pt>
                <c:pt idx="499">
                  <c:v>282.01</c:v>
                </c:pt>
                <c:pt idx="500">
                  <c:v>282.04298257502001</c:v>
                </c:pt>
                <c:pt idx="501">
                  <c:v>282.07533060032006</c:v>
                </c:pt>
                <c:pt idx="502">
                  <c:v>282.10704452662003</c:v>
                </c:pt>
                <c:pt idx="503">
                  <c:v>282.13812480512001</c:v>
                </c:pt>
                <c:pt idx="504">
                  <c:v>282.16857188749998</c:v>
                </c:pt>
                <c:pt idx="505">
                  <c:v>282.19838622591999</c:v>
                </c:pt>
                <c:pt idx="506">
                  <c:v>282.22756827301998</c:v>
                </c:pt>
                <c:pt idx="507">
                  <c:v>282.25611848192</c:v>
                </c:pt>
                <c:pt idx="508">
                  <c:v>282.28403730622</c:v>
                </c:pt>
                <c:pt idx="509">
                  <c:v>282.31132520000006</c:v>
                </c:pt>
                <c:pt idx="510">
                  <c:v>282.33798261781999</c:v>
                </c:pt>
                <c:pt idx="511">
                  <c:v>282.36401001472001</c:v>
                </c:pt>
                <c:pt idx="512">
                  <c:v>282.38940784622002</c:v>
                </c:pt>
                <c:pt idx="513">
                  <c:v>282.41417656831999</c:v>
                </c:pt>
                <c:pt idx="514">
                  <c:v>282.43831663750007</c:v>
                </c:pt>
                <c:pt idx="515">
                  <c:v>282.46182851072001</c:v>
                </c:pt>
                <c:pt idx="516">
                  <c:v>282.48471264542002</c:v>
                </c:pt>
                <c:pt idx="517">
                  <c:v>282.50696949951998</c:v>
                </c:pt>
                <c:pt idx="518">
                  <c:v>282.52859953142001</c:v>
                </c:pt>
                <c:pt idx="519">
                  <c:v>282.54960320000004</c:v>
                </c:pt>
                <c:pt idx="520">
                  <c:v>282.56998096461996</c:v>
                </c:pt>
                <c:pt idx="521">
                  <c:v>282.58973328512002</c:v>
                </c:pt>
                <c:pt idx="522">
                  <c:v>282.60886062181999</c:v>
                </c:pt>
                <c:pt idx="523">
                  <c:v>282.62736343552001</c:v>
                </c:pt>
                <c:pt idx="524">
                  <c:v>282.6452421875</c:v>
                </c:pt>
                <c:pt idx="525">
                  <c:v>282.66249733951997</c:v>
                </c:pt>
                <c:pt idx="526">
                  <c:v>282.67912935382003</c:v>
                </c:pt>
                <c:pt idx="527">
                  <c:v>282.69513869312004</c:v>
                </c:pt>
                <c:pt idx="528">
                  <c:v>282.71052582062003</c:v>
                </c:pt>
                <c:pt idx="529">
                  <c:v>282.72529120000002</c:v>
                </c:pt>
                <c:pt idx="530">
                  <c:v>282.73943529541998</c:v>
                </c:pt>
                <c:pt idx="531">
                  <c:v>282.75295857152003</c:v>
                </c:pt>
                <c:pt idx="532">
                  <c:v>282.76586149342</c:v>
                </c:pt>
                <c:pt idx="533">
                  <c:v>282.77814452671998</c:v>
                </c:pt>
                <c:pt idx="534">
                  <c:v>282.78980813750002</c:v>
                </c:pt>
                <c:pt idx="535">
                  <c:v>282.80085279231997</c:v>
                </c:pt>
                <c:pt idx="536">
                  <c:v>282.81127895821999</c:v>
                </c:pt>
                <c:pt idx="537">
                  <c:v>282.82108710272001</c:v>
                </c:pt>
                <c:pt idx="538">
                  <c:v>282.83027769381999</c:v>
                </c:pt>
                <c:pt idx="539">
                  <c:v>282.83885120000002</c:v>
                </c:pt>
                <c:pt idx="540">
                  <c:v>282.84680809022001</c:v>
                </c:pt>
                <c:pt idx="541">
                  <c:v>282.85414883391996</c:v>
                </c:pt>
                <c:pt idx="542">
                  <c:v>282.86087390102</c:v>
                </c:pt>
                <c:pt idx="543">
                  <c:v>282.86698376191998</c:v>
                </c:pt>
                <c:pt idx="544">
                  <c:v>282.87247888749999</c:v>
                </c:pt>
                <c:pt idx="545">
                  <c:v>282.87735974912005</c:v>
                </c:pt>
                <c:pt idx="546">
                  <c:v>282.88162681862002</c:v>
                </c:pt>
                <c:pt idx="547">
                  <c:v>282.88528056832001</c:v>
                </c:pt>
                <c:pt idx="548">
                  <c:v>282.88832147102005</c:v>
                </c:pt>
                <c:pt idx="549">
                  <c:v>282.89075000000003</c:v>
                </c:pt>
                <c:pt idx="550">
                  <c:v>282.89256662902</c:v>
                </c:pt>
                <c:pt idx="551">
                  <c:v>282.89377183232006</c:v>
                </c:pt>
                <c:pt idx="552">
                  <c:v>282.89436608462006</c:v>
                </c:pt>
                <c:pt idx="553">
                  <c:v>282.89434986112002</c:v>
                </c:pt>
                <c:pt idx="554">
                  <c:v>282.89372363749999</c:v>
                </c:pt>
                <c:pt idx="555">
                  <c:v>282.89248788992001</c:v>
                </c:pt>
                <c:pt idx="556">
                  <c:v>282.89064309502004</c:v>
                </c:pt>
                <c:pt idx="557">
                  <c:v>282.88818972991999</c:v>
                </c:pt>
                <c:pt idx="558">
                  <c:v>282.88512827221996</c:v>
                </c:pt>
                <c:pt idx="559">
                  <c:v>282.88145919999999</c:v>
                </c:pt>
                <c:pt idx="560">
                  <c:v>282.87718299182006</c:v>
                </c:pt>
                <c:pt idx="561">
                  <c:v>282.87230012672001</c:v>
                </c:pt>
                <c:pt idx="562">
                  <c:v>282.86681108422005</c:v>
                </c:pt>
                <c:pt idx="563">
                  <c:v>282.86071634432</c:v>
                </c:pt>
                <c:pt idx="564">
                  <c:v>282.8540163875</c:v>
                </c:pt>
                <c:pt idx="565">
                  <c:v>282.84671169472</c:v>
                </c:pt>
                <c:pt idx="566">
                  <c:v>282.83880274742</c:v>
                </c:pt>
                <c:pt idx="567">
                  <c:v>282.83029002751999</c:v>
                </c:pt>
                <c:pt idx="568">
                  <c:v>282.82117401741999</c:v>
                </c:pt>
                <c:pt idx="569">
                  <c:v>282.81145520000001</c:v>
                </c:pt>
                <c:pt idx="570">
                  <c:v>282.80113405862005</c:v>
                </c:pt>
                <c:pt idx="571">
                  <c:v>282.79021107712003</c:v>
                </c:pt>
                <c:pt idx="572">
                  <c:v>282.77868673982005</c:v>
                </c:pt>
                <c:pt idx="573">
                  <c:v>282.76656153151998</c:v>
                </c:pt>
                <c:pt idx="574">
                  <c:v>282.75383593750001</c:v>
                </c:pt>
                <c:pt idx="575">
                  <c:v>282.74051044352001</c:v>
                </c:pt>
                <c:pt idx="576">
                  <c:v>282.72658553582005</c:v>
                </c:pt>
                <c:pt idx="577">
                  <c:v>282.71206170112004</c:v>
                </c:pt>
                <c:pt idx="578">
                  <c:v>282.69693942662002</c:v>
                </c:pt>
                <c:pt idx="579">
                  <c:v>282.68121919999999</c:v>
                </c:pt>
                <c:pt idx="580">
                  <c:v>282.66490150942002</c:v>
                </c:pt>
                <c:pt idx="581">
                  <c:v>282.64798684352002</c:v>
                </c:pt>
                <c:pt idx="582">
                  <c:v>282.63047569141997</c:v>
                </c:pt>
                <c:pt idx="583">
                  <c:v>282.61236854271999</c:v>
                </c:pt>
                <c:pt idx="584">
                  <c:v>282.59366588750004</c:v>
                </c:pt>
                <c:pt idx="585">
                  <c:v>282.57436821632001</c:v>
                </c:pt>
                <c:pt idx="586">
                  <c:v>282.55447602022002</c:v>
                </c:pt>
                <c:pt idx="587">
                  <c:v>282.53398979072006</c:v>
                </c:pt>
                <c:pt idx="588">
                  <c:v>282.51291001982003</c:v>
                </c:pt>
                <c:pt idx="589">
                  <c:v>282.4912372</c:v>
                </c:pt>
                <c:pt idx="590">
                  <c:v>282.46897182421998</c:v>
                </c:pt>
                <c:pt idx="591">
                  <c:v>282.44611438592005</c:v>
                </c:pt>
                <c:pt idx="592">
                  <c:v>282.42266537902003</c:v>
                </c:pt>
                <c:pt idx="593">
                  <c:v>282.39862529792003</c:v>
                </c:pt>
                <c:pt idx="594">
                  <c:v>282.3739946375</c:v>
                </c:pt>
                <c:pt idx="595">
                  <c:v>282.34877389312004</c:v>
                </c:pt>
                <c:pt idx="596">
                  <c:v>282.32296356062</c:v>
                </c:pt>
                <c:pt idx="597">
                  <c:v>282.29656413632006</c:v>
                </c:pt>
                <c:pt idx="598">
                  <c:v>282.26957611702005</c:v>
                </c:pt>
                <c:pt idx="599">
                  <c:v>282.24200000000002</c:v>
                </c:pt>
                <c:pt idx="600">
                  <c:v>282.21383628302004</c:v>
                </c:pt>
                <c:pt idx="601">
                  <c:v>282.18508546431997</c:v>
                </c:pt>
                <c:pt idx="602">
                  <c:v>282.15574804262002</c:v>
                </c:pt>
                <c:pt idx="603">
                  <c:v>282.12582451712001</c:v>
                </c:pt>
                <c:pt idx="604">
                  <c:v>282.09531538750002</c:v>
                </c:pt>
                <c:pt idx="605">
                  <c:v>282.06422115392002</c:v>
                </c:pt>
                <c:pt idx="606">
                  <c:v>282.03254231701999</c:v>
                </c:pt>
                <c:pt idx="607">
                  <c:v>282.00027937792004</c:v>
                </c:pt>
                <c:pt idx="608">
                  <c:v>281.96743283822002</c:v>
                </c:pt>
                <c:pt idx="609">
                  <c:v>281.93400320000001</c:v>
                </c:pt>
                <c:pt idx="610">
                  <c:v>281.89999096582</c:v>
                </c:pt>
                <c:pt idx="611">
                  <c:v>281.86539663871997</c:v>
                </c:pt>
                <c:pt idx="612">
                  <c:v>281.83022072222002</c:v>
                </c:pt>
                <c:pt idx="613">
                  <c:v>281.79446372031998</c:v>
                </c:pt>
                <c:pt idx="614">
                  <c:v>281.75812613750003</c:v>
                </c:pt>
                <c:pt idx="615">
                  <c:v>281.72120847872003</c:v>
                </c:pt>
                <c:pt idx="616">
                  <c:v>281.68371124942001</c:v>
                </c:pt>
                <c:pt idx="617">
                  <c:v>281.64563495551999</c:v>
                </c:pt>
                <c:pt idx="618">
                  <c:v>281.60698010342003</c:v>
                </c:pt>
                <c:pt idx="619">
                  <c:v>281.56774720000004</c:v>
                </c:pt>
                <c:pt idx="620">
                  <c:v>281.52793675262001</c:v>
                </c:pt>
                <c:pt idx="621">
                  <c:v>281.48754926912</c:v>
                </c:pt>
                <c:pt idx="622">
                  <c:v>281.44658525782006</c:v>
                </c:pt>
                <c:pt idx="623">
                  <c:v>281.40504522752002</c:v>
                </c:pt>
                <c:pt idx="624">
                  <c:v>281.36292968750001</c:v>
                </c:pt>
                <c:pt idx="625">
                  <c:v>281.32023914752006</c:v>
                </c:pt>
                <c:pt idx="626">
                  <c:v>281.27697411782003</c:v>
                </c:pt>
                <c:pt idx="627">
                  <c:v>281.23313510911998</c:v>
                </c:pt>
                <c:pt idx="628">
                  <c:v>281.18872263262006</c:v>
                </c:pt>
                <c:pt idx="629">
                  <c:v>281.14373719999998</c:v>
                </c:pt>
                <c:pt idx="630">
                  <c:v>281.09817932342003</c:v>
                </c:pt>
                <c:pt idx="631">
                  <c:v>281.05204951552003</c:v>
                </c:pt>
                <c:pt idx="632">
                  <c:v>281.00534828942</c:v>
                </c:pt>
                <c:pt idx="633">
                  <c:v>280.95807615872002</c:v>
                </c:pt>
                <c:pt idx="634">
                  <c:v>280.91023363750003</c:v>
                </c:pt>
                <c:pt idx="635">
                  <c:v>280.86182124032001</c:v>
                </c:pt>
                <c:pt idx="636">
                  <c:v>280.81283948222006</c:v>
                </c:pt>
                <c:pt idx="637">
                  <c:v>280.76328887872</c:v>
                </c:pt>
                <c:pt idx="638">
                  <c:v>280.71316994582003</c:v>
                </c:pt>
                <c:pt idx="639">
                  <c:v>280.6624832</c:v>
                </c:pt>
                <c:pt idx="640">
                  <c:v>280.61122915822</c:v>
                </c:pt>
                <c:pt idx="641">
                  <c:v>280.55940833791999</c:v>
                </c:pt>
                <c:pt idx="642">
                  <c:v>280.50702125702003</c:v>
                </c:pt>
                <c:pt idx="643">
                  <c:v>280.45406843392004</c:v>
                </c:pt>
                <c:pt idx="644">
                  <c:v>280.4005503875</c:v>
                </c:pt>
                <c:pt idx="645">
                  <c:v>280.34646763712004</c:v>
                </c:pt>
                <c:pt idx="646">
                  <c:v>280.29182070262004</c:v>
                </c:pt>
                <c:pt idx="647">
                  <c:v>280.23661010431999</c:v>
                </c:pt>
                <c:pt idx="648">
                  <c:v>280.18083636302003</c:v>
                </c:pt>
                <c:pt idx="649">
                  <c:v>280.12450000000001</c:v>
                </c:pt>
                <c:pt idx="650">
                  <c:v>280.06760153702004</c:v>
                </c:pt>
                <c:pt idx="651">
                  <c:v>280.01014149631999</c:v>
                </c:pt>
                <c:pt idx="652">
                  <c:v>279.95212040062</c:v>
                </c:pt>
                <c:pt idx="653">
                  <c:v>279.89353877312004</c:v>
                </c:pt>
                <c:pt idx="654">
                  <c:v>279.83439713750005</c:v>
                </c:pt>
                <c:pt idx="655">
                  <c:v>279.77469601792001</c:v>
                </c:pt>
                <c:pt idx="656">
                  <c:v>279.71443593902001</c:v>
                </c:pt>
                <c:pt idx="657">
                  <c:v>279.65361742592</c:v>
                </c:pt>
                <c:pt idx="658">
                  <c:v>279.59224100422</c:v>
                </c:pt>
                <c:pt idx="659">
                  <c:v>279.53030720000004</c:v>
                </c:pt>
                <c:pt idx="660">
                  <c:v>279.46781653982003</c:v>
                </c:pt>
                <c:pt idx="661">
                  <c:v>279.40476955072006</c:v>
                </c:pt>
                <c:pt idx="662">
                  <c:v>279.34116676022001</c:v>
                </c:pt>
                <c:pt idx="663">
                  <c:v>279.27700869631997</c:v>
                </c:pt>
                <c:pt idx="664">
                  <c:v>279.21229588750003</c:v>
                </c:pt>
                <c:pt idx="665">
                  <c:v>279.14702886271999</c:v>
                </c:pt>
                <c:pt idx="666">
                  <c:v>279.08120815142001</c:v>
                </c:pt>
                <c:pt idx="667">
                  <c:v>279.01483428352003</c:v>
                </c:pt>
                <c:pt idx="668">
                  <c:v>278.94790778942001</c:v>
                </c:pt>
                <c:pt idx="669">
                  <c:v>278.88042919999998</c:v>
                </c:pt>
                <c:pt idx="670">
                  <c:v>278.81239904662004</c:v>
                </c:pt>
                <c:pt idx="671">
                  <c:v>278.74381786111996</c:v>
                </c:pt>
                <c:pt idx="672">
                  <c:v>278.67468617582006</c:v>
                </c:pt>
                <c:pt idx="673">
                  <c:v>278.60500452352005</c:v>
                </c:pt>
                <c:pt idx="674">
                  <c:v>278.53477343750001</c:v>
                </c:pt>
                <c:pt idx="675">
                  <c:v>278.46399345152003</c:v>
                </c:pt>
                <c:pt idx="676">
                  <c:v>278.39266509981996</c:v>
                </c:pt>
                <c:pt idx="677">
                  <c:v>278.32078891712001</c:v>
                </c:pt>
                <c:pt idx="678">
                  <c:v>278.24836543862006</c:v>
                </c:pt>
                <c:pt idx="679">
                  <c:v>278.17539520000003</c:v>
                </c:pt>
                <c:pt idx="680">
                  <c:v>278.10187873742001</c:v>
                </c:pt>
                <c:pt idx="681">
                  <c:v>278.02781658752008</c:v>
                </c:pt>
                <c:pt idx="682">
                  <c:v>277.95320928742001</c:v>
                </c:pt>
                <c:pt idx="683">
                  <c:v>277.87805737472002</c:v>
                </c:pt>
                <c:pt idx="684">
                  <c:v>277.80236138750001</c:v>
                </c:pt>
                <c:pt idx="685">
                  <c:v>277.72612186432002</c:v>
                </c:pt>
                <c:pt idx="686">
                  <c:v>277.64933934422004</c:v>
                </c:pt>
                <c:pt idx="687">
                  <c:v>277.57201436672</c:v>
                </c:pt>
                <c:pt idx="688">
                  <c:v>277.49414747182004</c:v>
                </c:pt>
                <c:pt idx="689">
                  <c:v>277.41573920000002</c:v>
                </c:pt>
                <c:pt idx="690">
                  <c:v>277.33679009221999</c:v>
                </c:pt>
                <c:pt idx="691">
                  <c:v>277.25730068992004</c:v>
                </c:pt>
                <c:pt idx="692">
                  <c:v>277.17727153502005</c:v>
                </c:pt>
                <c:pt idx="693">
                  <c:v>277.09670316992003</c:v>
                </c:pt>
                <c:pt idx="694">
                  <c:v>277.01559613749998</c:v>
                </c:pt>
                <c:pt idx="695">
                  <c:v>276.93395098112006</c:v>
                </c:pt>
                <c:pt idx="696">
                  <c:v>276.85176824462002</c:v>
                </c:pt>
                <c:pt idx="697">
                  <c:v>276.76904847232004</c:v>
                </c:pt>
                <c:pt idx="698">
                  <c:v>276.68579220902001</c:v>
                </c:pt>
                <c:pt idx="699">
                  <c:v>276.60200000000003</c:v>
                </c:pt>
                <c:pt idx="700">
                  <c:v>276.51767239102003</c:v>
                </c:pt>
                <c:pt idx="701">
                  <c:v>276.43280992832001</c:v>
                </c:pt>
                <c:pt idx="702">
                  <c:v>276.34741315861999</c:v>
                </c:pt>
                <c:pt idx="703">
                  <c:v>276.26148262912</c:v>
                </c:pt>
                <c:pt idx="704">
                  <c:v>276.17501888749996</c:v>
                </c:pt>
                <c:pt idx="705">
                  <c:v>276.08802248192001</c:v>
                </c:pt>
                <c:pt idx="706">
                  <c:v>276.00049396102008</c:v>
                </c:pt>
                <c:pt idx="707">
                  <c:v>275.91243387392001</c:v>
                </c:pt>
                <c:pt idx="708">
                  <c:v>275.82384277022004</c:v>
                </c:pt>
                <c:pt idx="709">
                  <c:v>275.73472120000002</c:v>
                </c:pt>
                <c:pt idx="710">
                  <c:v>275.64506971382002</c:v>
                </c:pt>
                <c:pt idx="711">
                  <c:v>275.55488886272002</c:v>
                </c:pt>
                <c:pt idx="712">
                  <c:v>275.46417919821999</c:v>
                </c:pt>
                <c:pt idx="713">
                  <c:v>275.37294127232002</c:v>
                </c:pt>
                <c:pt idx="714">
                  <c:v>275.28117563750004</c:v>
                </c:pt>
                <c:pt idx="715">
                  <c:v>275.18888284671999</c:v>
                </c:pt>
                <c:pt idx="716">
                  <c:v>275.09606345342002</c:v>
                </c:pt>
                <c:pt idx="717">
                  <c:v>275.00271801152002</c:v>
                </c:pt>
                <c:pt idx="718">
                  <c:v>274.90884707542</c:v>
                </c:pt>
                <c:pt idx="719">
                  <c:v>274.81445120000006</c:v>
                </c:pt>
                <c:pt idx="720">
                  <c:v>274.71953094062002</c:v>
                </c:pt>
                <c:pt idx="721">
                  <c:v>274.62408685311999</c:v>
                </c:pt>
                <c:pt idx="722">
                  <c:v>274.52811949382004</c:v>
                </c:pt>
                <c:pt idx="723">
                  <c:v>274.43162941951999</c:v>
                </c:pt>
                <c:pt idx="724">
                  <c:v>274.33461718749999</c:v>
                </c:pt>
                <c:pt idx="725">
                  <c:v>274.23708335552004</c:v>
                </c:pt>
                <c:pt idx="726">
                  <c:v>274.13902848181999</c:v>
                </c:pt>
                <c:pt idx="727">
                  <c:v>274.04045312512</c:v>
                </c:pt>
                <c:pt idx="728">
                  <c:v>273.94135784462003</c:v>
                </c:pt>
                <c:pt idx="729">
                  <c:v>273.8417432</c:v>
                </c:pt>
                <c:pt idx="730">
                  <c:v>273.74160975142007</c:v>
                </c:pt>
                <c:pt idx="731">
                  <c:v>273.64095805952002</c:v>
                </c:pt>
                <c:pt idx="732">
                  <c:v>273.53978868542004</c:v>
                </c:pt>
                <c:pt idx="733">
                  <c:v>273.43810219072003</c:v>
                </c:pt>
                <c:pt idx="734">
                  <c:v>273.33589913750001</c:v>
                </c:pt>
                <c:pt idx="735">
                  <c:v>273.23318008832001</c:v>
                </c:pt>
                <c:pt idx="736">
                  <c:v>273.12994560622002</c:v>
                </c:pt>
                <c:pt idx="737">
                  <c:v>273.02619625472005</c:v>
                </c:pt>
                <c:pt idx="738">
                  <c:v>272.92193259781999</c:v>
                </c:pt>
                <c:pt idx="739">
                  <c:v>272.81715520000006</c:v>
                </c:pt>
                <c:pt idx="740">
                  <c:v>272.71186462622001</c:v>
                </c:pt>
                <c:pt idx="741">
                  <c:v>272.60606144192002</c:v>
                </c:pt>
                <c:pt idx="742">
                  <c:v>272.49974621302005</c:v>
                </c:pt>
                <c:pt idx="743">
                  <c:v>272.39291950592002</c:v>
                </c:pt>
                <c:pt idx="744">
                  <c:v>272.28558188750003</c:v>
                </c:pt>
                <c:pt idx="745">
                  <c:v>272.17773392512004</c:v>
                </c:pt>
                <c:pt idx="746">
                  <c:v>272.06937618661999</c:v>
                </c:pt>
                <c:pt idx="747">
                  <c:v>271.96050924032005</c:v>
                </c:pt>
                <c:pt idx="748">
                  <c:v>271.85113365502002</c:v>
                </c:pt>
                <c:pt idx="749">
                  <c:v>271.74125000000004</c:v>
                </c:pt>
                <c:pt idx="750">
                  <c:v>271.63085884502004</c:v>
                </c:pt>
                <c:pt idx="751">
                  <c:v>271.51996076032003</c:v>
                </c:pt>
                <c:pt idx="752">
                  <c:v>271.40855631661998</c:v>
                </c:pt>
                <c:pt idx="753">
                  <c:v>271.29664608512002</c:v>
                </c:pt>
                <c:pt idx="754">
                  <c:v>271.18423063750004</c:v>
                </c:pt>
                <c:pt idx="755">
                  <c:v>271.07131054592003</c:v>
                </c:pt>
                <c:pt idx="756">
                  <c:v>270.95788638302002</c:v>
                </c:pt>
                <c:pt idx="757">
                  <c:v>270.84395872192005</c:v>
                </c:pt>
                <c:pt idx="758">
                  <c:v>270.72952813621998</c:v>
                </c:pt>
                <c:pt idx="759">
                  <c:v>270.6145952</c:v>
                </c:pt>
                <c:pt idx="760">
                  <c:v>270.49916048782006</c:v>
                </c:pt>
                <c:pt idx="761">
                  <c:v>270.38322457472003</c:v>
                </c:pt>
                <c:pt idx="762">
                  <c:v>270.26678803622002</c:v>
                </c:pt>
                <c:pt idx="763">
                  <c:v>270.14985144832002</c:v>
                </c:pt>
                <c:pt idx="764">
                  <c:v>270.03241538750001</c:v>
                </c:pt>
                <c:pt idx="765">
                  <c:v>269.91448043072</c:v>
                </c:pt>
                <c:pt idx="766">
                  <c:v>269.79604715542007</c:v>
                </c:pt>
                <c:pt idx="767">
                  <c:v>269.67711613952002</c:v>
                </c:pt>
                <c:pt idx="768">
                  <c:v>269.55768796142002</c:v>
                </c:pt>
                <c:pt idx="769">
                  <c:v>269.43776320000001</c:v>
                </c:pt>
                <c:pt idx="770">
                  <c:v>269.31734243462006</c:v>
                </c:pt>
                <c:pt idx="771">
                  <c:v>269.19642624511999</c:v>
                </c:pt>
                <c:pt idx="772">
                  <c:v>269.07501521182002</c:v>
                </c:pt>
                <c:pt idx="773">
                  <c:v>268.95310991552003</c:v>
                </c:pt>
                <c:pt idx="774">
                  <c:v>268.83071093750004</c:v>
                </c:pt>
                <c:pt idx="775">
                  <c:v>268.70781885952005</c:v>
                </c:pt>
                <c:pt idx="776">
                  <c:v>268.58443426382001</c:v>
                </c:pt>
                <c:pt idx="777">
                  <c:v>268.46055773312003</c:v>
                </c:pt>
                <c:pt idx="778">
                  <c:v>268.33618985062009</c:v>
                </c:pt>
                <c:pt idx="779">
                  <c:v>268.21133120000002</c:v>
                </c:pt>
                <c:pt idx="780">
                  <c:v>268.08598236542002</c:v>
                </c:pt>
                <c:pt idx="781">
                  <c:v>267.96014393152001</c:v>
                </c:pt>
                <c:pt idx="782">
                  <c:v>267.83381648342004</c:v>
                </c:pt>
                <c:pt idx="783">
                  <c:v>267.70700060672004</c:v>
                </c:pt>
                <c:pt idx="784">
                  <c:v>267.57969688750001</c:v>
                </c:pt>
                <c:pt idx="785">
                  <c:v>267.45190591232</c:v>
                </c:pt>
                <c:pt idx="786">
                  <c:v>267.32362826822003</c:v>
                </c:pt>
                <c:pt idx="787">
                  <c:v>267.19486454272004</c:v>
                </c:pt>
                <c:pt idx="788">
                  <c:v>267.06561532382005</c:v>
                </c:pt>
                <c:pt idx="789">
                  <c:v>266.93588120000004</c:v>
                </c:pt>
                <c:pt idx="790">
                  <c:v>266.80566276022</c:v>
                </c:pt>
                <c:pt idx="791">
                  <c:v>266.67496059391999</c:v>
                </c:pt>
                <c:pt idx="792">
                  <c:v>266.54377529101998</c:v>
                </c:pt>
                <c:pt idx="793">
                  <c:v>266.41210744192006</c:v>
                </c:pt>
                <c:pt idx="794">
                  <c:v>266.27995763750005</c:v>
                </c:pt>
                <c:pt idx="795">
                  <c:v>266.14732646912006</c:v>
                </c:pt>
                <c:pt idx="796">
                  <c:v>266.01421452862002</c:v>
                </c:pt>
                <c:pt idx="797">
                  <c:v>265.88062240832005</c:v>
                </c:pt>
                <c:pt idx="798">
                  <c:v>265.74655070102</c:v>
                </c:pt>
                <c:pt idx="799">
                  <c:v>265.61200000000002</c:v>
                </c:pt>
                <c:pt idx="800">
                  <c:v>265.47697089902005</c:v>
                </c:pt>
                <c:pt idx="801">
                  <c:v>265.34146399232003</c:v>
                </c:pt>
                <c:pt idx="802">
                  <c:v>265.20547987462004</c:v>
                </c:pt>
                <c:pt idx="803">
                  <c:v>265.06901914112001</c:v>
                </c:pt>
                <c:pt idx="804">
                  <c:v>264.93208238750003</c:v>
                </c:pt>
                <c:pt idx="805">
                  <c:v>264.79467020992001</c:v>
                </c:pt>
                <c:pt idx="806">
                  <c:v>264.65678320502002</c:v>
                </c:pt>
                <c:pt idx="807">
                  <c:v>264.51842196991998</c:v>
                </c:pt>
                <c:pt idx="808">
                  <c:v>264.37958710222006</c:v>
                </c:pt>
                <c:pt idx="809">
                  <c:v>264.24027920000003</c:v>
                </c:pt>
                <c:pt idx="810">
                  <c:v>264.10049886182003</c:v>
                </c:pt>
                <c:pt idx="811">
                  <c:v>263.96024668672004</c:v>
                </c:pt>
                <c:pt idx="812">
                  <c:v>263.81952327422005</c:v>
                </c:pt>
                <c:pt idx="813">
                  <c:v>263.67832922432001</c:v>
                </c:pt>
                <c:pt idx="814">
                  <c:v>263.53666513750005</c:v>
                </c:pt>
                <c:pt idx="815">
                  <c:v>263.39453161471999</c:v>
                </c:pt>
                <c:pt idx="816">
                  <c:v>263.25192925742004</c:v>
                </c:pt>
                <c:pt idx="817">
                  <c:v>263.10885866752</c:v>
                </c:pt>
                <c:pt idx="818">
                  <c:v>262.96532044742003</c:v>
                </c:pt>
                <c:pt idx="819">
                  <c:v>262.82131520000002</c:v>
                </c:pt>
                <c:pt idx="820">
                  <c:v>262.67684352862</c:v>
                </c:pt>
                <c:pt idx="821">
                  <c:v>262.53190603712</c:v>
                </c:pt>
                <c:pt idx="822">
                  <c:v>262.38650332982007</c:v>
                </c:pt>
                <c:pt idx="823">
                  <c:v>262.24063601152005</c:v>
                </c:pt>
                <c:pt idx="824">
                  <c:v>262.09430468750003</c:v>
                </c:pt>
                <c:pt idx="825">
                  <c:v>261.94750996352002</c:v>
                </c:pt>
                <c:pt idx="826">
                  <c:v>261.80025244581998</c:v>
                </c:pt>
                <c:pt idx="827">
                  <c:v>261.65253274112001</c:v>
                </c:pt>
                <c:pt idx="828">
                  <c:v>261.50435145662004</c:v>
                </c:pt>
                <c:pt idx="829">
                  <c:v>261.35570920000004</c:v>
                </c:pt>
                <c:pt idx="830">
                  <c:v>261.20660657942005</c:v>
                </c:pt>
                <c:pt idx="831">
                  <c:v>261.05704420352004</c:v>
                </c:pt>
                <c:pt idx="832">
                  <c:v>260.90702268142002</c:v>
                </c:pt>
                <c:pt idx="833">
                  <c:v>260.75654262272002</c:v>
                </c:pt>
                <c:pt idx="834">
                  <c:v>260.60560463749999</c:v>
                </c:pt>
                <c:pt idx="835">
                  <c:v>260.45420933632005</c:v>
                </c:pt>
                <c:pt idx="836">
                  <c:v>260.30235733022005</c:v>
                </c:pt>
                <c:pt idx="837">
                  <c:v>260.15004923072001</c:v>
                </c:pt>
                <c:pt idx="838">
                  <c:v>259.99728564982001</c:v>
                </c:pt>
                <c:pt idx="839">
                  <c:v>259.84406720000004</c:v>
                </c:pt>
                <c:pt idx="840">
                  <c:v>259.69039449422002</c:v>
                </c:pt>
                <c:pt idx="841">
                  <c:v>259.53626814592002</c:v>
                </c:pt>
                <c:pt idx="842">
                  <c:v>259.38168876902006</c:v>
                </c:pt>
                <c:pt idx="843">
                  <c:v>259.22665697792002</c:v>
                </c:pt>
                <c:pt idx="844">
                  <c:v>259.07117338750004</c:v>
                </c:pt>
                <c:pt idx="845">
                  <c:v>258.91523861312004</c:v>
                </c:pt>
                <c:pt idx="846">
                  <c:v>258.75885327062008</c:v>
                </c:pt>
                <c:pt idx="847">
                  <c:v>258.60201797632004</c:v>
                </c:pt>
                <c:pt idx="848">
                  <c:v>258.44473334702002</c:v>
                </c:pt>
                <c:pt idx="849">
                  <c:v>258.28700000000003</c:v>
                </c:pt>
                <c:pt idx="850">
                  <c:v>258.12881855302004</c:v>
                </c:pt>
                <c:pt idx="851">
                  <c:v>257.97018962432003</c:v>
                </c:pt>
                <c:pt idx="852">
                  <c:v>257.81111383262004</c:v>
                </c:pt>
                <c:pt idx="853">
                  <c:v>257.65159179711998</c:v>
                </c:pt>
                <c:pt idx="854">
                  <c:v>257.49162413750003</c:v>
                </c:pt>
                <c:pt idx="855">
                  <c:v>257.33121147392001</c:v>
                </c:pt>
                <c:pt idx="856">
                  <c:v>257.17035442702002</c:v>
                </c:pt>
                <c:pt idx="857">
                  <c:v>257.00905361792007</c:v>
                </c:pt>
                <c:pt idx="858">
                  <c:v>256.84730966822002</c:v>
                </c:pt>
                <c:pt idx="859">
                  <c:v>256.68512320000002</c:v>
                </c:pt>
                <c:pt idx="860">
                  <c:v>256.52249483582005</c:v>
                </c:pt>
                <c:pt idx="861">
                  <c:v>256.35942519872003</c:v>
                </c:pt>
                <c:pt idx="862">
                  <c:v>256.19591491222002</c:v>
                </c:pt>
                <c:pt idx="863">
                  <c:v>256.03196460032001</c:v>
                </c:pt>
                <c:pt idx="864">
                  <c:v>255.86757488750004</c:v>
                </c:pt>
                <c:pt idx="865">
                  <c:v>255.70274639872002</c:v>
                </c:pt>
                <c:pt idx="866">
                  <c:v>255.53747975942008</c:v>
                </c:pt>
                <c:pt idx="867">
                  <c:v>255.37177559551998</c:v>
                </c:pt>
                <c:pt idx="868">
                  <c:v>255.20563453342004</c:v>
                </c:pt>
                <c:pt idx="869">
                  <c:v>255.0390572</c:v>
                </c:pt>
                <c:pt idx="870">
                  <c:v>254.87204422262005</c:v>
                </c:pt>
                <c:pt idx="871">
                  <c:v>254.70459622912006</c:v>
                </c:pt>
                <c:pt idx="872">
                  <c:v>254.53671384782007</c:v>
                </c:pt>
                <c:pt idx="873">
                  <c:v>254.36839770752005</c:v>
                </c:pt>
                <c:pt idx="874">
                  <c:v>254.19964843750006</c:v>
                </c:pt>
                <c:pt idx="875">
                  <c:v>254.03046666751999</c:v>
                </c:pt>
                <c:pt idx="876">
                  <c:v>253.86085302782004</c:v>
                </c:pt>
                <c:pt idx="877">
                  <c:v>253.69080814912002</c:v>
                </c:pt>
                <c:pt idx="878">
                  <c:v>253.52033266262004</c:v>
                </c:pt>
                <c:pt idx="879">
                  <c:v>253.34942720000004</c:v>
                </c:pt>
                <c:pt idx="880">
                  <c:v>253.17809239342006</c:v>
                </c:pt>
                <c:pt idx="881">
                  <c:v>253.00632887552001</c:v>
                </c:pt>
                <c:pt idx="882">
                  <c:v>252.83413727942008</c:v>
                </c:pt>
                <c:pt idx="883">
                  <c:v>252.66151823872008</c:v>
                </c:pt>
                <c:pt idx="884">
                  <c:v>252.4884723875</c:v>
                </c:pt>
                <c:pt idx="885">
                  <c:v>252.31500036032003</c:v>
                </c:pt>
                <c:pt idx="886">
                  <c:v>252.14110279222001</c:v>
                </c:pt>
                <c:pt idx="887">
                  <c:v>251.96678031872005</c:v>
                </c:pt>
                <c:pt idx="888">
                  <c:v>251.79203357582003</c:v>
                </c:pt>
                <c:pt idx="889">
                  <c:v>251.61686320000001</c:v>
                </c:pt>
                <c:pt idx="890">
                  <c:v>251.44126982822002</c:v>
                </c:pt>
                <c:pt idx="891">
                  <c:v>251.26525409792004</c:v>
                </c:pt>
                <c:pt idx="892">
                  <c:v>251.08881664702005</c:v>
                </c:pt>
                <c:pt idx="893">
                  <c:v>250.91195811392004</c:v>
                </c:pt>
                <c:pt idx="894">
                  <c:v>250.73467913750005</c:v>
                </c:pt>
                <c:pt idx="895">
                  <c:v>250.55698035711998</c:v>
                </c:pt>
                <c:pt idx="896">
                  <c:v>250.37886241262004</c:v>
                </c:pt>
                <c:pt idx="897">
                  <c:v>250.20032594432007</c:v>
                </c:pt>
                <c:pt idx="898">
                  <c:v>250.02137159302004</c:v>
                </c:pt>
                <c:pt idx="899">
                  <c:v>249.84200000000004</c:v>
                </c:pt>
                <c:pt idx="900">
                  <c:v>249.66221180702001</c:v>
                </c:pt>
                <c:pt idx="901">
                  <c:v>249.48200765632004</c:v>
                </c:pt>
                <c:pt idx="902">
                  <c:v>249.30138819062006</c:v>
                </c:pt>
                <c:pt idx="903">
                  <c:v>249.12035405311997</c:v>
                </c:pt>
                <c:pt idx="904">
                  <c:v>248.93890588750003</c:v>
                </c:pt>
                <c:pt idx="905">
                  <c:v>248.75704433792004</c:v>
                </c:pt>
                <c:pt idx="906">
                  <c:v>248.57477004902</c:v>
                </c:pt>
                <c:pt idx="907">
                  <c:v>248.39208366592004</c:v>
                </c:pt>
                <c:pt idx="908">
                  <c:v>248.20898583422007</c:v>
                </c:pt>
                <c:pt idx="909">
                  <c:v>248.02547720000001</c:v>
                </c:pt>
                <c:pt idx="910">
                  <c:v>247.84155840982004</c:v>
                </c:pt>
                <c:pt idx="911">
                  <c:v>247.65723011071998</c:v>
                </c:pt>
                <c:pt idx="912">
                  <c:v>247.47249295022004</c:v>
                </c:pt>
                <c:pt idx="913">
                  <c:v>247.28734757632003</c:v>
                </c:pt>
                <c:pt idx="914">
                  <c:v>247.10179463750001</c:v>
                </c:pt>
                <c:pt idx="915">
                  <c:v>246.91583478272003</c:v>
                </c:pt>
                <c:pt idx="916">
                  <c:v>246.72946866142007</c:v>
                </c:pt>
                <c:pt idx="917">
                  <c:v>246.54269692352</c:v>
                </c:pt>
                <c:pt idx="918">
                  <c:v>246.35552021942004</c:v>
                </c:pt>
                <c:pt idx="919">
                  <c:v>246.16793920000003</c:v>
                </c:pt>
                <c:pt idx="920">
                  <c:v>245.97995451662001</c:v>
                </c:pt>
                <c:pt idx="921">
                  <c:v>245.79156682112006</c:v>
                </c:pt>
                <c:pt idx="922">
                  <c:v>245.60277676582001</c:v>
                </c:pt>
                <c:pt idx="923">
                  <c:v>245.41358500351998</c:v>
                </c:pt>
                <c:pt idx="924">
                  <c:v>245.22399218750002</c:v>
                </c:pt>
                <c:pt idx="925">
                  <c:v>245.03399897151996</c:v>
                </c:pt>
                <c:pt idx="926">
                  <c:v>244.84360600982001</c:v>
                </c:pt>
                <c:pt idx="927">
                  <c:v>244.65281395712003</c:v>
                </c:pt>
                <c:pt idx="928">
                  <c:v>244.46162346862002</c:v>
                </c:pt>
                <c:pt idx="929">
                  <c:v>244.27003520000005</c:v>
                </c:pt>
                <c:pt idx="930">
                  <c:v>244.07804980741997</c:v>
                </c:pt>
                <c:pt idx="931">
                  <c:v>243.88566794752001</c:v>
                </c:pt>
                <c:pt idx="932">
                  <c:v>243.69289027742008</c:v>
                </c:pt>
                <c:pt idx="933">
                  <c:v>243.49971745472004</c:v>
                </c:pt>
                <c:pt idx="934">
                  <c:v>243.30615013749997</c:v>
                </c:pt>
                <c:pt idx="935">
                  <c:v>243.11218898432003</c:v>
                </c:pt>
                <c:pt idx="936">
                  <c:v>242.91783465422003</c:v>
                </c:pt>
                <c:pt idx="937">
                  <c:v>242.72308780672006</c:v>
                </c:pt>
                <c:pt idx="938">
                  <c:v>242.52794910182001</c:v>
                </c:pt>
                <c:pt idx="939">
                  <c:v>242.3324192</c:v>
                </c:pt>
                <c:pt idx="940">
                  <c:v>242.13649876222001</c:v>
                </c:pt>
                <c:pt idx="941">
                  <c:v>241.94018844992007</c:v>
                </c:pt>
                <c:pt idx="942">
                  <c:v>241.74348892502002</c:v>
                </c:pt>
                <c:pt idx="943">
                  <c:v>241.54640084992002</c:v>
                </c:pt>
                <c:pt idx="944">
                  <c:v>241.34892488750006</c:v>
                </c:pt>
                <c:pt idx="945">
                  <c:v>241.15106170112006</c:v>
                </c:pt>
                <c:pt idx="946">
                  <c:v>240.95281195462002</c:v>
                </c:pt>
                <c:pt idx="947">
                  <c:v>240.75417631232</c:v>
                </c:pt>
                <c:pt idx="948">
                  <c:v>240.55515543902004</c:v>
                </c:pt>
                <c:pt idx="949">
                  <c:v>240.35575</c:v>
                </c:pt>
                <c:pt idx="950">
                  <c:v>240.15596066102</c:v>
                </c:pt>
                <c:pt idx="951">
                  <c:v>239.95578808832005</c:v>
                </c:pt>
                <c:pt idx="952">
                  <c:v>239.75523294862001</c:v>
                </c:pt>
                <c:pt idx="953">
                  <c:v>239.55429590912001</c:v>
                </c:pt>
                <c:pt idx="954">
                  <c:v>239.35297763750003</c:v>
                </c:pt>
                <c:pt idx="955">
                  <c:v>239.15127880192006</c:v>
                </c:pt>
                <c:pt idx="956">
                  <c:v>238.94920007102007</c:v>
                </c:pt>
                <c:pt idx="957">
                  <c:v>238.74674211392005</c:v>
                </c:pt>
                <c:pt idx="958">
                  <c:v>238.54390560022</c:v>
                </c:pt>
                <c:pt idx="959">
                  <c:v>238.34069120000004</c:v>
                </c:pt>
                <c:pt idx="960">
                  <c:v>238.13709958382003</c:v>
                </c:pt>
                <c:pt idx="961">
                  <c:v>237.93313142272001</c:v>
                </c:pt>
                <c:pt idx="962">
                  <c:v>237.72878738821998</c:v>
                </c:pt>
                <c:pt idx="963">
                  <c:v>237.52406815232007</c:v>
                </c:pt>
                <c:pt idx="964">
                  <c:v>237.31897438750008</c:v>
                </c:pt>
                <c:pt idx="965">
                  <c:v>237.11350676672004</c:v>
                </c:pt>
                <c:pt idx="966">
                  <c:v>236.90766596342007</c:v>
                </c:pt>
                <c:pt idx="967">
                  <c:v>236.70145265152001</c:v>
                </c:pt>
                <c:pt idx="968">
                  <c:v>236.49486750542007</c:v>
                </c:pt>
                <c:pt idx="969">
                  <c:v>236.28791120000005</c:v>
                </c:pt>
                <c:pt idx="970">
                  <c:v>236.08058441062002</c:v>
                </c:pt>
                <c:pt idx="971">
                  <c:v>235.87288781312009</c:v>
                </c:pt>
                <c:pt idx="972">
                  <c:v>235.66482208382007</c:v>
                </c:pt>
                <c:pt idx="973">
                  <c:v>235.45638789952005</c:v>
                </c:pt>
                <c:pt idx="974">
                  <c:v>235.24758593750005</c:v>
                </c:pt>
                <c:pt idx="975">
                  <c:v>235.03841687552</c:v>
                </c:pt>
                <c:pt idx="976">
                  <c:v>234.82888139182</c:v>
                </c:pt>
                <c:pt idx="977">
                  <c:v>234.61898016512004</c:v>
                </c:pt>
                <c:pt idx="978">
                  <c:v>234.40871387462005</c:v>
                </c:pt>
                <c:pt idx="979">
                  <c:v>234.19808320000004</c:v>
                </c:pt>
                <c:pt idx="980">
                  <c:v>233.98708882142006</c:v>
                </c:pt>
                <c:pt idx="981">
                  <c:v>233.77573141952001</c:v>
                </c:pt>
                <c:pt idx="982">
                  <c:v>233.56401167542009</c:v>
                </c:pt>
                <c:pt idx="983">
                  <c:v>233.35193027072006</c:v>
                </c:pt>
                <c:pt idx="984">
                  <c:v>233.13948788750002</c:v>
                </c:pt>
                <c:pt idx="985">
                  <c:v>232.92668520832001</c:v>
                </c:pt>
                <c:pt idx="986">
                  <c:v>232.71352291622003</c:v>
                </c:pt>
                <c:pt idx="987">
                  <c:v>232.50000169472003</c:v>
                </c:pt>
                <c:pt idx="988">
                  <c:v>232.2861222278201</c:v>
                </c:pt>
                <c:pt idx="989">
                  <c:v>232.0718852</c:v>
                </c:pt>
                <c:pt idx="990">
                  <c:v>231.85729129622007</c:v>
                </c:pt>
                <c:pt idx="991">
                  <c:v>231.64234120192003</c:v>
                </c:pt>
                <c:pt idx="992">
                  <c:v>231.42703560302004</c:v>
                </c:pt>
                <c:pt idx="993">
                  <c:v>231.21137518592002</c:v>
                </c:pt>
                <c:pt idx="994">
                  <c:v>230.99536063749997</c:v>
                </c:pt>
                <c:pt idx="995">
                  <c:v>230.77899264512007</c:v>
                </c:pt>
                <c:pt idx="996">
                  <c:v>230.56227189662002</c:v>
                </c:pt>
                <c:pt idx="997">
                  <c:v>230.34519908032001</c:v>
                </c:pt>
                <c:pt idx="998">
                  <c:v>230.12777488502002</c:v>
                </c:pt>
                <c:pt idx="999">
                  <c:v>229.91000000000003</c:v>
                </c:pt>
                <c:pt idx="1000">
                  <c:v>229.69187511502003</c:v>
                </c:pt>
                <c:pt idx="1001">
                  <c:v>229.47340092032005</c:v>
                </c:pt>
                <c:pt idx="1002">
                  <c:v>229.2545781066201</c:v>
                </c:pt>
                <c:pt idx="1003">
                  <c:v>229.03540736512002</c:v>
                </c:pt>
                <c:pt idx="1004">
                  <c:v>228.81588938750002</c:v>
                </c:pt>
                <c:pt idx="1005">
                  <c:v>228.59602486592001</c:v>
                </c:pt>
                <c:pt idx="1006">
                  <c:v>228.37581449302002</c:v>
                </c:pt>
                <c:pt idx="1007">
                  <c:v>228.15525896192003</c:v>
                </c:pt>
                <c:pt idx="1008">
                  <c:v>227.93435896622003</c:v>
                </c:pt>
                <c:pt idx="1009">
                  <c:v>227.7131152</c:v>
                </c:pt>
                <c:pt idx="1010">
                  <c:v>227.49152835782007</c:v>
                </c:pt>
                <c:pt idx="1011">
                  <c:v>227.26959913472007</c:v>
                </c:pt>
                <c:pt idx="1012">
                  <c:v>227.04732822622003</c:v>
                </c:pt>
                <c:pt idx="1013">
                  <c:v>226.82471632832005</c:v>
                </c:pt>
                <c:pt idx="1014">
                  <c:v>226.60176413750003</c:v>
                </c:pt>
                <c:pt idx="1015">
                  <c:v>226.37847235072002</c:v>
                </c:pt>
                <c:pt idx="1016">
                  <c:v>226.15484166542001</c:v>
                </c:pt>
                <c:pt idx="1017">
                  <c:v>225.93087277951997</c:v>
                </c:pt>
                <c:pt idx="1018">
                  <c:v>225.70656639142004</c:v>
                </c:pt>
                <c:pt idx="1019">
                  <c:v>225.4819232000001</c:v>
                </c:pt>
                <c:pt idx="1020">
                  <c:v>225.25694390462007</c:v>
                </c:pt>
                <c:pt idx="1021">
                  <c:v>225.03162920512005</c:v>
                </c:pt>
                <c:pt idx="1022">
                  <c:v>224.80597980182006</c:v>
                </c:pt>
                <c:pt idx="1023">
                  <c:v>224.57999639552003</c:v>
                </c:pt>
                <c:pt idx="1024">
                  <c:v>224.35367968750001</c:v>
                </c:pt>
                <c:pt idx="1025">
                  <c:v>224.12703037952002</c:v>
                </c:pt>
                <c:pt idx="1026">
                  <c:v>223.90004917382004</c:v>
                </c:pt>
                <c:pt idx="1027">
                  <c:v>223.67273677311999</c:v>
                </c:pt>
                <c:pt idx="1028">
                  <c:v>223.44509388061999</c:v>
                </c:pt>
                <c:pt idx="1029">
                  <c:v>223.21712120000007</c:v>
                </c:pt>
                <c:pt idx="1030">
                  <c:v>222.98881943542006</c:v>
                </c:pt>
                <c:pt idx="1031">
                  <c:v>222.76018929152013</c:v>
                </c:pt>
                <c:pt idx="1032">
                  <c:v>222.53123147342001</c:v>
                </c:pt>
                <c:pt idx="1033">
                  <c:v>222.30194668672004</c:v>
                </c:pt>
                <c:pt idx="1034">
                  <c:v>222.07233563750009</c:v>
                </c:pt>
                <c:pt idx="1035">
                  <c:v>221.84239903232003</c:v>
                </c:pt>
                <c:pt idx="1036">
                  <c:v>221.61213757822009</c:v>
                </c:pt>
                <c:pt idx="1037">
                  <c:v>221.38155198272</c:v>
                </c:pt>
                <c:pt idx="1038">
                  <c:v>221.15064295382001</c:v>
                </c:pt>
                <c:pt idx="1039">
                  <c:v>220.91941120000007</c:v>
                </c:pt>
                <c:pt idx="1040">
                  <c:v>220.68785743022005</c:v>
                </c:pt>
                <c:pt idx="1041">
                  <c:v>220.45598235392004</c:v>
                </c:pt>
                <c:pt idx="1042">
                  <c:v>220.22378668102004</c:v>
                </c:pt>
                <c:pt idx="1043">
                  <c:v>219.99127112192002</c:v>
                </c:pt>
                <c:pt idx="1044">
                  <c:v>219.75843638750007</c:v>
                </c:pt>
                <c:pt idx="1045">
                  <c:v>219.52528318912005</c:v>
                </c:pt>
                <c:pt idx="1046">
                  <c:v>219.29181223862003</c:v>
                </c:pt>
                <c:pt idx="1047">
                  <c:v>219.05802424832007</c:v>
                </c:pt>
                <c:pt idx="1048">
                  <c:v>218.82391993101999</c:v>
                </c:pt>
                <c:pt idx="1049">
                  <c:v>218.58950000000004</c:v>
                </c:pt>
                <c:pt idx="1050">
                  <c:v>218.35476516902003</c:v>
                </c:pt>
                <c:pt idx="1051">
                  <c:v>218.11971615232005</c:v>
                </c:pt>
                <c:pt idx="1052">
                  <c:v>217.88435366461999</c:v>
                </c:pt>
                <c:pt idx="1053">
                  <c:v>217.64867842112005</c:v>
                </c:pt>
                <c:pt idx="1054">
                  <c:v>217.41269113750002</c:v>
                </c:pt>
                <c:pt idx="1055">
                  <c:v>217.17639252992001</c:v>
                </c:pt>
                <c:pt idx="1056">
                  <c:v>216.93978331502001</c:v>
                </c:pt>
                <c:pt idx="1057">
                  <c:v>216.70286420992005</c:v>
                </c:pt>
                <c:pt idx="1058">
                  <c:v>216.46563593222004</c:v>
                </c:pt>
                <c:pt idx="1059">
                  <c:v>216.22809920000003</c:v>
                </c:pt>
                <c:pt idx="1060">
                  <c:v>215.99025473182002</c:v>
                </c:pt>
                <c:pt idx="1061">
                  <c:v>215.75210324672003</c:v>
                </c:pt>
                <c:pt idx="1062">
                  <c:v>215.51364546422008</c:v>
                </c:pt>
                <c:pt idx="1063">
                  <c:v>215.27488210432006</c:v>
                </c:pt>
                <c:pt idx="1064">
                  <c:v>215.03581388750001</c:v>
                </c:pt>
                <c:pt idx="1065">
                  <c:v>214.79644153471997</c:v>
                </c:pt>
                <c:pt idx="1066">
                  <c:v>214.55676576742002</c:v>
                </c:pt>
                <c:pt idx="1067">
                  <c:v>214.31678730752003</c:v>
                </c:pt>
                <c:pt idx="1068">
                  <c:v>214.07650687742006</c:v>
                </c:pt>
                <c:pt idx="1069">
                  <c:v>213.83592520000008</c:v>
                </c:pt>
                <c:pt idx="1070">
                  <c:v>213.59504299862004</c:v>
                </c:pt>
                <c:pt idx="1071">
                  <c:v>213.35386099712002</c:v>
                </c:pt>
                <c:pt idx="1072">
                  <c:v>213.11237991982006</c:v>
                </c:pt>
                <c:pt idx="1073">
                  <c:v>212.87060049152007</c:v>
                </c:pt>
                <c:pt idx="1074">
                  <c:v>212.62852343750012</c:v>
                </c:pt>
                <c:pt idx="1075">
                  <c:v>212.38614948352011</c:v>
                </c:pt>
                <c:pt idx="1076">
                  <c:v>212.14347935582003</c:v>
                </c:pt>
                <c:pt idx="1077">
                  <c:v>211.90051378112003</c:v>
                </c:pt>
                <c:pt idx="1078">
                  <c:v>211.65725348661999</c:v>
                </c:pt>
                <c:pt idx="1079">
                  <c:v>211.41369920000005</c:v>
                </c:pt>
                <c:pt idx="1080">
                  <c:v>211.16985164942008</c:v>
                </c:pt>
                <c:pt idx="1081">
                  <c:v>210.92571156352005</c:v>
                </c:pt>
                <c:pt idx="1082">
                  <c:v>210.68127967141999</c:v>
                </c:pt>
                <c:pt idx="1083">
                  <c:v>210.43655670272</c:v>
                </c:pt>
                <c:pt idx="1084">
                  <c:v>210.19154338750008</c:v>
                </c:pt>
                <c:pt idx="1085">
                  <c:v>209.94624045632008</c:v>
                </c:pt>
                <c:pt idx="1086">
                  <c:v>209.70064864022009</c:v>
                </c:pt>
                <c:pt idx="1087">
                  <c:v>209.45476867072</c:v>
                </c:pt>
                <c:pt idx="1088">
                  <c:v>209.20860127982002</c:v>
                </c:pt>
                <c:pt idx="1089">
                  <c:v>208.96214720000006</c:v>
                </c:pt>
                <c:pt idx="1090">
                  <c:v>208.71540716421998</c:v>
                </c:pt>
                <c:pt idx="1091">
                  <c:v>208.46838190592001</c:v>
                </c:pt>
                <c:pt idx="1092">
                  <c:v>208.22107215902003</c:v>
                </c:pt>
                <c:pt idx="1093">
                  <c:v>207.97347865792</c:v>
                </c:pt>
                <c:pt idx="1094">
                  <c:v>207.72560213750006</c:v>
                </c:pt>
                <c:pt idx="1095">
                  <c:v>207.47744333312011</c:v>
                </c:pt>
                <c:pt idx="1096">
                  <c:v>207.22900298062007</c:v>
                </c:pt>
                <c:pt idx="1097">
                  <c:v>206.98028181632003</c:v>
                </c:pt>
                <c:pt idx="1098">
                  <c:v>206.73128057702002</c:v>
                </c:pt>
                <c:pt idx="1099">
                  <c:v>206.48200000000008</c:v>
                </c:pt>
                <c:pt idx="1100">
                  <c:v>206.23244082302006</c:v>
                </c:pt>
                <c:pt idx="1101">
                  <c:v>205.98260378432002</c:v>
                </c:pt>
                <c:pt idx="1102">
                  <c:v>205.73248962261999</c:v>
                </c:pt>
                <c:pt idx="1103">
                  <c:v>205.48209907712004</c:v>
                </c:pt>
                <c:pt idx="1104">
                  <c:v>205.23143288750003</c:v>
                </c:pt>
                <c:pt idx="1105">
                  <c:v>204.98049179392007</c:v>
                </c:pt>
                <c:pt idx="1106">
                  <c:v>204.72927653702004</c:v>
                </c:pt>
                <c:pt idx="1107">
                  <c:v>204.47778785792008</c:v>
                </c:pt>
                <c:pt idx="1108">
                  <c:v>204.22602649822005</c:v>
                </c:pt>
                <c:pt idx="1109">
                  <c:v>203.9739932</c:v>
                </c:pt>
                <c:pt idx="1110">
                  <c:v>203.72168870581999</c:v>
                </c:pt>
                <c:pt idx="1111">
                  <c:v>203.46911375872003</c:v>
                </c:pt>
                <c:pt idx="1112">
                  <c:v>203.21626910222005</c:v>
                </c:pt>
                <c:pt idx="1113">
                  <c:v>202.9631554803201</c:v>
                </c:pt>
                <c:pt idx="1114">
                  <c:v>202.70977363750006</c:v>
                </c:pt>
                <c:pt idx="1115">
                  <c:v>202.45612431871996</c:v>
                </c:pt>
                <c:pt idx="1116">
                  <c:v>202.20220826942005</c:v>
                </c:pt>
                <c:pt idx="1117">
                  <c:v>201.94802623552005</c:v>
                </c:pt>
                <c:pt idx="1118">
                  <c:v>201.69357896342007</c:v>
                </c:pt>
                <c:pt idx="1119">
                  <c:v>201.43886720000006</c:v>
                </c:pt>
                <c:pt idx="1120">
                  <c:v>201.18389169261997</c:v>
                </c:pt>
                <c:pt idx="1121">
                  <c:v>200.92865318912004</c:v>
                </c:pt>
                <c:pt idx="1122">
                  <c:v>200.67315243782008</c:v>
                </c:pt>
                <c:pt idx="1123">
                  <c:v>200.41739018752003</c:v>
                </c:pt>
                <c:pt idx="1124">
                  <c:v>200.1613671875001</c:v>
                </c:pt>
                <c:pt idx="1125">
                  <c:v>199.90508418752006</c:v>
                </c:pt>
                <c:pt idx="1126">
                  <c:v>199.64854193781997</c:v>
                </c:pt>
                <c:pt idx="1127">
                  <c:v>199.39174118911995</c:v>
                </c:pt>
                <c:pt idx="1128">
                  <c:v>199.13468269262</c:v>
                </c:pt>
                <c:pt idx="1129">
                  <c:v>198.87736719999998</c:v>
                </c:pt>
                <c:pt idx="1130">
                  <c:v>198.61979546342002</c:v>
                </c:pt>
                <c:pt idx="1131">
                  <c:v>198.36196823552001</c:v>
                </c:pt>
                <c:pt idx="1132">
                  <c:v>198.10388626942</c:v>
                </c:pt>
                <c:pt idx="1133">
                  <c:v>197.84555031872009</c:v>
                </c:pt>
                <c:pt idx="1134">
                  <c:v>197.58696113750005</c:v>
                </c:pt>
                <c:pt idx="1135">
                  <c:v>197.32811948032003</c:v>
                </c:pt>
                <c:pt idx="1136">
                  <c:v>197.06902610222005</c:v>
                </c:pt>
                <c:pt idx="1137">
                  <c:v>196.80968175871999</c:v>
                </c:pt>
                <c:pt idx="1138">
                  <c:v>196.55008720582003</c:v>
                </c:pt>
                <c:pt idx="1139">
                  <c:v>196.29024320000002</c:v>
                </c:pt>
                <c:pt idx="1140">
                  <c:v>196.03015049822011</c:v>
                </c:pt>
                <c:pt idx="1141">
                  <c:v>195.76980985792005</c:v>
                </c:pt>
                <c:pt idx="1142">
                  <c:v>195.50922203702009</c:v>
                </c:pt>
                <c:pt idx="1143">
                  <c:v>195.24838779392002</c:v>
                </c:pt>
                <c:pt idx="1144">
                  <c:v>194.98730788750004</c:v>
                </c:pt>
                <c:pt idx="1145">
                  <c:v>194.72598307712008</c:v>
                </c:pt>
                <c:pt idx="1146">
                  <c:v>194.46441412262004</c:v>
                </c:pt>
                <c:pt idx="1147">
                  <c:v>194.20260178432005</c:v>
                </c:pt>
                <c:pt idx="1148">
                  <c:v>193.94054682301999</c:v>
                </c:pt>
                <c:pt idx="1149">
                  <c:v>193.67825000000011</c:v>
                </c:pt>
                <c:pt idx="1150">
                  <c:v>193.41571207702003</c:v>
                </c:pt>
                <c:pt idx="1151">
                  <c:v>193.15293381632</c:v>
                </c:pt>
                <c:pt idx="1152">
                  <c:v>192.88991598062012</c:v>
                </c:pt>
                <c:pt idx="1153">
                  <c:v>192.62665933312007</c:v>
                </c:pt>
                <c:pt idx="1154">
                  <c:v>192.36316463750006</c:v>
                </c:pt>
                <c:pt idx="1155">
                  <c:v>192.09943265792009</c:v>
                </c:pt>
                <c:pt idx="1156">
                  <c:v>191.83546415902003</c:v>
                </c:pt>
                <c:pt idx="1157">
                  <c:v>191.5712599059201</c:v>
                </c:pt>
                <c:pt idx="1158">
                  <c:v>191.30682066422008</c:v>
                </c:pt>
                <c:pt idx="1159">
                  <c:v>191.04214720000004</c:v>
                </c:pt>
                <c:pt idx="1160">
                  <c:v>190.77724027982003</c:v>
                </c:pt>
                <c:pt idx="1161">
                  <c:v>190.51210067072003</c:v>
                </c:pt>
                <c:pt idx="1162">
                  <c:v>190.24672914022005</c:v>
                </c:pt>
                <c:pt idx="1163">
                  <c:v>189.98112645632006</c:v>
                </c:pt>
                <c:pt idx="1164">
                  <c:v>189.71529338750008</c:v>
                </c:pt>
                <c:pt idx="1165">
                  <c:v>189.44923070272</c:v>
                </c:pt>
                <c:pt idx="1166">
                  <c:v>189.18293917142</c:v>
                </c:pt>
                <c:pt idx="1167">
                  <c:v>188.91641956352009</c:v>
                </c:pt>
                <c:pt idx="1168">
                  <c:v>188.6496726494201</c:v>
                </c:pt>
                <c:pt idx="1169">
                  <c:v>188.38269920000005</c:v>
                </c:pt>
                <c:pt idx="1170">
                  <c:v>188.11549998662002</c:v>
                </c:pt>
                <c:pt idx="1171">
                  <c:v>187.84807578112009</c:v>
                </c:pt>
                <c:pt idx="1172">
                  <c:v>187.58042735582006</c:v>
                </c:pt>
                <c:pt idx="1173">
                  <c:v>187.31255548352004</c:v>
                </c:pt>
                <c:pt idx="1174">
                  <c:v>187.04446093750011</c:v>
                </c:pt>
                <c:pt idx="1175">
                  <c:v>186.77614449152003</c:v>
                </c:pt>
                <c:pt idx="1176">
                  <c:v>186.50760691982003</c:v>
                </c:pt>
                <c:pt idx="1177">
                  <c:v>186.23884899712004</c:v>
                </c:pt>
                <c:pt idx="1178">
                  <c:v>185.96987149862008</c:v>
                </c:pt>
                <c:pt idx="1179">
                  <c:v>185.70067520000003</c:v>
                </c:pt>
                <c:pt idx="1180">
                  <c:v>185.43126087742002</c:v>
                </c:pt>
                <c:pt idx="1181">
                  <c:v>185.16162930752</c:v>
                </c:pt>
                <c:pt idx="1182">
                  <c:v>184.89178126742007</c:v>
                </c:pt>
                <c:pt idx="1183">
                  <c:v>184.62171753472006</c:v>
                </c:pt>
                <c:pt idx="1184">
                  <c:v>184.35143888750002</c:v>
                </c:pt>
                <c:pt idx="1185">
                  <c:v>184.08094610432005</c:v>
                </c:pt>
                <c:pt idx="1186">
                  <c:v>183.81023996422016</c:v>
                </c:pt>
                <c:pt idx="1187">
                  <c:v>183.53932124672002</c:v>
                </c:pt>
                <c:pt idx="1188">
                  <c:v>183.26819073182008</c:v>
                </c:pt>
                <c:pt idx="1189">
                  <c:v>182.99684920000004</c:v>
                </c:pt>
                <c:pt idx="1190">
                  <c:v>182.72529743222003</c:v>
                </c:pt>
                <c:pt idx="1191">
                  <c:v>182.45353620992006</c:v>
                </c:pt>
                <c:pt idx="1192">
                  <c:v>182.18156631501995</c:v>
                </c:pt>
                <c:pt idx="1193">
                  <c:v>181.90938852992002</c:v>
                </c:pt>
                <c:pt idx="1194">
                  <c:v>181.63700363750002</c:v>
                </c:pt>
                <c:pt idx="1195">
                  <c:v>181.36441242112005</c:v>
                </c:pt>
                <c:pt idx="1196">
                  <c:v>181.09161566462006</c:v>
                </c:pt>
                <c:pt idx="1197">
                  <c:v>180.81861415232009</c:v>
                </c:pt>
                <c:pt idx="1198">
                  <c:v>180.54540866902005</c:v>
                </c:pt>
                <c:pt idx="1199">
                  <c:v>180.27200000000005</c:v>
                </c:pt>
                <c:pt idx="1200">
                  <c:v>179.99838893102003</c:v>
                </c:pt>
                <c:pt idx="1201">
                  <c:v>179.72457624832003</c:v>
                </c:pt>
                <c:pt idx="1202">
                  <c:v>179.45056273862008</c:v>
                </c:pt>
                <c:pt idx="1203">
                  <c:v>179.17634918912</c:v>
                </c:pt>
                <c:pt idx="1204">
                  <c:v>178.90193638750003</c:v>
                </c:pt>
                <c:pt idx="1205">
                  <c:v>178.62732512192008</c:v>
                </c:pt>
                <c:pt idx="1206">
                  <c:v>178.35251618102006</c:v>
                </c:pt>
                <c:pt idx="1207">
                  <c:v>178.0775103539201</c:v>
                </c:pt>
                <c:pt idx="1208">
                  <c:v>177.80230843022014</c:v>
                </c:pt>
                <c:pt idx="1209">
                  <c:v>177.52691120000003</c:v>
                </c:pt>
                <c:pt idx="1210">
                  <c:v>177.25131945382009</c:v>
                </c:pt>
                <c:pt idx="1211">
                  <c:v>176.97553398272009</c:v>
                </c:pt>
                <c:pt idx="1212">
                  <c:v>176.6995555782201</c:v>
                </c:pt>
                <c:pt idx="1213">
                  <c:v>176.42338503232008</c:v>
                </c:pt>
                <c:pt idx="1214">
                  <c:v>176.14702313750007</c:v>
                </c:pt>
                <c:pt idx="1215">
                  <c:v>175.87047068672007</c:v>
                </c:pt>
                <c:pt idx="1216">
                  <c:v>175.59372847342007</c:v>
                </c:pt>
                <c:pt idx="1217">
                  <c:v>175.31679729152006</c:v>
                </c:pt>
                <c:pt idx="1218">
                  <c:v>175.03967793542012</c:v>
                </c:pt>
                <c:pt idx="1219">
                  <c:v>174.76237120000008</c:v>
                </c:pt>
                <c:pt idx="1220">
                  <c:v>174.48487788062005</c:v>
                </c:pt>
                <c:pt idx="1221">
                  <c:v>174.20719877312007</c:v>
                </c:pt>
                <c:pt idx="1222">
                  <c:v>173.92933467382005</c:v>
                </c:pt>
                <c:pt idx="1223">
                  <c:v>173.65128637952006</c:v>
                </c:pt>
                <c:pt idx="1224">
                  <c:v>173.37305468750009</c:v>
                </c:pt>
                <c:pt idx="1225">
                  <c:v>173.09464039552012</c:v>
                </c:pt>
                <c:pt idx="1226">
                  <c:v>172.81604430182006</c:v>
                </c:pt>
                <c:pt idx="1227">
                  <c:v>172.53726720512003</c:v>
                </c:pt>
                <c:pt idx="1228">
                  <c:v>172.25830990461998</c:v>
                </c:pt>
                <c:pt idx="1229">
                  <c:v>171.9791732000001</c:v>
                </c:pt>
                <c:pt idx="1230">
                  <c:v>171.69985789142004</c:v>
                </c:pt>
                <c:pt idx="1231">
                  <c:v>171.42036477952001</c:v>
                </c:pt>
                <c:pt idx="1232">
                  <c:v>171.14069466542003</c:v>
                </c:pt>
                <c:pt idx="1233">
                  <c:v>170.86084835072012</c:v>
                </c:pt>
                <c:pt idx="1234">
                  <c:v>170.58082663750008</c:v>
                </c:pt>
                <c:pt idx="1235">
                  <c:v>170.3006303283201</c:v>
                </c:pt>
                <c:pt idx="1236">
                  <c:v>170.0202602262201</c:v>
                </c:pt>
                <c:pt idx="1237">
                  <c:v>169.73971713472008</c:v>
                </c:pt>
                <c:pt idx="1238">
                  <c:v>169.45900185782</c:v>
                </c:pt>
                <c:pt idx="1239">
                  <c:v>169.17811520000004</c:v>
                </c:pt>
                <c:pt idx="1240">
                  <c:v>168.89705796622002</c:v>
                </c:pt>
                <c:pt idx="1241">
                  <c:v>168.61583096192004</c:v>
                </c:pt>
                <c:pt idx="1242">
                  <c:v>168.33443499302001</c:v>
                </c:pt>
                <c:pt idx="1243">
                  <c:v>168.05287086592006</c:v>
                </c:pt>
                <c:pt idx="1244">
                  <c:v>167.77113938750006</c:v>
                </c:pt>
                <c:pt idx="1245">
                  <c:v>167.48924136512011</c:v>
                </c:pt>
                <c:pt idx="1246">
                  <c:v>167.20717760662006</c:v>
                </c:pt>
                <c:pt idx="1247">
                  <c:v>166.92494892032005</c:v>
                </c:pt>
                <c:pt idx="1248">
                  <c:v>166.64255611502006</c:v>
                </c:pt>
                <c:pt idx="1249">
                  <c:v>166.36000000000007</c:v>
                </c:pt>
                <c:pt idx="1250">
                  <c:v>166.07728138502</c:v>
                </c:pt>
                <c:pt idx="1251">
                  <c:v>165.79440108032003</c:v>
                </c:pt>
                <c:pt idx="1252">
                  <c:v>165.51135989662009</c:v>
                </c:pt>
                <c:pt idx="1253">
                  <c:v>165.22815864512006</c:v>
                </c:pt>
                <c:pt idx="1254">
                  <c:v>164.94479813750007</c:v>
                </c:pt>
                <c:pt idx="1255">
                  <c:v>164.66127918592002</c:v>
                </c:pt>
                <c:pt idx="1256">
                  <c:v>164.37760260302008</c:v>
                </c:pt>
                <c:pt idx="1257">
                  <c:v>164.09376920192005</c:v>
                </c:pt>
                <c:pt idx="1258">
                  <c:v>163.80977979622008</c:v>
                </c:pt>
                <c:pt idx="1259">
                  <c:v>163.52563520000001</c:v>
                </c:pt>
                <c:pt idx="1260">
                  <c:v>163.24133622782</c:v>
                </c:pt>
                <c:pt idx="1261">
                  <c:v>162.95688369472003</c:v>
                </c:pt>
                <c:pt idx="1262">
                  <c:v>162.67227841622014</c:v>
                </c:pt>
                <c:pt idx="1263">
                  <c:v>162.38752120832009</c:v>
                </c:pt>
                <c:pt idx="1264">
                  <c:v>162.10261288750007</c:v>
                </c:pt>
                <c:pt idx="1265">
                  <c:v>161.81755427072005</c:v>
                </c:pt>
                <c:pt idx="1266">
                  <c:v>161.53234617542</c:v>
                </c:pt>
                <c:pt idx="1267">
                  <c:v>161.24698941952011</c:v>
                </c:pt>
                <c:pt idx="1268">
                  <c:v>160.96148482142002</c:v>
                </c:pt>
                <c:pt idx="1269">
                  <c:v>160.67583320000006</c:v>
                </c:pt>
                <c:pt idx="1270">
                  <c:v>160.39003537462008</c:v>
                </c:pt>
                <c:pt idx="1271">
                  <c:v>160.10409216512005</c:v>
                </c:pt>
                <c:pt idx="1272">
                  <c:v>159.81800439182007</c:v>
                </c:pt>
                <c:pt idx="1273">
                  <c:v>159.53177287552012</c:v>
                </c:pt>
                <c:pt idx="1274">
                  <c:v>159.24539843750011</c:v>
                </c:pt>
                <c:pt idx="1275">
                  <c:v>158.95888189951995</c:v>
                </c:pt>
                <c:pt idx="1276">
                  <c:v>158.67222408382003</c:v>
                </c:pt>
                <c:pt idx="1277">
                  <c:v>158.38542581312004</c:v>
                </c:pt>
                <c:pt idx="1278">
                  <c:v>158.09848791062007</c:v>
                </c:pt>
                <c:pt idx="1279">
                  <c:v>157.81141120000007</c:v>
                </c:pt>
                <c:pt idx="1280">
                  <c:v>157.52419650542004</c:v>
                </c:pt>
                <c:pt idx="1281">
                  <c:v>157.23684465152002</c:v>
                </c:pt>
                <c:pt idx="1282">
                  <c:v>156.94935646342003</c:v>
                </c:pt>
                <c:pt idx="1283">
                  <c:v>156.66173276672004</c:v>
                </c:pt>
                <c:pt idx="1284">
                  <c:v>156.37397438750003</c:v>
                </c:pt>
                <c:pt idx="1285">
                  <c:v>156.08608215232005</c:v>
                </c:pt>
                <c:pt idx="1286">
                  <c:v>155.79805688821995</c:v>
                </c:pt>
                <c:pt idx="1287">
                  <c:v>155.50989942272003</c:v>
                </c:pt>
                <c:pt idx="1288">
                  <c:v>155.22161058382</c:v>
                </c:pt>
                <c:pt idx="1289">
                  <c:v>154.93319120000007</c:v>
                </c:pt>
                <c:pt idx="1290">
                  <c:v>154.6446421002201</c:v>
                </c:pt>
                <c:pt idx="1291">
                  <c:v>154.35596411392009</c:v>
                </c:pt>
                <c:pt idx="1292">
                  <c:v>154.06715807102</c:v>
                </c:pt>
                <c:pt idx="1293">
                  <c:v>153.77822480192003</c:v>
                </c:pt>
                <c:pt idx="1294">
                  <c:v>153.48916513750004</c:v>
                </c:pt>
                <c:pt idx="1295">
                  <c:v>153.19997990912015</c:v>
                </c:pt>
                <c:pt idx="1296">
                  <c:v>152.91066994862007</c:v>
                </c:pt>
                <c:pt idx="1297">
                  <c:v>152.62123608832002</c:v>
                </c:pt>
                <c:pt idx="1298">
                  <c:v>152.33167916102008</c:v>
                </c:pt>
                <c:pt idx="1299">
                  <c:v>152.04200000000009</c:v>
                </c:pt>
                <c:pt idx="1300">
                  <c:v>151.7521994390201</c:v>
                </c:pt>
                <c:pt idx="1301">
                  <c:v>151.46227831232005</c:v>
                </c:pt>
                <c:pt idx="1302">
                  <c:v>151.17223745462007</c:v>
                </c:pt>
                <c:pt idx="1303">
                  <c:v>150.88207770112007</c:v>
                </c:pt>
                <c:pt idx="1304">
                  <c:v>150.59179988750003</c:v>
                </c:pt>
                <c:pt idx="1305">
                  <c:v>150.30140484992006</c:v>
                </c:pt>
                <c:pt idx="1306">
                  <c:v>150.01089342502002</c:v>
                </c:pt>
                <c:pt idx="1307">
                  <c:v>149.72026644992008</c:v>
                </c:pt>
                <c:pt idx="1308">
                  <c:v>149.42952476222013</c:v>
                </c:pt>
                <c:pt idx="1309">
                  <c:v>149.13866920000009</c:v>
                </c:pt>
                <c:pt idx="1310">
                  <c:v>148.84770060182012</c:v>
                </c:pt>
                <c:pt idx="1311">
                  <c:v>148.55661980671999</c:v>
                </c:pt>
                <c:pt idx="1312">
                  <c:v>148.26542765422005</c:v>
                </c:pt>
                <c:pt idx="1313">
                  <c:v>147.97412498432004</c:v>
                </c:pt>
                <c:pt idx="1314">
                  <c:v>147.68271263750006</c:v>
                </c:pt>
                <c:pt idx="1315">
                  <c:v>147.39119145472006</c:v>
                </c:pt>
                <c:pt idx="1316">
                  <c:v>147.09956227742003</c:v>
                </c:pt>
                <c:pt idx="1317">
                  <c:v>146.80782594752003</c:v>
                </c:pt>
                <c:pt idx="1318">
                  <c:v>146.51598330742007</c:v>
                </c:pt>
                <c:pt idx="1319">
                  <c:v>146.22403520000017</c:v>
                </c:pt>
                <c:pt idx="1320">
                  <c:v>145.93198246861999</c:v>
                </c:pt>
                <c:pt idx="1321">
                  <c:v>145.63982595712008</c:v>
                </c:pt>
                <c:pt idx="1322">
                  <c:v>145.34756650982001</c:v>
                </c:pt>
                <c:pt idx="1323">
                  <c:v>145.05520497152003</c:v>
                </c:pt>
                <c:pt idx="1324">
                  <c:v>144.76274218750001</c:v>
                </c:pt>
                <c:pt idx="1325">
                  <c:v>144.47017900351995</c:v>
                </c:pt>
                <c:pt idx="1326">
                  <c:v>144.17751626582003</c:v>
                </c:pt>
                <c:pt idx="1327">
                  <c:v>143.88475482112005</c:v>
                </c:pt>
                <c:pt idx="1328">
                  <c:v>143.59189551662001</c:v>
                </c:pt>
                <c:pt idx="1329">
                  <c:v>143.29893920000006</c:v>
                </c:pt>
                <c:pt idx="1330">
                  <c:v>143.00588671942006</c:v>
                </c:pt>
                <c:pt idx="1331">
                  <c:v>142.71273892352002</c:v>
                </c:pt>
                <c:pt idx="1332">
                  <c:v>142.41949666142006</c:v>
                </c:pt>
                <c:pt idx="1333">
                  <c:v>142.12616078272009</c:v>
                </c:pt>
                <c:pt idx="1334">
                  <c:v>141.8327321375001</c:v>
                </c:pt>
                <c:pt idx="1335">
                  <c:v>141.5392115763201</c:v>
                </c:pt>
                <c:pt idx="1336">
                  <c:v>141.24559995022003</c:v>
                </c:pt>
                <c:pt idx="1337">
                  <c:v>140.95189811072009</c:v>
                </c:pt>
                <c:pt idx="1338">
                  <c:v>140.65810690982011</c:v>
                </c:pt>
                <c:pt idx="1339">
                  <c:v>140.36422720000013</c:v>
                </c:pt>
                <c:pt idx="1340">
                  <c:v>140.07025983422005</c:v>
                </c:pt>
                <c:pt idx="1341">
                  <c:v>139.77620566592009</c:v>
                </c:pt>
                <c:pt idx="1342">
                  <c:v>139.48206554902004</c:v>
                </c:pt>
                <c:pt idx="1343">
                  <c:v>139.18784033791997</c:v>
                </c:pt>
                <c:pt idx="1344">
                  <c:v>138.89353088750005</c:v>
                </c:pt>
                <c:pt idx="1345">
                  <c:v>138.59913805312016</c:v>
                </c:pt>
                <c:pt idx="1346">
                  <c:v>138.30466269062003</c:v>
                </c:pt>
                <c:pt idx="1347">
                  <c:v>138.01010565632009</c:v>
                </c:pt>
                <c:pt idx="1348">
                  <c:v>137.71546780701999</c:v>
                </c:pt>
                <c:pt idx="1349">
                  <c:v>137.42075</c:v>
                </c:pt>
                <c:pt idx="1350">
                  <c:v>137.12595309302003</c:v>
                </c:pt>
                <c:pt idx="1351">
                  <c:v>136.83107794432004</c:v>
                </c:pt>
                <c:pt idx="1352">
                  <c:v>136.53612541262009</c:v>
                </c:pt>
                <c:pt idx="1353">
                  <c:v>136.24109635712</c:v>
                </c:pt>
                <c:pt idx="1354">
                  <c:v>135.94599163749996</c:v>
                </c:pt>
                <c:pt idx="1355">
                  <c:v>135.6508121139201</c:v>
                </c:pt>
                <c:pt idx="1356">
                  <c:v>135.35555864702013</c:v>
                </c:pt>
                <c:pt idx="1357">
                  <c:v>135.06023209792011</c:v>
                </c:pt>
                <c:pt idx="1358">
                  <c:v>134.76483332821999</c:v>
                </c:pt>
                <c:pt idx="1359">
                  <c:v>134.46936319999998</c:v>
                </c:pt>
                <c:pt idx="1360">
                  <c:v>134.17382257582005</c:v>
                </c:pt>
                <c:pt idx="1361">
                  <c:v>133.87821231871999</c:v>
                </c:pt>
                <c:pt idx="1362">
                  <c:v>133.58253329222003</c:v>
                </c:pt>
                <c:pt idx="1363">
                  <c:v>133.28678636032009</c:v>
                </c:pt>
                <c:pt idx="1364">
                  <c:v>132.99097238749999</c:v>
                </c:pt>
                <c:pt idx="1365">
                  <c:v>132.69509223872006</c:v>
                </c:pt>
                <c:pt idx="1366">
                  <c:v>132.39914677942005</c:v>
                </c:pt>
                <c:pt idx="1367">
                  <c:v>132.10313687552002</c:v>
                </c:pt>
                <c:pt idx="1368">
                  <c:v>131.80706339342004</c:v>
                </c:pt>
                <c:pt idx="1369">
                  <c:v>131.51092720000003</c:v>
                </c:pt>
                <c:pt idx="1370">
                  <c:v>131.21472916262002</c:v>
                </c:pt>
                <c:pt idx="1371">
                  <c:v>130.91847014912003</c:v>
                </c:pt>
                <c:pt idx="1372">
                  <c:v>130.62215102782011</c:v>
                </c:pt>
                <c:pt idx="1373">
                  <c:v>130.32577266752008</c:v>
                </c:pt>
                <c:pt idx="1374">
                  <c:v>130.02933593750004</c:v>
                </c:pt>
                <c:pt idx="1375">
                  <c:v>129.73284170752004</c:v>
                </c:pt>
                <c:pt idx="1376">
                  <c:v>129.43629084782009</c:v>
                </c:pt>
                <c:pt idx="1377">
                  <c:v>129.13968422912006</c:v>
                </c:pt>
                <c:pt idx="1378">
                  <c:v>128.84302272262005</c:v>
                </c:pt>
                <c:pt idx="1379">
                  <c:v>128.54630720000006</c:v>
                </c:pt>
                <c:pt idx="1380">
                  <c:v>128.24953853342009</c:v>
                </c:pt>
                <c:pt idx="1381">
                  <c:v>127.95271759552007</c:v>
                </c:pt>
                <c:pt idx="1382">
                  <c:v>127.65584525942002</c:v>
                </c:pt>
                <c:pt idx="1383">
                  <c:v>127.35892239872003</c:v>
                </c:pt>
                <c:pt idx="1384">
                  <c:v>127.06194988750003</c:v>
                </c:pt>
                <c:pt idx="1385">
                  <c:v>126.76492860032012</c:v>
                </c:pt>
                <c:pt idx="1386">
                  <c:v>126.46785941222002</c:v>
                </c:pt>
                <c:pt idx="1387">
                  <c:v>126.17074319872007</c:v>
                </c:pt>
                <c:pt idx="1388">
                  <c:v>125.87358083582005</c:v>
                </c:pt>
                <c:pt idx="1389">
                  <c:v>125.57637320000002</c:v>
                </c:pt>
                <c:pt idx="1390">
                  <c:v>125.27912116822007</c:v>
                </c:pt>
                <c:pt idx="1391">
                  <c:v>124.98182561792014</c:v>
                </c:pt>
                <c:pt idx="1392">
                  <c:v>124.68448742702002</c:v>
                </c:pt>
                <c:pt idx="1393">
                  <c:v>124.38710747392007</c:v>
                </c:pt>
                <c:pt idx="1394">
                  <c:v>124.08968663750001</c:v>
                </c:pt>
                <c:pt idx="1395">
                  <c:v>123.79222579712011</c:v>
                </c:pt>
                <c:pt idx="1396">
                  <c:v>123.49472583262009</c:v>
                </c:pt>
                <c:pt idx="1397">
                  <c:v>123.19718762431999</c:v>
                </c:pt>
                <c:pt idx="1398">
                  <c:v>122.89961205302008</c:v>
                </c:pt>
                <c:pt idx="1399">
                  <c:v>122.60199999999999</c:v>
                </c:pt>
                <c:pt idx="1400">
                  <c:v>122.30435234702004</c:v>
                </c:pt>
                <c:pt idx="1401">
                  <c:v>122.00666997632005</c:v>
                </c:pt>
                <c:pt idx="1402">
                  <c:v>121.70895377062006</c:v>
                </c:pt>
                <c:pt idx="1403">
                  <c:v>121.41120461312006</c:v>
                </c:pt>
                <c:pt idx="1404">
                  <c:v>121.11342338749999</c:v>
                </c:pt>
                <c:pt idx="1405">
                  <c:v>120.81561097792003</c:v>
                </c:pt>
                <c:pt idx="1406">
                  <c:v>120.51776826902007</c:v>
                </c:pt>
                <c:pt idx="1407">
                  <c:v>120.21989614592</c:v>
                </c:pt>
                <c:pt idx="1408">
                  <c:v>119.92199549422001</c:v>
                </c:pt>
                <c:pt idx="1409">
                  <c:v>119.6240672</c:v>
                </c:pt>
                <c:pt idx="1410">
                  <c:v>119.32611214982002</c:v>
                </c:pt>
                <c:pt idx="1411">
                  <c:v>119.02813123072001</c:v>
                </c:pt>
                <c:pt idx="1412">
                  <c:v>118.73012533022008</c:v>
                </c:pt>
                <c:pt idx="1413">
                  <c:v>118.43209533632016</c:v>
                </c:pt>
                <c:pt idx="1414">
                  <c:v>118.13404213750006</c:v>
                </c:pt>
                <c:pt idx="1415">
                  <c:v>117.83596662272002</c:v>
                </c:pt>
                <c:pt idx="1416">
                  <c:v>117.53786968142008</c:v>
                </c:pt>
                <c:pt idx="1417">
                  <c:v>117.23975220352007</c:v>
                </c:pt>
                <c:pt idx="1418">
                  <c:v>116.94161507942015</c:v>
                </c:pt>
                <c:pt idx="1419">
                  <c:v>116.64345920000004</c:v>
                </c:pt>
                <c:pt idx="1420">
                  <c:v>116.34528545662003</c:v>
                </c:pt>
                <c:pt idx="1421">
                  <c:v>116.04709474112009</c:v>
                </c:pt>
                <c:pt idx="1422">
                  <c:v>115.74888794581999</c:v>
                </c:pt>
                <c:pt idx="1423">
                  <c:v>115.45066596352014</c:v>
                </c:pt>
                <c:pt idx="1424">
                  <c:v>115.1524296875</c:v>
                </c:pt>
                <c:pt idx="1425">
                  <c:v>114.85418001152006</c:v>
                </c:pt>
                <c:pt idx="1426">
                  <c:v>114.55591782982005</c:v>
                </c:pt>
                <c:pt idx="1427">
                  <c:v>114.25764403712004</c:v>
                </c:pt>
                <c:pt idx="1428">
                  <c:v>113.95935952862014</c:v>
                </c:pt>
                <c:pt idx="1429">
                  <c:v>113.66106520000015</c:v>
                </c:pt>
                <c:pt idx="1430">
                  <c:v>113.36276194742008</c:v>
                </c:pt>
                <c:pt idx="1431">
                  <c:v>113.06445066752003</c:v>
                </c:pt>
                <c:pt idx="1432">
                  <c:v>112.76613225742001</c:v>
                </c:pt>
                <c:pt idx="1433">
                  <c:v>112.46780761472006</c:v>
                </c:pt>
                <c:pt idx="1434">
                  <c:v>112.16947763750007</c:v>
                </c:pt>
                <c:pt idx="1435">
                  <c:v>111.87114322432008</c:v>
                </c:pt>
                <c:pt idx="1436">
                  <c:v>111.57280527422007</c:v>
                </c:pt>
                <c:pt idx="1437">
                  <c:v>111.27446468672007</c:v>
                </c:pt>
                <c:pt idx="1438">
                  <c:v>110.97612236182006</c:v>
                </c:pt>
                <c:pt idx="1439">
                  <c:v>110.6777792000001</c:v>
                </c:pt>
                <c:pt idx="1440">
                  <c:v>110.37943610222003</c:v>
                </c:pt>
                <c:pt idx="1441">
                  <c:v>110.08109396992008</c:v>
                </c:pt>
                <c:pt idx="1442">
                  <c:v>109.78275370502008</c:v>
                </c:pt>
                <c:pt idx="1443">
                  <c:v>109.48441620992004</c:v>
                </c:pt>
                <c:pt idx="1444">
                  <c:v>109.18608238750006</c:v>
                </c:pt>
                <c:pt idx="1445">
                  <c:v>108.88775314112011</c:v>
                </c:pt>
                <c:pt idx="1446">
                  <c:v>108.58942937462005</c:v>
                </c:pt>
                <c:pt idx="1447">
                  <c:v>108.29111199232004</c:v>
                </c:pt>
                <c:pt idx="1448">
                  <c:v>107.99280189902011</c:v>
                </c:pt>
                <c:pt idx="1449">
                  <c:v>107.69449999999996</c:v>
                </c:pt>
                <c:pt idx="1450">
                  <c:v>107.39620720102009</c:v>
                </c:pt>
                <c:pt idx="1451">
                  <c:v>107.09792440832011</c:v>
                </c:pt>
                <c:pt idx="1452">
                  <c:v>106.79965252862009</c:v>
                </c:pt>
                <c:pt idx="1453">
                  <c:v>106.50139246912006</c:v>
                </c:pt>
                <c:pt idx="1454">
                  <c:v>106.20314513750002</c:v>
                </c:pt>
                <c:pt idx="1455">
                  <c:v>105.90491144192008</c:v>
                </c:pt>
                <c:pt idx="1456">
                  <c:v>105.60669229102011</c:v>
                </c:pt>
                <c:pt idx="1457">
                  <c:v>105.30848859392005</c:v>
                </c:pt>
                <c:pt idx="1458">
                  <c:v>105.01030126022006</c:v>
                </c:pt>
                <c:pt idx="1459">
                  <c:v>104.71213120000012</c:v>
                </c:pt>
                <c:pt idx="1460">
                  <c:v>104.41397932382013</c:v>
                </c:pt>
                <c:pt idx="1461">
                  <c:v>104.11584654272015</c:v>
                </c:pt>
                <c:pt idx="1462">
                  <c:v>103.81773376822004</c:v>
                </c:pt>
                <c:pt idx="1463">
                  <c:v>103.51964191232007</c:v>
                </c:pt>
                <c:pt idx="1464">
                  <c:v>103.22157188750005</c:v>
                </c:pt>
                <c:pt idx="1465">
                  <c:v>102.92352460672008</c:v>
                </c:pt>
                <c:pt idx="1466">
                  <c:v>102.62550098342011</c:v>
                </c:pt>
                <c:pt idx="1467">
                  <c:v>102.32750193152013</c:v>
                </c:pt>
                <c:pt idx="1468">
                  <c:v>102.02952836542009</c:v>
                </c:pt>
                <c:pt idx="1469">
                  <c:v>101.73158119999998</c:v>
                </c:pt>
                <c:pt idx="1470">
                  <c:v>101.43366135062006</c:v>
                </c:pt>
                <c:pt idx="1471">
                  <c:v>101.13576973312011</c:v>
                </c:pt>
                <c:pt idx="1472">
                  <c:v>100.83790726382004</c:v>
                </c:pt>
                <c:pt idx="1473">
                  <c:v>100.54007485952006</c:v>
                </c:pt>
                <c:pt idx="1474">
                  <c:v>100.24227343750015</c:v>
                </c:pt>
                <c:pt idx="1475">
                  <c:v>99.944503915520087</c:v>
                </c:pt>
                <c:pt idx="1476">
                  <c:v>99.646767211820119</c:v>
                </c:pt>
                <c:pt idx="1477">
                  <c:v>99.349064245120005</c:v>
                </c:pt>
                <c:pt idx="1478">
                  <c:v>99.051395934620118</c:v>
                </c:pt>
                <c:pt idx="1479">
                  <c:v>98.753763200000165</c:v>
                </c:pt>
                <c:pt idx="1480">
                  <c:v>98.456166961420038</c:v>
                </c:pt>
                <c:pt idx="1481">
                  <c:v>98.158608139520013</c:v>
                </c:pt>
                <c:pt idx="1482">
                  <c:v>97.861087655419979</c:v>
                </c:pt>
                <c:pt idx="1483">
                  <c:v>97.563606430720071</c:v>
                </c:pt>
                <c:pt idx="1484">
                  <c:v>97.26616538750001</c:v>
                </c:pt>
                <c:pt idx="1485">
                  <c:v>96.968765448320042</c:v>
                </c:pt>
                <c:pt idx="1486">
                  <c:v>96.671407536220059</c:v>
                </c:pt>
                <c:pt idx="1487">
                  <c:v>96.374092574720081</c:v>
                </c:pt>
                <c:pt idx="1488">
                  <c:v>96.076821487820112</c:v>
                </c:pt>
                <c:pt idx="1489">
                  <c:v>95.77959520000006</c:v>
                </c:pt>
                <c:pt idx="1490">
                  <c:v>95.482414636220099</c:v>
                </c:pt>
                <c:pt idx="1491">
                  <c:v>95.18528072192008</c:v>
                </c:pt>
                <c:pt idx="1492">
                  <c:v>94.888194383019979</c:v>
                </c:pt>
                <c:pt idx="1493">
                  <c:v>94.5911565459201</c:v>
                </c:pt>
                <c:pt idx="1494">
                  <c:v>94.294168137500137</c:v>
                </c:pt>
                <c:pt idx="1495">
                  <c:v>93.997230085120137</c:v>
                </c:pt>
                <c:pt idx="1496">
                  <c:v>93.700343316620106</c:v>
                </c:pt>
                <c:pt idx="1497">
                  <c:v>93.403508760320037</c:v>
                </c:pt>
                <c:pt idx="1498">
                  <c:v>93.106727345020019</c:v>
                </c:pt>
                <c:pt idx="1499">
                  <c:v>92.81000000000013</c:v>
                </c:pt>
                <c:pt idx="1500">
                  <c:v>92.513327655020092</c:v>
                </c:pt>
                <c:pt idx="1501">
                  <c:v>92.216711240320009</c:v>
                </c:pt>
                <c:pt idx="1502">
                  <c:v>91.920151686620031</c:v>
                </c:pt>
                <c:pt idx="1503">
                  <c:v>91.623649925120063</c:v>
                </c:pt>
                <c:pt idx="1504">
                  <c:v>91.327206887500111</c:v>
                </c:pt>
                <c:pt idx="1505">
                  <c:v>91.030823505920054</c:v>
                </c:pt>
                <c:pt idx="1506">
                  <c:v>90.734500713020097</c:v>
                </c:pt>
                <c:pt idx="1507">
                  <c:v>90.438239441920118</c:v>
                </c:pt>
                <c:pt idx="1508">
                  <c:v>90.142040626220037</c:v>
                </c:pt>
                <c:pt idx="1509">
                  <c:v>89.845905200000047</c:v>
                </c:pt>
                <c:pt idx="1510">
                  <c:v>89.549834097820039</c:v>
                </c:pt>
                <c:pt idx="1511">
                  <c:v>89.253828254720119</c:v>
                </c:pt>
                <c:pt idx="1512">
                  <c:v>88.957888606220095</c:v>
                </c:pt>
                <c:pt idx="1513">
                  <c:v>88.662016088320073</c:v>
                </c:pt>
                <c:pt idx="1514">
                  <c:v>88.366211637500029</c:v>
                </c:pt>
                <c:pt idx="1515">
                  <c:v>88.070476190720072</c:v>
                </c:pt>
                <c:pt idx="1516">
                  <c:v>87.774810685420121</c:v>
                </c:pt>
                <c:pt idx="1517">
                  <c:v>87.479216059520027</c:v>
                </c:pt>
                <c:pt idx="1518">
                  <c:v>87.183693251420138</c:v>
                </c:pt>
                <c:pt idx="1519">
                  <c:v>86.888243200000133</c:v>
                </c:pt>
                <c:pt idx="1520">
                  <c:v>86.592866844619991</c:v>
                </c:pt>
                <c:pt idx="1521">
                  <c:v>86.297565125120101</c:v>
                </c:pt>
                <c:pt idx="1522">
                  <c:v>86.002338981820159</c:v>
                </c:pt>
                <c:pt idx="1523">
                  <c:v>85.707189355520072</c:v>
                </c:pt>
                <c:pt idx="1524">
                  <c:v>85.412117187500101</c:v>
                </c:pt>
                <c:pt idx="1525">
                  <c:v>85.117123419520127</c:v>
                </c:pt>
                <c:pt idx="1526">
                  <c:v>84.82220899382007</c:v>
                </c:pt>
                <c:pt idx="1527">
                  <c:v>84.527374853120065</c:v>
                </c:pt>
                <c:pt idx="1528">
                  <c:v>84.23262194062012</c:v>
                </c:pt>
                <c:pt idx="1529">
                  <c:v>83.937951200000057</c:v>
                </c:pt>
                <c:pt idx="1530">
                  <c:v>83.643363575420025</c:v>
                </c:pt>
                <c:pt idx="1531">
                  <c:v>83.348860011520131</c:v>
                </c:pt>
                <c:pt idx="1532">
                  <c:v>83.054441453420097</c:v>
                </c:pt>
                <c:pt idx="1533">
                  <c:v>82.760108846720087</c:v>
                </c:pt>
                <c:pt idx="1534">
                  <c:v>82.465863137500079</c:v>
                </c:pt>
                <c:pt idx="1535">
                  <c:v>82.171705272320068</c:v>
                </c:pt>
                <c:pt idx="1536">
                  <c:v>81.877636198220031</c:v>
                </c:pt>
                <c:pt idx="1537">
                  <c:v>81.583656862720019</c:v>
                </c:pt>
                <c:pt idx="1538">
                  <c:v>81.289768213820068</c:v>
                </c:pt>
                <c:pt idx="1539">
                  <c:v>80.995971200000142</c:v>
                </c:pt>
                <c:pt idx="1540">
                  <c:v>80.702266770220135</c:v>
                </c:pt>
                <c:pt idx="1541">
                  <c:v>80.408655873920125</c:v>
                </c:pt>
                <c:pt idx="1542">
                  <c:v>80.115139461020007</c:v>
                </c:pt>
                <c:pt idx="1543">
                  <c:v>79.82171848192003</c:v>
                </c:pt>
                <c:pt idx="1544">
                  <c:v>79.528393887500059</c:v>
                </c:pt>
                <c:pt idx="1545">
                  <c:v>79.235166629120116</c:v>
                </c:pt>
                <c:pt idx="1546">
                  <c:v>78.942037658620123</c:v>
                </c:pt>
                <c:pt idx="1547">
                  <c:v>78.649007928320046</c:v>
                </c:pt>
                <c:pt idx="1548">
                  <c:v>78.356078391020006</c:v>
                </c:pt>
                <c:pt idx="1549">
                  <c:v>78.063250000000167</c:v>
                </c:pt>
                <c:pt idx="1550">
                  <c:v>77.770523709020026</c:v>
                </c:pt>
                <c:pt idx="1551">
                  <c:v>77.477900472320087</c:v>
                </c:pt>
                <c:pt idx="1552">
                  <c:v>77.185381244620046</c:v>
                </c:pt>
                <c:pt idx="1553">
                  <c:v>76.89296698112004</c:v>
                </c:pt>
                <c:pt idx="1554">
                  <c:v>76.600658637500075</c:v>
                </c:pt>
                <c:pt idx="1555">
                  <c:v>76.308457169920089</c:v>
                </c:pt>
                <c:pt idx="1556">
                  <c:v>76.016363535020062</c:v>
                </c:pt>
                <c:pt idx="1557">
                  <c:v>75.72437868992013</c:v>
                </c:pt>
                <c:pt idx="1558">
                  <c:v>75.432503592220044</c:v>
                </c:pt>
                <c:pt idx="1559">
                  <c:v>75.140739200000084</c:v>
                </c:pt>
                <c:pt idx="1560">
                  <c:v>74.849086471820087</c:v>
                </c:pt>
                <c:pt idx="1561">
                  <c:v>74.557546366720103</c:v>
                </c:pt>
                <c:pt idx="1562">
                  <c:v>74.266119844220114</c:v>
                </c:pt>
                <c:pt idx="1563">
                  <c:v>73.974807864320056</c:v>
                </c:pt>
                <c:pt idx="1564">
                  <c:v>73.683611387500051</c:v>
                </c:pt>
                <c:pt idx="1565">
                  <c:v>73.392531374720065</c:v>
                </c:pt>
                <c:pt idx="1566">
                  <c:v>73.101568787420106</c:v>
                </c:pt>
                <c:pt idx="1567">
                  <c:v>72.810724587520085</c:v>
                </c:pt>
                <c:pt idx="1568">
                  <c:v>72.519999737420093</c:v>
                </c:pt>
                <c:pt idx="1569">
                  <c:v>72.22939520000007</c:v>
                </c:pt>
                <c:pt idx="1570">
                  <c:v>71.938911938620052</c:v>
                </c:pt>
                <c:pt idx="1571">
                  <c:v>71.64855091712009</c:v>
                </c:pt>
                <c:pt idx="1572">
                  <c:v>71.35831309982008</c:v>
                </c:pt>
                <c:pt idx="1573">
                  <c:v>71.068199451520044</c:v>
                </c:pt>
                <c:pt idx="1574">
                  <c:v>70.778210937500134</c:v>
                </c:pt>
                <c:pt idx="1575">
                  <c:v>70.488348523519974</c:v>
                </c:pt>
                <c:pt idx="1576">
                  <c:v>70.198613175820057</c:v>
                </c:pt>
                <c:pt idx="1577">
                  <c:v>69.909005861120121</c:v>
                </c:pt>
                <c:pt idx="1578">
                  <c:v>69.61952754662012</c:v>
                </c:pt>
                <c:pt idx="1579">
                  <c:v>69.330179200000103</c:v>
                </c:pt>
                <c:pt idx="1580">
                  <c:v>69.040961789419995</c:v>
                </c:pt>
                <c:pt idx="1581">
                  <c:v>68.751876283520048</c:v>
                </c:pt>
                <c:pt idx="1582">
                  <c:v>68.462923651420155</c:v>
                </c:pt>
                <c:pt idx="1583">
                  <c:v>68.174104862720085</c:v>
                </c:pt>
                <c:pt idx="1584">
                  <c:v>67.885420887500104</c:v>
                </c:pt>
                <c:pt idx="1585">
                  <c:v>67.596872696319977</c:v>
                </c:pt>
                <c:pt idx="1586">
                  <c:v>67.308461260219971</c:v>
                </c:pt>
                <c:pt idx="1587">
                  <c:v>67.020187550720053</c:v>
                </c:pt>
                <c:pt idx="1588">
                  <c:v>66.732052539820089</c:v>
                </c:pt>
                <c:pt idx="1589">
                  <c:v>66.444057200000103</c:v>
                </c:pt>
                <c:pt idx="1590">
                  <c:v>66.156202504220047</c:v>
                </c:pt>
                <c:pt idx="1591">
                  <c:v>65.868489425920117</c:v>
                </c:pt>
                <c:pt idx="1592">
                  <c:v>65.580918939020094</c:v>
                </c:pt>
                <c:pt idx="1593">
                  <c:v>65.293492017920059</c:v>
                </c:pt>
                <c:pt idx="1594">
                  <c:v>65.006209637500049</c:v>
                </c:pt>
                <c:pt idx="1595">
                  <c:v>64.719072773120118</c:v>
                </c:pt>
                <c:pt idx="1596">
                  <c:v>64.432082400620075</c:v>
                </c:pt>
                <c:pt idx="1597">
                  <c:v>64.145239496320031</c:v>
                </c:pt>
                <c:pt idx="1598">
                  <c:v>63.858545037020107</c:v>
                </c:pt>
                <c:pt idx="1599">
                  <c:v>63.572000000000159</c:v>
                </c:pt>
                <c:pt idx="1600">
                  <c:v>63.285605363020082</c:v>
                </c:pt>
                <c:pt idx="1601">
                  <c:v>62.999362104320184</c:v>
                </c:pt>
                <c:pt idx="1602">
                  <c:v>62.713271202620106</c:v>
                </c:pt>
                <c:pt idx="1603">
                  <c:v>62.427333637119986</c:v>
                </c:pt>
                <c:pt idx="1604">
                  <c:v>62.141550387500061</c:v>
                </c:pt>
                <c:pt idx="1605">
                  <c:v>61.855922433920128</c:v>
                </c:pt>
                <c:pt idx="1606">
                  <c:v>61.570450757020055</c:v>
                </c:pt>
                <c:pt idx="1607">
                  <c:v>61.285136337920122</c:v>
                </c:pt>
                <c:pt idx="1608">
                  <c:v>60.999980158220112</c:v>
                </c:pt>
                <c:pt idx="1609">
                  <c:v>60.714983200000191</c:v>
                </c:pt>
                <c:pt idx="1610">
                  <c:v>60.430146445820114</c:v>
                </c:pt>
                <c:pt idx="1611">
                  <c:v>60.145470878720076</c:v>
                </c:pt>
                <c:pt idx="1612">
                  <c:v>59.860957482220144</c:v>
                </c:pt>
                <c:pt idx="1613">
                  <c:v>59.576607240319973</c:v>
                </c:pt>
                <c:pt idx="1614">
                  <c:v>59.292421137500057</c:v>
                </c:pt>
                <c:pt idx="1615">
                  <c:v>59.008400158719994</c:v>
                </c:pt>
                <c:pt idx="1616">
                  <c:v>58.724545289420135</c:v>
                </c:pt>
                <c:pt idx="1617">
                  <c:v>58.440857515520165</c:v>
                </c:pt>
                <c:pt idx="1618">
                  <c:v>58.157337823420178</c:v>
                </c:pt>
                <c:pt idx="1619">
                  <c:v>57.87398720000003</c:v>
                </c:pt>
                <c:pt idx="1620">
                  <c:v>57.590806632620072</c:v>
                </c:pt>
                <c:pt idx="1621">
                  <c:v>57.307797109120074</c:v>
                </c:pt>
                <c:pt idx="1622">
                  <c:v>57.024959617820187</c:v>
                </c:pt>
                <c:pt idx="1623">
                  <c:v>56.742295147520039</c:v>
                </c:pt>
                <c:pt idx="1624">
                  <c:v>56.459804687500124</c:v>
                </c:pt>
                <c:pt idx="1625">
                  <c:v>56.177489227520098</c:v>
                </c:pt>
                <c:pt idx="1626">
                  <c:v>55.895349757820085</c:v>
                </c:pt>
                <c:pt idx="1627">
                  <c:v>55.613387269120054</c:v>
                </c:pt>
                <c:pt idx="1628">
                  <c:v>55.331602752620128</c:v>
                </c:pt>
                <c:pt idx="1629">
                  <c:v>55.049997200000078</c:v>
                </c:pt>
                <c:pt idx="1630">
                  <c:v>54.768571603420057</c:v>
                </c:pt>
                <c:pt idx="1631">
                  <c:v>54.487326955520089</c:v>
                </c:pt>
                <c:pt idx="1632">
                  <c:v>54.206264249420073</c:v>
                </c:pt>
                <c:pt idx="1633">
                  <c:v>53.92538447872009</c:v>
                </c:pt>
                <c:pt idx="1634">
                  <c:v>53.644688637500124</c:v>
                </c:pt>
                <c:pt idx="1635">
                  <c:v>53.364177720320114</c:v>
                </c:pt>
                <c:pt idx="1636">
                  <c:v>53.083852722220129</c:v>
                </c:pt>
                <c:pt idx="1637">
                  <c:v>52.803714638720052</c:v>
                </c:pt>
                <c:pt idx="1638">
                  <c:v>52.523764465820094</c:v>
                </c:pt>
                <c:pt idx="1639">
                  <c:v>52.244003200000165</c:v>
                </c:pt>
                <c:pt idx="1640">
                  <c:v>51.964431838220108</c:v>
                </c:pt>
                <c:pt idx="1641">
                  <c:v>51.68505137792009</c:v>
                </c:pt>
                <c:pt idx="1642">
                  <c:v>51.405862817020093</c:v>
                </c:pt>
                <c:pt idx="1643">
                  <c:v>51.126867153920003</c:v>
                </c:pt>
                <c:pt idx="1644">
                  <c:v>50.848065387500114</c:v>
                </c:pt>
                <c:pt idx="1645">
                  <c:v>50.569458517120168</c:v>
                </c:pt>
                <c:pt idx="1646">
                  <c:v>50.291047542619978</c:v>
                </c:pt>
                <c:pt idx="1647">
                  <c:v>50.012833464320082</c:v>
                </c:pt>
                <c:pt idx="1648">
                  <c:v>49.734817283020092</c:v>
                </c:pt>
                <c:pt idx="1649">
                  <c:v>49.457000000000122</c:v>
                </c:pt>
                <c:pt idx="1650">
                  <c:v>49.179382617020039</c:v>
                </c:pt>
                <c:pt idx="1651">
                  <c:v>48.901966136320041</c:v>
                </c:pt>
                <c:pt idx="1652">
                  <c:v>48.624751560620055</c:v>
                </c:pt>
                <c:pt idx="1653">
                  <c:v>48.347739893119964</c:v>
                </c:pt>
                <c:pt idx="1654">
                  <c:v>48.070932137500009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EDD-41EB-9BFF-48FB87909B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7342192"/>
        <c:axId val="567342520"/>
        <c:extLst>
          <c:ext xmlns:c15="http://schemas.microsoft.com/office/drawing/2012/chart" uri="{02D57815-91ED-43cb-92C2-25804820EDAC}">
            <c15:filteredScatterSeries>
              <c15:ser>
                <c:idx val="4"/>
                <c:order val="1"/>
                <c:tx>
                  <c:v>Testing Data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'[Example of Metrics on Community 2.xlsx]dict_02'!$B$1446:$B$1657</c15:sqref>
                        </c15:formulaRef>
                      </c:ext>
                    </c:extLst>
                    <c:numCache>
                      <c:formatCode>mm/dd/yyyy</c:formatCode>
                      <c:ptCount val="212"/>
                      <c:pt idx="0">
                        <c:v>42736</c:v>
                      </c:pt>
                      <c:pt idx="1">
                        <c:v>42737</c:v>
                      </c:pt>
                      <c:pt idx="2">
                        <c:v>42738</c:v>
                      </c:pt>
                      <c:pt idx="3">
                        <c:v>42739</c:v>
                      </c:pt>
                      <c:pt idx="4">
                        <c:v>42740</c:v>
                      </c:pt>
                      <c:pt idx="5">
                        <c:v>42741</c:v>
                      </c:pt>
                      <c:pt idx="6">
                        <c:v>42742</c:v>
                      </c:pt>
                      <c:pt idx="7">
                        <c:v>42743</c:v>
                      </c:pt>
                      <c:pt idx="8">
                        <c:v>42744</c:v>
                      </c:pt>
                      <c:pt idx="9">
                        <c:v>42745</c:v>
                      </c:pt>
                      <c:pt idx="10">
                        <c:v>42746</c:v>
                      </c:pt>
                      <c:pt idx="11">
                        <c:v>42747</c:v>
                      </c:pt>
                      <c:pt idx="12">
                        <c:v>42748</c:v>
                      </c:pt>
                      <c:pt idx="13">
                        <c:v>42749</c:v>
                      </c:pt>
                      <c:pt idx="14">
                        <c:v>42750</c:v>
                      </c:pt>
                      <c:pt idx="15">
                        <c:v>42751</c:v>
                      </c:pt>
                      <c:pt idx="16">
                        <c:v>42752</c:v>
                      </c:pt>
                      <c:pt idx="17">
                        <c:v>42753</c:v>
                      </c:pt>
                      <c:pt idx="18">
                        <c:v>42754</c:v>
                      </c:pt>
                      <c:pt idx="19">
                        <c:v>42755</c:v>
                      </c:pt>
                      <c:pt idx="20">
                        <c:v>42756</c:v>
                      </c:pt>
                      <c:pt idx="21">
                        <c:v>42757</c:v>
                      </c:pt>
                      <c:pt idx="22">
                        <c:v>42758</c:v>
                      </c:pt>
                      <c:pt idx="23">
                        <c:v>42759</c:v>
                      </c:pt>
                      <c:pt idx="24">
                        <c:v>42760</c:v>
                      </c:pt>
                      <c:pt idx="25">
                        <c:v>42761</c:v>
                      </c:pt>
                      <c:pt idx="26">
                        <c:v>42762</c:v>
                      </c:pt>
                      <c:pt idx="27">
                        <c:v>42763</c:v>
                      </c:pt>
                      <c:pt idx="28">
                        <c:v>42764</c:v>
                      </c:pt>
                      <c:pt idx="29">
                        <c:v>42765</c:v>
                      </c:pt>
                      <c:pt idx="30">
                        <c:v>42766</c:v>
                      </c:pt>
                      <c:pt idx="31">
                        <c:v>42767</c:v>
                      </c:pt>
                      <c:pt idx="32">
                        <c:v>42768</c:v>
                      </c:pt>
                      <c:pt idx="33">
                        <c:v>42769</c:v>
                      </c:pt>
                      <c:pt idx="34">
                        <c:v>42770</c:v>
                      </c:pt>
                      <c:pt idx="35">
                        <c:v>42771</c:v>
                      </c:pt>
                      <c:pt idx="36">
                        <c:v>42772</c:v>
                      </c:pt>
                      <c:pt idx="37">
                        <c:v>42773</c:v>
                      </c:pt>
                      <c:pt idx="38">
                        <c:v>42774</c:v>
                      </c:pt>
                      <c:pt idx="39">
                        <c:v>42775</c:v>
                      </c:pt>
                      <c:pt idx="40">
                        <c:v>42776</c:v>
                      </c:pt>
                      <c:pt idx="41">
                        <c:v>42777</c:v>
                      </c:pt>
                      <c:pt idx="42">
                        <c:v>42778</c:v>
                      </c:pt>
                      <c:pt idx="43">
                        <c:v>42779</c:v>
                      </c:pt>
                      <c:pt idx="44">
                        <c:v>42780</c:v>
                      </c:pt>
                      <c:pt idx="45">
                        <c:v>42781</c:v>
                      </c:pt>
                      <c:pt idx="46">
                        <c:v>42782</c:v>
                      </c:pt>
                      <c:pt idx="47">
                        <c:v>42783</c:v>
                      </c:pt>
                      <c:pt idx="48">
                        <c:v>42784</c:v>
                      </c:pt>
                      <c:pt idx="49">
                        <c:v>42785</c:v>
                      </c:pt>
                      <c:pt idx="50">
                        <c:v>42786</c:v>
                      </c:pt>
                      <c:pt idx="51">
                        <c:v>42787</c:v>
                      </c:pt>
                      <c:pt idx="52">
                        <c:v>42788</c:v>
                      </c:pt>
                      <c:pt idx="53">
                        <c:v>42789</c:v>
                      </c:pt>
                      <c:pt idx="54">
                        <c:v>42790</c:v>
                      </c:pt>
                      <c:pt idx="55">
                        <c:v>42791</c:v>
                      </c:pt>
                      <c:pt idx="56">
                        <c:v>42792</c:v>
                      </c:pt>
                      <c:pt idx="57">
                        <c:v>42793</c:v>
                      </c:pt>
                      <c:pt idx="58">
                        <c:v>42794</c:v>
                      </c:pt>
                      <c:pt idx="59">
                        <c:v>42795</c:v>
                      </c:pt>
                      <c:pt idx="60">
                        <c:v>42796</c:v>
                      </c:pt>
                      <c:pt idx="61">
                        <c:v>42797</c:v>
                      </c:pt>
                      <c:pt idx="62">
                        <c:v>42798</c:v>
                      </c:pt>
                      <c:pt idx="63">
                        <c:v>42799</c:v>
                      </c:pt>
                      <c:pt idx="64">
                        <c:v>42800</c:v>
                      </c:pt>
                      <c:pt idx="65">
                        <c:v>42801</c:v>
                      </c:pt>
                      <c:pt idx="66">
                        <c:v>42802</c:v>
                      </c:pt>
                      <c:pt idx="67">
                        <c:v>42803</c:v>
                      </c:pt>
                      <c:pt idx="68">
                        <c:v>42804</c:v>
                      </c:pt>
                      <c:pt idx="69">
                        <c:v>42805</c:v>
                      </c:pt>
                      <c:pt idx="70">
                        <c:v>42806</c:v>
                      </c:pt>
                      <c:pt idx="71">
                        <c:v>42807</c:v>
                      </c:pt>
                      <c:pt idx="72">
                        <c:v>42808</c:v>
                      </c:pt>
                      <c:pt idx="73">
                        <c:v>42809</c:v>
                      </c:pt>
                      <c:pt idx="74">
                        <c:v>42810</c:v>
                      </c:pt>
                      <c:pt idx="75">
                        <c:v>42811</c:v>
                      </c:pt>
                      <c:pt idx="76">
                        <c:v>42812</c:v>
                      </c:pt>
                      <c:pt idx="77">
                        <c:v>42813</c:v>
                      </c:pt>
                      <c:pt idx="78">
                        <c:v>42814</c:v>
                      </c:pt>
                      <c:pt idx="79">
                        <c:v>42815</c:v>
                      </c:pt>
                      <c:pt idx="80">
                        <c:v>42816</c:v>
                      </c:pt>
                      <c:pt idx="81">
                        <c:v>42817</c:v>
                      </c:pt>
                      <c:pt idx="82">
                        <c:v>42818</c:v>
                      </c:pt>
                      <c:pt idx="83">
                        <c:v>42819</c:v>
                      </c:pt>
                      <c:pt idx="84">
                        <c:v>42820</c:v>
                      </c:pt>
                      <c:pt idx="85">
                        <c:v>42821</c:v>
                      </c:pt>
                      <c:pt idx="86">
                        <c:v>42822</c:v>
                      </c:pt>
                      <c:pt idx="87">
                        <c:v>42823</c:v>
                      </c:pt>
                      <c:pt idx="88">
                        <c:v>42824</c:v>
                      </c:pt>
                      <c:pt idx="89">
                        <c:v>42825</c:v>
                      </c:pt>
                      <c:pt idx="90">
                        <c:v>42826</c:v>
                      </c:pt>
                      <c:pt idx="91">
                        <c:v>42827</c:v>
                      </c:pt>
                      <c:pt idx="92">
                        <c:v>42828</c:v>
                      </c:pt>
                      <c:pt idx="93">
                        <c:v>42829</c:v>
                      </c:pt>
                      <c:pt idx="94">
                        <c:v>42830</c:v>
                      </c:pt>
                      <c:pt idx="95">
                        <c:v>42831</c:v>
                      </c:pt>
                      <c:pt idx="96">
                        <c:v>42832</c:v>
                      </c:pt>
                      <c:pt idx="97">
                        <c:v>42833</c:v>
                      </c:pt>
                      <c:pt idx="98">
                        <c:v>42834</c:v>
                      </c:pt>
                      <c:pt idx="99">
                        <c:v>42835</c:v>
                      </c:pt>
                      <c:pt idx="100">
                        <c:v>42836</c:v>
                      </c:pt>
                      <c:pt idx="101">
                        <c:v>42837</c:v>
                      </c:pt>
                      <c:pt idx="102">
                        <c:v>42838</c:v>
                      </c:pt>
                      <c:pt idx="103">
                        <c:v>42839</c:v>
                      </c:pt>
                      <c:pt idx="104">
                        <c:v>42840</c:v>
                      </c:pt>
                      <c:pt idx="105">
                        <c:v>42841</c:v>
                      </c:pt>
                      <c:pt idx="106">
                        <c:v>42842</c:v>
                      </c:pt>
                      <c:pt idx="107">
                        <c:v>42843</c:v>
                      </c:pt>
                      <c:pt idx="108">
                        <c:v>42844</c:v>
                      </c:pt>
                      <c:pt idx="109">
                        <c:v>42845</c:v>
                      </c:pt>
                      <c:pt idx="110">
                        <c:v>42846</c:v>
                      </c:pt>
                      <c:pt idx="111">
                        <c:v>42847</c:v>
                      </c:pt>
                      <c:pt idx="112">
                        <c:v>42848</c:v>
                      </c:pt>
                      <c:pt idx="113">
                        <c:v>42849</c:v>
                      </c:pt>
                      <c:pt idx="114">
                        <c:v>42850</c:v>
                      </c:pt>
                      <c:pt idx="115">
                        <c:v>42851</c:v>
                      </c:pt>
                      <c:pt idx="116">
                        <c:v>42852</c:v>
                      </c:pt>
                      <c:pt idx="117">
                        <c:v>42853</c:v>
                      </c:pt>
                      <c:pt idx="118">
                        <c:v>42854</c:v>
                      </c:pt>
                      <c:pt idx="119">
                        <c:v>42855</c:v>
                      </c:pt>
                      <c:pt idx="120">
                        <c:v>42856</c:v>
                      </c:pt>
                      <c:pt idx="121">
                        <c:v>42857</c:v>
                      </c:pt>
                      <c:pt idx="122">
                        <c:v>42858</c:v>
                      </c:pt>
                      <c:pt idx="123">
                        <c:v>42859</c:v>
                      </c:pt>
                      <c:pt idx="124">
                        <c:v>42860</c:v>
                      </c:pt>
                      <c:pt idx="125">
                        <c:v>42861</c:v>
                      </c:pt>
                      <c:pt idx="126">
                        <c:v>42862</c:v>
                      </c:pt>
                      <c:pt idx="127">
                        <c:v>42863</c:v>
                      </c:pt>
                      <c:pt idx="128">
                        <c:v>42864</c:v>
                      </c:pt>
                      <c:pt idx="129">
                        <c:v>42865</c:v>
                      </c:pt>
                      <c:pt idx="130">
                        <c:v>42866</c:v>
                      </c:pt>
                      <c:pt idx="131">
                        <c:v>42867</c:v>
                      </c:pt>
                      <c:pt idx="132">
                        <c:v>42868</c:v>
                      </c:pt>
                      <c:pt idx="133">
                        <c:v>42869</c:v>
                      </c:pt>
                      <c:pt idx="134">
                        <c:v>42870</c:v>
                      </c:pt>
                      <c:pt idx="135">
                        <c:v>42871</c:v>
                      </c:pt>
                      <c:pt idx="136">
                        <c:v>42872</c:v>
                      </c:pt>
                      <c:pt idx="137">
                        <c:v>42873</c:v>
                      </c:pt>
                      <c:pt idx="138">
                        <c:v>42874</c:v>
                      </c:pt>
                      <c:pt idx="139">
                        <c:v>42875</c:v>
                      </c:pt>
                      <c:pt idx="140">
                        <c:v>42876</c:v>
                      </c:pt>
                      <c:pt idx="141">
                        <c:v>42877</c:v>
                      </c:pt>
                      <c:pt idx="142">
                        <c:v>42878</c:v>
                      </c:pt>
                      <c:pt idx="143">
                        <c:v>42879</c:v>
                      </c:pt>
                      <c:pt idx="144">
                        <c:v>42880</c:v>
                      </c:pt>
                      <c:pt idx="145">
                        <c:v>42881</c:v>
                      </c:pt>
                      <c:pt idx="146">
                        <c:v>42882</c:v>
                      </c:pt>
                      <c:pt idx="147">
                        <c:v>42883</c:v>
                      </c:pt>
                      <c:pt idx="148">
                        <c:v>42884</c:v>
                      </c:pt>
                      <c:pt idx="149">
                        <c:v>42885</c:v>
                      </c:pt>
                      <c:pt idx="150">
                        <c:v>42886</c:v>
                      </c:pt>
                      <c:pt idx="151">
                        <c:v>42887</c:v>
                      </c:pt>
                      <c:pt idx="152">
                        <c:v>42888</c:v>
                      </c:pt>
                      <c:pt idx="153">
                        <c:v>42889</c:v>
                      </c:pt>
                      <c:pt idx="154">
                        <c:v>42890</c:v>
                      </c:pt>
                      <c:pt idx="155">
                        <c:v>42891</c:v>
                      </c:pt>
                      <c:pt idx="156">
                        <c:v>42892</c:v>
                      </c:pt>
                      <c:pt idx="157">
                        <c:v>42893</c:v>
                      </c:pt>
                      <c:pt idx="158">
                        <c:v>42894</c:v>
                      </c:pt>
                      <c:pt idx="159">
                        <c:v>42895</c:v>
                      </c:pt>
                      <c:pt idx="160">
                        <c:v>42896</c:v>
                      </c:pt>
                      <c:pt idx="161">
                        <c:v>42897</c:v>
                      </c:pt>
                      <c:pt idx="162">
                        <c:v>42898</c:v>
                      </c:pt>
                      <c:pt idx="163">
                        <c:v>42899</c:v>
                      </c:pt>
                      <c:pt idx="164">
                        <c:v>42900</c:v>
                      </c:pt>
                      <c:pt idx="165">
                        <c:v>42901</c:v>
                      </c:pt>
                      <c:pt idx="166">
                        <c:v>42902</c:v>
                      </c:pt>
                      <c:pt idx="167">
                        <c:v>42903</c:v>
                      </c:pt>
                      <c:pt idx="168">
                        <c:v>42904</c:v>
                      </c:pt>
                      <c:pt idx="169">
                        <c:v>42905</c:v>
                      </c:pt>
                      <c:pt idx="170">
                        <c:v>42906</c:v>
                      </c:pt>
                      <c:pt idx="171">
                        <c:v>42907</c:v>
                      </c:pt>
                      <c:pt idx="172">
                        <c:v>42908</c:v>
                      </c:pt>
                      <c:pt idx="173">
                        <c:v>42909</c:v>
                      </c:pt>
                      <c:pt idx="174">
                        <c:v>42910</c:v>
                      </c:pt>
                      <c:pt idx="175">
                        <c:v>42911</c:v>
                      </c:pt>
                      <c:pt idx="176">
                        <c:v>42912</c:v>
                      </c:pt>
                      <c:pt idx="177">
                        <c:v>42913</c:v>
                      </c:pt>
                      <c:pt idx="178">
                        <c:v>42914</c:v>
                      </c:pt>
                      <c:pt idx="179">
                        <c:v>42915</c:v>
                      </c:pt>
                      <c:pt idx="180">
                        <c:v>42916</c:v>
                      </c:pt>
                      <c:pt idx="181">
                        <c:v>42917</c:v>
                      </c:pt>
                      <c:pt idx="182">
                        <c:v>42918</c:v>
                      </c:pt>
                      <c:pt idx="183">
                        <c:v>42919</c:v>
                      </c:pt>
                      <c:pt idx="184">
                        <c:v>42920</c:v>
                      </c:pt>
                      <c:pt idx="185">
                        <c:v>42921</c:v>
                      </c:pt>
                      <c:pt idx="186">
                        <c:v>42922</c:v>
                      </c:pt>
                      <c:pt idx="187">
                        <c:v>42923</c:v>
                      </c:pt>
                      <c:pt idx="188">
                        <c:v>42924</c:v>
                      </c:pt>
                      <c:pt idx="189">
                        <c:v>42925</c:v>
                      </c:pt>
                      <c:pt idx="190">
                        <c:v>42926</c:v>
                      </c:pt>
                      <c:pt idx="191">
                        <c:v>42927</c:v>
                      </c:pt>
                      <c:pt idx="192">
                        <c:v>42928</c:v>
                      </c:pt>
                      <c:pt idx="193">
                        <c:v>42929</c:v>
                      </c:pt>
                      <c:pt idx="194">
                        <c:v>42930</c:v>
                      </c:pt>
                      <c:pt idx="195">
                        <c:v>42931</c:v>
                      </c:pt>
                      <c:pt idx="196">
                        <c:v>42932</c:v>
                      </c:pt>
                      <c:pt idx="197">
                        <c:v>42933</c:v>
                      </c:pt>
                      <c:pt idx="198">
                        <c:v>42934</c:v>
                      </c:pt>
                      <c:pt idx="199">
                        <c:v>42935</c:v>
                      </c:pt>
                      <c:pt idx="200">
                        <c:v>42936</c:v>
                      </c:pt>
                      <c:pt idx="201">
                        <c:v>42937</c:v>
                      </c:pt>
                      <c:pt idx="202">
                        <c:v>42938</c:v>
                      </c:pt>
                      <c:pt idx="203">
                        <c:v>42939</c:v>
                      </c:pt>
                      <c:pt idx="204">
                        <c:v>42940</c:v>
                      </c:pt>
                      <c:pt idx="205">
                        <c:v>42941</c:v>
                      </c:pt>
                      <c:pt idx="206">
                        <c:v>42942</c:v>
                      </c:pt>
                      <c:pt idx="207">
                        <c:v>42943</c:v>
                      </c:pt>
                      <c:pt idx="208">
                        <c:v>42944</c:v>
                      </c:pt>
                      <c:pt idx="209">
                        <c:v>42945</c:v>
                      </c:pt>
                      <c:pt idx="210">
                        <c:v>42946</c:v>
                      </c:pt>
                      <c:pt idx="211">
                        <c:v>42947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'[Example of Metrics on Community 2.xlsx]dict_02'!$I$1446:$I$1657</c15:sqref>
                        </c15:formulaRef>
                      </c:ext>
                    </c:extLst>
                    <c:numCache>
                      <c:formatCode>General</c:formatCode>
                      <c:ptCount val="212"/>
                      <c:pt idx="0">
                        <c:v>106</c:v>
                      </c:pt>
                      <c:pt idx="1">
                        <c:v>96</c:v>
                      </c:pt>
                      <c:pt idx="2">
                        <c:v>93</c:v>
                      </c:pt>
                      <c:pt idx="3">
                        <c:v>125</c:v>
                      </c:pt>
                      <c:pt idx="4">
                        <c:v>135</c:v>
                      </c:pt>
                      <c:pt idx="5">
                        <c:v>175</c:v>
                      </c:pt>
                      <c:pt idx="6">
                        <c:v>107</c:v>
                      </c:pt>
                      <c:pt idx="7">
                        <c:v>127</c:v>
                      </c:pt>
                      <c:pt idx="8">
                        <c:v>127</c:v>
                      </c:pt>
                      <c:pt idx="9">
                        <c:v>132</c:v>
                      </c:pt>
                      <c:pt idx="10">
                        <c:v>163</c:v>
                      </c:pt>
                      <c:pt idx="11">
                        <c:v>182</c:v>
                      </c:pt>
                      <c:pt idx="12">
                        <c:v>150</c:v>
                      </c:pt>
                      <c:pt idx="13">
                        <c:v>93</c:v>
                      </c:pt>
                      <c:pt idx="14">
                        <c:v>99</c:v>
                      </c:pt>
                      <c:pt idx="15">
                        <c:v>135</c:v>
                      </c:pt>
                      <c:pt idx="16">
                        <c:v>146</c:v>
                      </c:pt>
                      <c:pt idx="17">
                        <c:v>132</c:v>
                      </c:pt>
                      <c:pt idx="18">
                        <c:v>139</c:v>
                      </c:pt>
                      <c:pt idx="19">
                        <c:v>146</c:v>
                      </c:pt>
                      <c:pt idx="20">
                        <c:v>95</c:v>
                      </c:pt>
                      <c:pt idx="21">
                        <c:v>108</c:v>
                      </c:pt>
                      <c:pt idx="22">
                        <c:v>133</c:v>
                      </c:pt>
                      <c:pt idx="23">
                        <c:v>111</c:v>
                      </c:pt>
                      <c:pt idx="24">
                        <c:v>113</c:v>
                      </c:pt>
                      <c:pt idx="25">
                        <c:v>190</c:v>
                      </c:pt>
                      <c:pt idx="26">
                        <c:v>146</c:v>
                      </c:pt>
                      <c:pt idx="27">
                        <c:v>113</c:v>
                      </c:pt>
                      <c:pt idx="28">
                        <c:v>100</c:v>
                      </c:pt>
                      <c:pt idx="29">
                        <c:v>131</c:v>
                      </c:pt>
                      <c:pt idx="30">
                        <c:v>121</c:v>
                      </c:pt>
                      <c:pt idx="31">
                        <c:v>111</c:v>
                      </c:pt>
                      <c:pt idx="32">
                        <c:v>125</c:v>
                      </c:pt>
                      <c:pt idx="33">
                        <c:v>170</c:v>
                      </c:pt>
                      <c:pt idx="34">
                        <c:v>143</c:v>
                      </c:pt>
                      <c:pt idx="35">
                        <c:v>116</c:v>
                      </c:pt>
                      <c:pt idx="36">
                        <c:v>116</c:v>
                      </c:pt>
                      <c:pt idx="37">
                        <c:v>118</c:v>
                      </c:pt>
                      <c:pt idx="38">
                        <c:v>113</c:v>
                      </c:pt>
                      <c:pt idx="39">
                        <c:v>117</c:v>
                      </c:pt>
                      <c:pt idx="40">
                        <c:v>133</c:v>
                      </c:pt>
                      <c:pt idx="41">
                        <c:v>99</c:v>
                      </c:pt>
                      <c:pt idx="42">
                        <c:v>97</c:v>
                      </c:pt>
                      <c:pt idx="43">
                        <c:v>111</c:v>
                      </c:pt>
                      <c:pt idx="44">
                        <c:v>103</c:v>
                      </c:pt>
                      <c:pt idx="45">
                        <c:v>109</c:v>
                      </c:pt>
                      <c:pt idx="46">
                        <c:v>138</c:v>
                      </c:pt>
                      <c:pt idx="47">
                        <c:v>150</c:v>
                      </c:pt>
                      <c:pt idx="48">
                        <c:v>108</c:v>
                      </c:pt>
                      <c:pt idx="49">
                        <c:v>97</c:v>
                      </c:pt>
                      <c:pt idx="50">
                        <c:v>105</c:v>
                      </c:pt>
                      <c:pt idx="51">
                        <c:v>150</c:v>
                      </c:pt>
                      <c:pt idx="52">
                        <c:v>122</c:v>
                      </c:pt>
                      <c:pt idx="53">
                        <c:v>150</c:v>
                      </c:pt>
                      <c:pt idx="54">
                        <c:v>150</c:v>
                      </c:pt>
                      <c:pt idx="55">
                        <c:v>133</c:v>
                      </c:pt>
                      <c:pt idx="56">
                        <c:v>104</c:v>
                      </c:pt>
                      <c:pt idx="57">
                        <c:v>132</c:v>
                      </c:pt>
                      <c:pt idx="58">
                        <c:v>154</c:v>
                      </c:pt>
                      <c:pt idx="59">
                        <c:v>144</c:v>
                      </c:pt>
                      <c:pt idx="60">
                        <c:v>122</c:v>
                      </c:pt>
                      <c:pt idx="61">
                        <c:v>135</c:v>
                      </c:pt>
                      <c:pt idx="62">
                        <c:v>111</c:v>
                      </c:pt>
                      <c:pt idx="63">
                        <c:v>114</c:v>
                      </c:pt>
                      <c:pt idx="64">
                        <c:v>112</c:v>
                      </c:pt>
                      <c:pt idx="65">
                        <c:v>131</c:v>
                      </c:pt>
                      <c:pt idx="66">
                        <c:v>134</c:v>
                      </c:pt>
                      <c:pt idx="67">
                        <c:v>156</c:v>
                      </c:pt>
                      <c:pt idx="68">
                        <c:v>154</c:v>
                      </c:pt>
                      <c:pt idx="69">
                        <c:v>113</c:v>
                      </c:pt>
                      <c:pt idx="70">
                        <c:v>106</c:v>
                      </c:pt>
                      <c:pt idx="71">
                        <c:v>130</c:v>
                      </c:pt>
                      <c:pt idx="72">
                        <c:v>151</c:v>
                      </c:pt>
                      <c:pt idx="73">
                        <c:v>134</c:v>
                      </c:pt>
                      <c:pt idx="74">
                        <c:v>163</c:v>
                      </c:pt>
                      <c:pt idx="75">
                        <c:v>187</c:v>
                      </c:pt>
                      <c:pt idx="76">
                        <c:v>135</c:v>
                      </c:pt>
                      <c:pt idx="77">
                        <c:v>154</c:v>
                      </c:pt>
                      <c:pt idx="78">
                        <c:v>161</c:v>
                      </c:pt>
                      <c:pt idx="79">
                        <c:v>120</c:v>
                      </c:pt>
                      <c:pt idx="80">
                        <c:v>162</c:v>
                      </c:pt>
                      <c:pt idx="81">
                        <c:v>135</c:v>
                      </c:pt>
                      <c:pt idx="82">
                        <c:v>143</c:v>
                      </c:pt>
                      <c:pt idx="83">
                        <c:v>144</c:v>
                      </c:pt>
                      <c:pt idx="84">
                        <c:v>124</c:v>
                      </c:pt>
                      <c:pt idx="85">
                        <c:v>134</c:v>
                      </c:pt>
                      <c:pt idx="86">
                        <c:v>124</c:v>
                      </c:pt>
                      <c:pt idx="87">
                        <c:v>160</c:v>
                      </c:pt>
                      <c:pt idx="88">
                        <c:v>151</c:v>
                      </c:pt>
                      <c:pt idx="89">
                        <c:v>186</c:v>
                      </c:pt>
                      <c:pt idx="90">
                        <c:v>127</c:v>
                      </c:pt>
                      <c:pt idx="91">
                        <c:v>110</c:v>
                      </c:pt>
                      <c:pt idx="92">
                        <c:v>148</c:v>
                      </c:pt>
                      <c:pt idx="93">
                        <c:v>139</c:v>
                      </c:pt>
                      <c:pt idx="94">
                        <c:v>136</c:v>
                      </c:pt>
                      <c:pt idx="95">
                        <c:v>167</c:v>
                      </c:pt>
                      <c:pt idx="96">
                        <c:v>149</c:v>
                      </c:pt>
                      <c:pt idx="97">
                        <c:v>104</c:v>
                      </c:pt>
                      <c:pt idx="98">
                        <c:v>102</c:v>
                      </c:pt>
                      <c:pt idx="99">
                        <c:v>150</c:v>
                      </c:pt>
                      <c:pt idx="100">
                        <c:v>98</c:v>
                      </c:pt>
                      <c:pt idx="101">
                        <c:v>126</c:v>
                      </c:pt>
                      <c:pt idx="102">
                        <c:v>133</c:v>
                      </c:pt>
                      <c:pt idx="103">
                        <c:v>138</c:v>
                      </c:pt>
                      <c:pt idx="104">
                        <c:v>111</c:v>
                      </c:pt>
                      <c:pt idx="105">
                        <c:v>104</c:v>
                      </c:pt>
                      <c:pt idx="106">
                        <c:v>138</c:v>
                      </c:pt>
                      <c:pt idx="107">
                        <c:v>148</c:v>
                      </c:pt>
                      <c:pt idx="108">
                        <c:v>111</c:v>
                      </c:pt>
                      <c:pt idx="109">
                        <c:v>132</c:v>
                      </c:pt>
                      <c:pt idx="110">
                        <c:v>178</c:v>
                      </c:pt>
                      <c:pt idx="111">
                        <c:v>135</c:v>
                      </c:pt>
                      <c:pt idx="112">
                        <c:v>105</c:v>
                      </c:pt>
                      <c:pt idx="113">
                        <c:v>152</c:v>
                      </c:pt>
                      <c:pt idx="114">
                        <c:v>90</c:v>
                      </c:pt>
                      <c:pt idx="115">
                        <c:v>117</c:v>
                      </c:pt>
                      <c:pt idx="116">
                        <c:v>108</c:v>
                      </c:pt>
                      <c:pt idx="117">
                        <c:v>121</c:v>
                      </c:pt>
                      <c:pt idx="118">
                        <c:v>128</c:v>
                      </c:pt>
                      <c:pt idx="119">
                        <c:v>99</c:v>
                      </c:pt>
                      <c:pt idx="120">
                        <c:v>156</c:v>
                      </c:pt>
                      <c:pt idx="121">
                        <c:v>147</c:v>
                      </c:pt>
                      <c:pt idx="122">
                        <c:v>137</c:v>
                      </c:pt>
                      <c:pt idx="123">
                        <c:v>130</c:v>
                      </c:pt>
                      <c:pt idx="124">
                        <c:v>172</c:v>
                      </c:pt>
                      <c:pt idx="125">
                        <c:v>151</c:v>
                      </c:pt>
                      <c:pt idx="126">
                        <c:v>87</c:v>
                      </c:pt>
                      <c:pt idx="127">
                        <c:v>124</c:v>
                      </c:pt>
                      <c:pt idx="128">
                        <c:v>87</c:v>
                      </c:pt>
                      <c:pt idx="129">
                        <c:v>125</c:v>
                      </c:pt>
                      <c:pt idx="130">
                        <c:v>113</c:v>
                      </c:pt>
                      <c:pt idx="131">
                        <c:v>122</c:v>
                      </c:pt>
                      <c:pt idx="132">
                        <c:v>95</c:v>
                      </c:pt>
                      <c:pt idx="133">
                        <c:v>81</c:v>
                      </c:pt>
                      <c:pt idx="134">
                        <c:v>111</c:v>
                      </c:pt>
                      <c:pt idx="135">
                        <c:v>79</c:v>
                      </c:pt>
                      <c:pt idx="136">
                        <c:v>88</c:v>
                      </c:pt>
                      <c:pt idx="137">
                        <c:v>96</c:v>
                      </c:pt>
                      <c:pt idx="138">
                        <c:v>117</c:v>
                      </c:pt>
                      <c:pt idx="139">
                        <c:v>90</c:v>
                      </c:pt>
                      <c:pt idx="140">
                        <c:v>101</c:v>
                      </c:pt>
                      <c:pt idx="141">
                        <c:v>94</c:v>
                      </c:pt>
                      <c:pt idx="142">
                        <c:v>81</c:v>
                      </c:pt>
                      <c:pt idx="143">
                        <c:v>99</c:v>
                      </c:pt>
                      <c:pt idx="144">
                        <c:v>100</c:v>
                      </c:pt>
                      <c:pt idx="145">
                        <c:v>93</c:v>
                      </c:pt>
                      <c:pt idx="146">
                        <c:v>101</c:v>
                      </c:pt>
                      <c:pt idx="147">
                        <c:v>87</c:v>
                      </c:pt>
                      <c:pt idx="148">
                        <c:v>73</c:v>
                      </c:pt>
                      <c:pt idx="149">
                        <c:v>79</c:v>
                      </c:pt>
                      <c:pt idx="150">
                        <c:v>101</c:v>
                      </c:pt>
                      <c:pt idx="151">
                        <c:v>108</c:v>
                      </c:pt>
                      <c:pt idx="152">
                        <c:v>130</c:v>
                      </c:pt>
                      <c:pt idx="153">
                        <c:v>106</c:v>
                      </c:pt>
                      <c:pt idx="154">
                        <c:v>97</c:v>
                      </c:pt>
                      <c:pt idx="155">
                        <c:v>97</c:v>
                      </c:pt>
                      <c:pt idx="156">
                        <c:v>95</c:v>
                      </c:pt>
                      <c:pt idx="157">
                        <c:v>84</c:v>
                      </c:pt>
                      <c:pt idx="158">
                        <c:v>87</c:v>
                      </c:pt>
                      <c:pt idx="159">
                        <c:v>108</c:v>
                      </c:pt>
                      <c:pt idx="160">
                        <c:v>111</c:v>
                      </c:pt>
                      <c:pt idx="161">
                        <c:v>123</c:v>
                      </c:pt>
                      <c:pt idx="162">
                        <c:v>139</c:v>
                      </c:pt>
                      <c:pt idx="163">
                        <c:v>100</c:v>
                      </c:pt>
                      <c:pt idx="164">
                        <c:v>73</c:v>
                      </c:pt>
                      <c:pt idx="165">
                        <c:v>103</c:v>
                      </c:pt>
                      <c:pt idx="166">
                        <c:v>110</c:v>
                      </c:pt>
                      <c:pt idx="167">
                        <c:v>106</c:v>
                      </c:pt>
                      <c:pt idx="168">
                        <c:v>74</c:v>
                      </c:pt>
                      <c:pt idx="169">
                        <c:v>93</c:v>
                      </c:pt>
                      <c:pt idx="170">
                        <c:v>75</c:v>
                      </c:pt>
                      <c:pt idx="171">
                        <c:v>93</c:v>
                      </c:pt>
                      <c:pt idx="172">
                        <c:v>105</c:v>
                      </c:pt>
                      <c:pt idx="173">
                        <c:v>110</c:v>
                      </c:pt>
                      <c:pt idx="174">
                        <c:v>93</c:v>
                      </c:pt>
                      <c:pt idx="175">
                        <c:v>86</c:v>
                      </c:pt>
                      <c:pt idx="176">
                        <c:v>81</c:v>
                      </c:pt>
                      <c:pt idx="177">
                        <c:v>72</c:v>
                      </c:pt>
                      <c:pt idx="178">
                        <c:v>87</c:v>
                      </c:pt>
                      <c:pt idx="179">
                        <c:v>103</c:v>
                      </c:pt>
                      <c:pt idx="180">
                        <c:v>110</c:v>
                      </c:pt>
                      <c:pt idx="181">
                        <c:v>98</c:v>
                      </c:pt>
                      <c:pt idx="182">
                        <c:v>101</c:v>
                      </c:pt>
                      <c:pt idx="183">
                        <c:v>113</c:v>
                      </c:pt>
                      <c:pt idx="184">
                        <c:v>94</c:v>
                      </c:pt>
                      <c:pt idx="185">
                        <c:v>101</c:v>
                      </c:pt>
                      <c:pt idx="186">
                        <c:v>99</c:v>
                      </c:pt>
                      <c:pt idx="187">
                        <c:v>94</c:v>
                      </c:pt>
                      <c:pt idx="188">
                        <c:v>94</c:v>
                      </c:pt>
                      <c:pt idx="189">
                        <c:v>109</c:v>
                      </c:pt>
                      <c:pt idx="190">
                        <c:v>91</c:v>
                      </c:pt>
                      <c:pt idx="191">
                        <c:v>85</c:v>
                      </c:pt>
                      <c:pt idx="192">
                        <c:v>82</c:v>
                      </c:pt>
                      <c:pt idx="193">
                        <c:v>89</c:v>
                      </c:pt>
                      <c:pt idx="194">
                        <c:v>97</c:v>
                      </c:pt>
                      <c:pt idx="195">
                        <c:v>76</c:v>
                      </c:pt>
                      <c:pt idx="196">
                        <c:v>67</c:v>
                      </c:pt>
                      <c:pt idx="197">
                        <c:v>90</c:v>
                      </c:pt>
                      <c:pt idx="198">
                        <c:v>72</c:v>
                      </c:pt>
                      <c:pt idx="199">
                        <c:v>73</c:v>
                      </c:pt>
                      <c:pt idx="200">
                        <c:v>78</c:v>
                      </c:pt>
                      <c:pt idx="201">
                        <c:v>101</c:v>
                      </c:pt>
                      <c:pt idx="202">
                        <c:v>95</c:v>
                      </c:pt>
                      <c:pt idx="203">
                        <c:v>91</c:v>
                      </c:pt>
                      <c:pt idx="204">
                        <c:v>64</c:v>
                      </c:pt>
                      <c:pt idx="205">
                        <c:v>80</c:v>
                      </c:pt>
                      <c:pt idx="206">
                        <c:v>51</c:v>
                      </c:pt>
                      <c:pt idx="207">
                        <c:v>97</c:v>
                      </c:pt>
                      <c:pt idx="208">
                        <c:v>104</c:v>
                      </c:pt>
                      <c:pt idx="209">
                        <c:v>79</c:v>
                      </c:pt>
                      <c:pt idx="210">
                        <c:v>67</c:v>
                      </c:pt>
                      <c:pt idx="211">
                        <c:v>70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4-2EDD-41EB-9BFF-48FB87909B03}"/>
                  </c:ext>
                </c:extLst>
              </c15:ser>
            </c15:filteredScatterSeries>
            <c15:filteredScatterSeries>
              <c15:ser>
                <c:idx val="5"/>
                <c:order val="4"/>
                <c:tx>
                  <c:v>20 Day Exponential Moving Average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'[Example of Metrics on Community 2.xlsx]dict_02'!$B$2:$B$1445</c15:sqref>
                        </c15:formulaRef>
                      </c:ext>
                    </c:extLst>
                    <c:numCache>
                      <c:formatCode>mm/dd/yyyy</c:formatCode>
                      <c:ptCount val="1444"/>
                      <c:pt idx="0">
                        <c:v>41275</c:v>
                      </c:pt>
                      <c:pt idx="1">
                        <c:v>41276</c:v>
                      </c:pt>
                      <c:pt idx="2">
                        <c:v>41277</c:v>
                      </c:pt>
                      <c:pt idx="3">
                        <c:v>41278</c:v>
                      </c:pt>
                      <c:pt idx="4">
                        <c:v>41279</c:v>
                      </c:pt>
                      <c:pt idx="5">
                        <c:v>41280</c:v>
                      </c:pt>
                      <c:pt idx="6">
                        <c:v>41281</c:v>
                      </c:pt>
                      <c:pt idx="7">
                        <c:v>41282</c:v>
                      </c:pt>
                      <c:pt idx="8">
                        <c:v>41283</c:v>
                      </c:pt>
                      <c:pt idx="9">
                        <c:v>41284</c:v>
                      </c:pt>
                      <c:pt idx="10">
                        <c:v>41285</c:v>
                      </c:pt>
                      <c:pt idx="11">
                        <c:v>41286</c:v>
                      </c:pt>
                      <c:pt idx="12">
                        <c:v>41287</c:v>
                      </c:pt>
                      <c:pt idx="13">
                        <c:v>41288</c:v>
                      </c:pt>
                      <c:pt idx="14">
                        <c:v>41289</c:v>
                      </c:pt>
                      <c:pt idx="15">
                        <c:v>41290</c:v>
                      </c:pt>
                      <c:pt idx="16">
                        <c:v>41291</c:v>
                      </c:pt>
                      <c:pt idx="17">
                        <c:v>41292</c:v>
                      </c:pt>
                      <c:pt idx="18">
                        <c:v>41293</c:v>
                      </c:pt>
                      <c:pt idx="19">
                        <c:v>41294</c:v>
                      </c:pt>
                      <c:pt idx="20">
                        <c:v>41295</c:v>
                      </c:pt>
                      <c:pt idx="21">
                        <c:v>41296</c:v>
                      </c:pt>
                      <c:pt idx="22">
                        <c:v>41297</c:v>
                      </c:pt>
                      <c:pt idx="23">
                        <c:v>41298</c:v>
                      </c:pt>
                      <c:pt idx="24">
                        <c:v>41299</c:v>
                      </c:pt>
                      <c:pt idx="25">
                        <c:v>41300</c:v>
                      </c:pt>
                      <c:pt idx="26">
                        <c:v>41301</c:v>
                      </c:pt>
                      <c:pt idx="27">
                        <c:v>41302</c:v>
                      </c:pt>
                      <c:pt idx="28">
                        <c:v>41303</c:v>
                      </c:pt>
                      <c:pt idx="29">
                        <c:v>41304</c:v>
                      </c:pt>
                      <c:pt idx="30">
                        <c:v>41305</c:v>
                      </c:pt>
                      <c:pt idx="31">
                        <c:v>41306</c:v>
                      </c:pt>
                      <c:pt idx="32">
                        <c:v>41307</c:v>
                      </c:pt>
                      <c:pt idx="33">
                        <c:v>41308</c:v>
                      </c:pt>
                      <c:pt idx="34">
                        <c:v>41309</c:v>
                      </c:pt>
                      <c:pt idx="35">
                        <c:v>41310</c:v>
                      </c:pt>
                      <c:pt idx="36">
                        <c:v>41311</c:v>
                      </c:pt>
                      <c:pt idx="37">
                        <c:v>41312</c:v>
                      </c:pt>
                      <c:pt idx="38">
                        <c:v>41313</c:v>
                      </c:pt>
                      <c:pt idx="39">
                        <c:v>41314</c:v>
                      </c:pt>
                      <c:pt idx="40">
                        <c:v>41315</c:v>
                      </c:pt>
                      <c:pt idx="41">
                        <c:v>41316</c:v>
                      </c:pt>
                      <c:pt idx="42">
                        <c:v>41317</c:v>
                      </c:pt>
                      <c:pt idx="43">
                        <c:v>41318</c:v>
                      </c:pt>
                      <c:pt idx="44">
                        <c:v>41319</c:v>
                      </c:pt>
                      <c:pt idx="45">
                        <c:v>41320</c:v>
                      </c:pt>
                      <c:pt idx="46">
                        <c:v>41321</c:v>
                      </c:pt>
                      <c:pt idx="47">
                        <c:v>41322</c:v>
                      </c:pt>
                      <c:pt idx="48">
                        <c:v>41323</c:v>
                      </c:pt>
                      <c:pt idx="49">
                        <c:v>41324</c:v>
                      </c:pt>
                      <c:pt idx="50">
                        <c:v>41325</c:v>
                      </c:pt>
                      <c:pt idx="51">
                        <c:v>41326</c:v>
                      </c:pt>
                      <c:pt idx="52">
                        <c:v>41327</c:v>
                      </c:pt>
                      <c:pt idx="53">
                        <c:v>41328</c:v>
                      </c:pt>
                      <c:pt idx="54">
                        <c:v>41329</c:v>
                      </c:pt>
                      <c:pt idx="55">
                        <c:v>41330</c:v>
                      </c:pt>
                      <c:pt idx="56">
                        <c:v>41331</c:v>
                      </c:pt>
                      <c:pt idx="57">
                        <c:v>41332</c:v>
                      </c:pt>
                      <c:pt idx="58">
                        <c:v>41333</c:v>
                      </c:pt>
                      <c:pt idx="59">
                        <c:v>41334</c:v>
                      </c:pt>
                      <c:pt idx="60">
                        <c:v>41335</c:v>
                      </c:pt>
                      <c:pt idx="61">
                        <c:v>41336</c:v>
                      </c:pt>
                      <c:pt idx="62">
                        <c:v>41337</c:v>
                      </c:pt>
                      <c:pt idx="63">
                        <c:v>41338</c:v>
                      </c:pt>
                      <c:pt idx="64">
                        <c:v>41339</c:v>
                      </c:pt>
                      <c:pt idx="65">
                        <c:v>41340</c:v>
                      </c:pt>
                      <c:pt idx="66">
                        <c:v>41341</c:v>
                      </c:pt>
                      <c:pt idx="67">
                        <c:v>41342</c:v>
                      </c:pt>
                      <c:pt idx="68">
                        <c:v>41343</c:v>
                      </c:pt>
                      <c:pt idx="69">
                        <c:v>41344</c:v>
                      </c:pt>
                      <c:pt idx="70">
                        <c:v>41345</c:v>
                      </c:pt>
                      <c:pt idx="71">
                        <c:v>41346</c:v>
                      </c:pt>
                      <c:pt idx="72">
                        <c:v>41347</c:v>
                      </c:pt>
                      <c:pt idx="73">
                        <c:v>41348</c:v>
                      </c:pt>
                      <c:pt idx="74">
                        <c:v>41349</c:v>
                      </c:pt>
                      <c:pt idx="75">
                        <c:v>41350</c:v>
                      </c:pt>
                      <c:pt idx="76">
                        <c:v>41351</c:v>
                      </c:pt>
                      <c:pt idx="77">
                        <c:v>41352</c:v>
                      </c:pt>
                      <c:pt idx="78">
                        <c:v>41353</c:v>
                      </c:pt>
                      <c:pt idx="79">
                        <c:v>41354</c:v>
                      </c:pt>
                      <c:pt idx="80">
                        <c:v>41355</c:v>
                      </c:pt>
                      <c:pt idx="81">
                        <c:v>41356</c:v>
                      </c:pt>
                      <c:pt idx="82">
                        <c:v>41357</c:v>
                      </c:pt>
                      <c:pt idx="83">
                        <c:v>41358</c:v>
                      </c:pt>
                      <c:pt idx="84">
                        <c:v>41359</c:v>
                      </c:pt>
                      <c:pt idx="85">
                        <c:v>41360</c:v>
                      </c:pt>
                      <c:pt idx="86">
                        <c:v>41361</c:v>
                      </c:pt>
                      <c:pt idx="87">
                        <c:v>41362</c:v>
                      </c:pt>
                      <c:pt idx="88">
                        <c:v>41363</c:v>
                      </c:pt>
                      <c:pt idx="89">
                        <c:v>41364</c:v>
                      </c:pt>
                      <c:pt idx="90">
                        <c:v>41365</c:v>
                      </c:pt>
                      <c:pt idx="91">
                        <c:v>41366</c:v>
                      </c:pt>
                      <c:pt idx="92">
                        <c:v>41367</c:v>
                      </c:pt>
                      <c:pt idx="93">
                        <c:v>41368</c:v>
                      </c:pt>
                      <c:pt idx="94">
                        <c:v>41369</c:v>
                      </c:pt>
                      <c:pt idx="95">
                        <c:v>41370</c:v>
                      </c:pt>
                      <c:pt idx="96">
                        <c:v>41371</c:v>
                      </c:pt>
                      <c:pt idx="97">
                        <c:v>41372</c:v>
                      </c:pt>
                      <c:pt idx="98">
                        <c:v>41373</c:v>
                      </c:pt>
                      <c:pt idx="99">
                        <c:v>41374</c:v>
                      </c:pt>
                      <c:pt idx="100">
                        <c:v>41375</c:v>
                      </c:pt>
                      <c:pt idx="101">
                        <c:v>41376</c:v>
                      </c:pt>
                      <c:pt idx="102">
                        <c:v>41377</c:v>
                      </c:pt>
                      <c:pt idx="103">
                        <c:v>41378</c:v>
                      </c:pt>
                      <c:pt idx="104">
                        <c:v>41379</c:v>
                      </c:pt>
                      <c:pt idx="105">
                        <c:v>41380</c:v>
                      </c:pt>
                      <c:pt idx="106">
                        <c:v>41381</c:v>
                      </c:pt>
                      <c:pt idx="107">
                        <c:v>41382</c:v>
                      </c:pt>
                      <c:pt idx="108">
                        <c:v>41383</c:v>
                      </c:pt>
                      <c:pt idx="109">
                        <c:v>41384</c:v>
                      </c:pt>
                      <c:pt idx="110">
                        <c:v>41385</c:v>
                      </c:pt>
                      <c:pt idx="111">
                        <c:v>41386</c:v>
                      </c:pt>
                      <c:pt idx="112">
                        <c:v>41387</c:v>
                      </c:pt>
                      <c:pt idx="113">
                        <c:v>41388</c:v>
                      </c:pt>
                      <c:pt idx="114">
                        <c:v>41389</c:v>
                      </c:pt>
                      <c:pt idx="115">
                        <c:v>41390</c:v>
                      </c:pt>
                      <c:pt idx="116">
                        <c:v>41391</c:v>
                      </c:pt>
                      <c:pt idx="117">
                        <c:v>41392</c:v>
                      </c:pt>
                      <c:pt idx="118">
                        <c:v>41393</c:v>
                      </c:pt>
                      <c:pt idx="119">
                        <c:v>41394</c:v>
                      </c:pt>
                      <c:pt idx="120">
                        <c:v>41395</c:v>
                      </c:pt>
                      <c:pt idx="121">
                        <c:v>41396</c:v>
                      </c:pt>
                      <c:pt idx="122">
                        <c:v>41397</c:v>
                      </c:pt>
                      <c:pt idx="123">
                        <c:v>41398</c:v>
                      </c:pt>
                      <c:pt idx="124">
                        <c:v>41399</c:v>
                      </c:pt>
                      <c:pt idx="125">
                        <c:v>41400</c:v>
                      </c:pt>
                      <c:pt idx="126">
                        <c:v>41401</c:v>
                      </c:pt>
                      <c:pt idx="127">
                        <c:v>41402</c:v>
                      </c:pt>
                      <c:pt idx="128">
                        <c:v>41403</c:v>
                      </c:pt>
                      <c:pt idx="129">
                        <c:v>41404</c:v>
                      </c:pt>
                      <c:pt idx="130">
                        <c:v>41405</c:v>
                      </c:pt>
                      <c:pt idx="131">
                        <c:v>41406</c:v>
                      </c:pt>
                      <c:pt idx="132">
                        <c:v>41407</c:v>
                      </c:pt>
                      <c:pt idx="133">
                        <c:v>41408</c:v>
                      </c:pt>
                      <c:pt idx="134">
                        <c:v>41409</c:v>
                      </c:pt>
                      <c:pt idx="135">
                        <c:v>41410</c:v>
                      </c:pt>
                      <c:pt idx="136">
                        <c:v>41411</c:v>
                      </c:pt>
                      <c:pt idx="137">
                        <c:v>41412</c:v>
                      </c:pt>
                      <c:pt idx="138">
                        <c:v>41413</c:v>
                      </c:pt>
                      <c:pt idx="139">
                        <c:v>41414</c:v>
                      </c:pt>
                      <c:pt idx="140">
                        <c:v>41415</c:v>
                      </c:pt>
                      <c:pt idx="141">
                        <c:v>41416</c:v>
                      </c:pt>
                      <c:pt idx="142">
                        <c:v>41417</c:v>
                      </c:pt>
                      <c:pt idx="143">
                        <c:v>41418</c:v>
                      </c:pt>
                      <c:pt idx="144">
                        <c:v>41419</c:v>
                      </c:pt>
                      <c:pt idx="145">
                        <c:v>41420</c:v>
                      </c:pt>
                      <c:pt idx="146">
                        <c:v>41421</c:v>
                      </c:pt>
                      <c:pt idx="147">
                        <c:v>41422</c:v>
                      </c:pt>
                      <c:pt idx="148">
                        <c:v>41423</c:v>
                      </c:pt>
                      <c:pt idx="149">
                        <c:v>41424</c:v>
                      </c:pt>
                      <c:pt idx="150">
                        <c:v>41425</c:v>
                      </c:pt>
                      <c:pt idx="151">
                        <c:v>41426</c:v>
                      </c:pt>
                      <c:pt idx="152">
                        <c:v>41427</c:v>
                      </c:pt>
                      <c:pt idx="153">
                        <c:v>41428</c:v>
                      </c:pt>
                      <c:pt idx="154">
                        <c:v>41429</c:v>
                      </c:pt>
                      <c:pt idx="155">
                        <c:v>41430</c:v>
                      </c:pt>
                      <c:pt idx="156">
                        <c:v>41431</c:v>
                      </c:pt>
                      <c:pt idx="157">
                        <c:v>41432</c:v>
                      </c:pt>
                      <c:pt idx="158">
                        <c:v>41433</c:v>
                      </c:pt>
                      <c:pt idx="159">
                        <c:v>41434</c:v>
                      </c:pt>
                      <c:pt idx="160">
                        <c:v>41435</c:v>
                      </c:pt>
                      <c:pt idx="161">
                        <c:v>41436</c:v>
                      </c:pt>
                      <c:pt idx="162">
                        <c:v>41437</c:v>
                      </c:pt>
                      <c:pt idx="163">
                        <c:v>41438</c:v>
                      </c:pt>
                      <c:pt idx="164">
                        <c:v>41439</c:v>
                      </c:pt>
                      <c:pt idx="165">
                        <c:v>41440</c:v>
                      </c:pt>
                      <c:pt idx="166">
                        <c:v>41441</c:v>
                      </c:pt>
                      <c:pt idx="167">
                        <c:v>41442</c:v>
                      </c:pt>
                      <c:pt idx="168">
                        <c:v>41443</c:v>
                      </c:pt>
                      <c:pt idx="169">
                        <c:v>41444</c:v>
                      </c:pt>
                      <c:pt idx="170">
                        <c:v>41445</c:v>
                      </c:pt>
                      <c:pt idx="171">
                        <c:v>41446</c:v>
                      </c:pt>
                      <c:pt idx="172">
                        <c:v>41447</c:v>
                      </c:pt>
                      <c:pt idx="173">
                        <c:v>41448</c:v>
                      </c:pt>
                      <c:pt idx="174">
                        <c:v>41449</c:v>
                      </c:pt>
                      <c:pt idx="175">
                        <c:v>41450</c:v>
                      </c:pt>
                      <c:pt idx="176">
                        <c:v>41451</c:v>
                      </c:pt>
                      <c:pt idx="177">
                        <c:v>41452</c:v>
                      </c:pt>
                      <c:pt idx="178">
                        <c:v>41453</c:v>
                      </c:pt>
                      <c:pt idx="179">
                        <c:v>41454</c:v>
                      </c:pt>
                      <c:pt idx="180">
                        <c:v>41455</c:v>
                      </c:pt>
                      <c:pt idx="181">
                        <c:v>41456</c:v>
                      </c:pt>
                      <c:pt idx="182">
                        <c:v>41457</c:v>
                      </c:pt>
                      <c:pt idx="183">
                        <c:v>41458</c:v>
                      </c:pt>
                      <c:pt idx="184">
                        <c:v>41459</c:v>
                      </c:pt>
                      <c:pt idx="185">
                        <c:v>41460</c:v>
                      </c:pt>
                      <c:pt idx="186">
                        <c:v>41461</c:v>
                      </c:pt>
                      <c:pt idx="187">
                        <c:v>41462</c:v>
                      </c:pt>
                      <c:pt idx="188">
                        <c:v>41463</c:v>
                      </c:pt>
                      <c:pt idx="189">
                        <c:v>41464</c:v>
                      </c:pt>
                      <c:pt idx="190">
                        <c:v>41465</c:v>
                      </c:pt>
                      <c:pt idx="191">
                        <c:v>41466</c:v>
                      </c:pt>
                      <c:pt idx="192">
                        <c:v>41467</c:v>
                      </c:pt>
                      <c:pt idx="193">
                        <c:v>41468</c:v>
                      </c:pt>
                      <c:pt idx="194">
                        <c:v>41469</c:v>
                      </c:pt>
                      <c:pt idx="195">
                        <c:v>41470</c:v>
                      </c:pt>
                      <c:pt idx="196">
                        <c:v>41471</c:v>
                      </c:pt>
                      <c:pt idx="197">
                        <c:v>41472</c:v>
                      </c:pt>
                      <c:pt idx="198">
                        <c:v>41473</c:v>
                      </c:pt>
                      <c:pt idx="199">
                        <c:v>41474</c:v>
                      </c:pt>
                      <c:pt idx="200">
                        <c:v>41475</c:v>
                      </c:pt>
                      <c:pt idx="201">
                        <c:v>41476</c:v>
                      </c:pt>
                      <c:pt idx="202">
                        <c:v>41477</c:v>
                      </c:pt>
                      <c:pt idx="203">
                        <c:v>41478</c:v>
                      </c:pt>
                      <c:pt idx="204">
                        <c:v>41479</c:v>
                      </c:pt>
                      <c:pt idx="205">
                        <c:v>41480</c:v>
                      </c:pt>
                      <c:pt idx="206">
                        <c:v>41481</c:v>
                      </c:pt>
                      <c:pt idx="207">
                        <c:v>41482</c:v>
                      </c:pt>
                      <c:pt idx="208">
                        <c:v>41483</c:v>
                      </c:pt>
                      <c:pt idx="209">
                        <c:v>41484</c:v>
                      </c:pt>
                      <c:pt idx="210">
                        <c:v>41485</c:v>
                      </c:pt>
                      <c:pt idx="211">
                        <c:v>41486</c:v>
                      </c:pt>
                      <c:pt idx="212">
                        <c:v>41487</c:v>
                      </c:pt>
                      <c:pt idx="213">
                        <c:v>41488</c:v>
                      </c:pt>
                      <c:pt idx="214">
                        <c:v>41489</c:v>
                      </c:pt>
                      <c:pt idx="215">
                        <c:v>41490</c:v>
                      </c:pt>
                      <c:pt idx="216">
                        <c:v>41491</c:v>
                      </c:pt>
                      <c:pt idx="217">
                        <c:v>41492</c:v>
                      </c:pt>
                      <c:pt idx="218">
                        <c:v>41493</c:v>
                      </c:pt>
                      <c:pt idx="219">
                        <c:v>41494</c:v>
                      </c:pt>
                      <c:pt idx="220">
                        <c:v>41495</c:v>
                      </c:pt>
                      <c:pt idx="221">
                        <c:v>41496</c:v>
                      </c:pt>
                      <c:pt idx="222">
                        <c:v>41497</c:v>
                      </c:pt>
                      <c:pt idx="223">
                        <c:v>41498</c:v>
                      </c:pt>
                      <c:pt idx="224">
                        <c:v>41499</c:v>
                      </c:pt>
                      <c:pt idx="225">
                        <c:v>41500</c:v>
                      </c:pt>
                      <c:pt idx="226">
                        <c:v>41501</c:v>
                      </c:pt>
                      <c:pt idx="227">
                        <c:v>41502</c:v>
                      </c:pt>
                      <c:pt idx="228">
                        <c:v>41503</c:v>
                      </c:pt>
                      <c:pt idx="229">
                        <c:v>41504</c:v>
                      </c:pt>
                      <c:pt idx="230">
                        <c:v>41505</c:v>
                      </c:pt>
                      <c:pt idx="231">
                        <c:v>41506</c:v>
                      </c:pt>
                      <c:pt idx="232">
                        <c:v>41507</c:v>
                      </c:pt>
                      <c:pt idx="233">
                        <c:v>41508</c:v>
                      </c:pt>
                      <c:pt idx="234">
                        <c:v>41509</c:v>
                      </c:pt>
                      <c:pt idx="235">
                        <c:v>41510</c:v>
                      </c:pt>
                      <c:pt idx="236">
                        <c:v>41511</c:v>
                      </c:pt>
                      <c:pt idx="237">
                        <c:v>41512</c:v>
                      </c:pt>
                      <c:pt idx="238">
                        <c:v>41513</c:v>
                      </c:pt>
                      <c:pt idx="239">
                        <c:v>41514</c:v>
                      </c:pt>
                      <c:pt idx="240">
                        <c:v>41515</c:v>
                      </c:pt>
                      <c:pt idx="241">
                        <c:v>41516</c:v>
                      </c:pt>
                      <c:pt idx="242">
                        <c:v>41517</c:v>
                      </c:pt>
                      <c:pt idx="243">
                        <c:v>41518</c:v>
                      </c:pt>
                      <c:pt idx="244">
                        <c:v>41519</c:v>
                      </c:pt>
                      <c:pt idx="245">
                        <c:v>41520</c:v>
                      </c:pt>
                      <c:pt idx="246">
                        <c:v>41521</c:v>
                      </c:pt>
                      <c:pt idx="247">
                        <c:v>41522</c:v>
                      </c:pt>
                      <c:pt idx="248">
                        <c:v>41523</c:v>
                      </c:pt>
                      <c:pt idx="249">
                        <c:v>41524</c:v>
                      </c:pt>
                      <c:pt idx="250">
                        <c:v>41525</c:v>
                      </c:pt>
                      <c:pt idx="251">
                        <c:v>41526</c:v>
                      </c:pt>
                      <c:pt idx="252">
                        <c:v>41527</c:v>
                      </c:pt>
                      <c:pt idx="253">
                        <c:v>41528</c:v>
                      </c:pt>
                      <c:pt idx="254">
                        <c:v>41529</c:v>
                      </c:pt>
                      <c:pt idx="255">
                        <c:v>41530</c:v>
                      </c:pt>
                      <c:pt idx="256">
                        <c:v>41531</c:v>
                      </c:pt>
                      <c:pt idx="257">
                        <c:v>41532</c:v>
                      </c:pt>
                      <c:pt idx="258">
                        <c:v>41533</c:v>
                      </c:pt>
                      <c:pt idx="259">
                        <c:v>41534</c:v>
                      </c:pt>
                      <c:pt idx="260">
                        <c:v>41535</c:v>
                      </c:pt>
                      <c:pt idx="261">
                        <c:v>41536</c:v>
                      </c:pt>
                      <c:pt idx="262">
                        <c:v>41537</c:v>
                      </c:pt>
                      <c:pt idx="263">
                        <c:v>41538</c:v>
                      </c:pt>
                      <c:pt idx="264">
                        <c:v>41539</c:v>
                      </c:pt>
                      <c:pt idx="265">
                        <c:v>41540</c:v>
                      </c:pt>
                      <c:pt idx="266">
                        <c:v>41541</c:v>
                      </c:pt>
                      <c:pt idx="267">
                        <c:v>41542</c:v>
                      </c:pt>
                      <c:pt idx="268">
                        <c:v>41543</c:v>
                      </c:pt>
                      <c:pt idx="269">
                        <c:v>41544</c:v>
                      </c:pt>
                      <c:pt idx="270">
                        <c:v>41545</c:v>
                      </c:pt>
                      <c:pt idx="271">
                        <c:v>41546</c:v>
                      </c:pt>
                      <c:pt idx="272">
                        <c:v>41547</c:v>
                      </c:pt>
                      <c:pt idx="273">
                        <c:v>41548</c:v>
                      </c:pt>
                      <c:pt idx="274">
                        <c:v>41549</c:v>
                      </c:pt>
                      <c:pt idx="275">
                        <c:v>41550</c:v>
                      </c:pt>
                      <c:pt idx="276">
                        <c:v>41551</c:v>
                      </c:pt>
                      <c:pt idx="277">
                        <c:v>41552</c:v>
                      </c:pt>
                      <c:pt idx="278">
                        <c:v>41553</c:v>
                      </c:pt>
                      <c:pt idx="279">
                        <c:v>41554</c:v>
                      </c:pt>
                      <c:pt idx="280">
                        <c:v>41555</c:v>
                      </c:pt>
                      <c:pt idx="281">
                        <c:v>41556</c:v>
                      </c:pt>
                      <c:pt idx="282">
                        <c:v>41557</c:v>
                      </c:pt>
                      <c:pt idx="283">
                        <c:v>41558</c:v>
                      </c:pt>
                      <c:pt idx="284">
                        <c:v>41559</c:v>
                      </c:pt>
                      <c:pt idx="285">
                        <c:v>41560</c:v>
                      </c:pt>
                      <c:pt idx="286">
                        <c:v>41561</c:v>
                      </c:pt>
                      <c:pt idx="287">
                        <c:v>41562</c:v>
                      </c:pt>
                      <c:pt idx="288">
                        <c:v>41563</c:v>
                      </c:pt>
                      <c:pt idx="289">
                        <c:v>41564</c:v>
                      </c:pt>
                      <c:pt idx="290">
                        <c:v>41565</c:v>
                      </c:pt>
                      <c:pt idx="291">
                        <c:v>41566</c:v>
                      </c:pt>
                      <c:pt idx="292">
                        <c:v>41567</c:v>
                      </c:pt>
                      <c:pt idx="293">
                        <c:v>41568</c:v>
                      </c:pt>
                      <c:pt idx="294">
                        <c:v>41569</c:v>
                      </c:pt>
                      <c:pt idx="295">
                        <c:v>41570</c:v>
                      </c:pt>
                      <c:pt idx="296">
                        <c:v>41571</c:v>
                      </c:pt>
                      <c:pt idx="297">
                        <c:v>41572</c:v>
                      </c:pt>
                      <c:pt idx="298">
                        <c:v>41573</c:v>
                      </c:pt>
                      <c:pt idx="299">
                        <c:v>41574</c:v>
                      </c:pt>
                      <c:pt idx="300">
                        <c:v>41575</c:v>
                      </c:pt>
                      <c:pt idx="301">
                        <c:v>41576</c:v>
                      </c:pt>
                      <c:pt idx="302">
                        <c:v>41577</c:v>
                      </c:pt>
                      <c:pt idx="303">
                        <c:v>41578</c:v>
                      </c:pt>
                      <c:pt idx="304">
                        <c:v>41579</c:v>
                      </c:pt>
                      <c:pt idx="305">
                        <c:v>41580</c:v>
                      </c:pt>
                      <c:pt idx="306">
                        <c:v>41581</c:v>
                      </c:pt>
                      <c:pt idx="307">
                        <c:v>41582</c:v>
                      </c:pt>
                      <c:pt idx="308">
                        <c:v>41583</c:v>
                      </c:pt>
                      <c:pt idx="309">
                        <c:v>41584</c:v>
                      </c:pt>
                      <c:pt idx="310">
                        <c:v>41585</c:v>
                      </c:pt>
                      <c:pt idx="311">
                        <c:v>41586</c:v>
                      </c:pt>
                      <c:pt idx="312">
                        <c:v>41587</c:v>
                      </c:pt>
                      <c:pt idx="313">
                        <c:v>41588</c:v>
                      </c:pt>
                      <c:pt idx="314">
                        <c:v>41589</c:v>
                      </c:pt>
                      <c:pt idx="315">
                        <c:v>41590</c:v>
                      </c:pt>
                      <c:pt idx="316">
                        <c:v>41591</c:v>
                      </c:pt>
                      <c:pt idx="317">
                        <c:v>41592</c:v>
                      </c:pt>
                      <c:pt idx="318">
                        <c:v>41593</c:v>
                      </c:pt>
                      <c:pt idx="319">
                        <c:v>41594</c:v>
                      </c:pt>
                      <c:pt idx="320">
                        <c:v>41595</c:v>
                      </c:pt>
                      <c:pt idx="321">
                        <c:v>41596</c:v>
                      </c:pt>
                      <c:pt idx="322">
                        <c:v>41597</c:v>
                      </c:pt>
                      <c:pt idx="323">
                        <c:v>41598</c:v>
                      </c:pt>
                      <c:pt idx="324">
                        <c:v>41599</c:v>
                      </c:pt>
                      <c:pt idx="325">
                        <c:v>41600</c:v>
                      </c:pt>
                      <c:pt idx="326">
                        <c:v>41601</c:v>
                      </c:pt>
                      <c:pt idx="327">
                        <c:v>41602</c:v>
                      </c:pt>
                      <c:pt idx="328">
                        <c:v>41603</c:v>
                      </c:pt>
                      <c:pt idx="329">
                        <c:v>41604</c:v>
                      </c:pt>
                      <c:pt idx="330">
                        <c:v>41605</c:v>
                      </c:pt>
                      <c:pt idx="331">
                        <c:v>41606</c:v>
                      </c:pt>
                      <c:pt idx="332">
                        <c:v>41607</c:v>
                      </c:pt>
                      <c:pt idx="333">
                        <c:v>41608</c:v>
                      </c:pt>
                      <c:pt idx="334">
                        <c:v>41609</c:v>
                      </c:pt>
                      <c:pt idx="335">
                        <c:v>41610</c:v>
                      </c:pt>
                      <c:pt idx="336">
                        <c:v>41611</c:v>
                      </c:pt>
                      <c:pt idx="337">
                        <c:v>41612</c:v>
                      </c:pt>
                      <c:pt idx="338">
                        <c:v>41613</c:v>
                      </c:pt>
                      <c:pt idx="339">
                        <c:v>41614</c:v>
                      </c:pt>
                      <c:pt idx="340">
                        <c:v>41615</c:v>
                      </c:pt>
                      <c:pt idx="341">
                        <c:v>41616</c:v>
                      </c:pt>
                      <c:pt idx="342">
                        <c:v>41617</c:v>
                      </c:pt>
                      <c:pt idx="343">
                        <c:v>41618</c:v>
                      </c:pt>
                      <c:pt idx="344">
                        <c:v>41619</c:v>
                      </c:pt>
                      <c:pt idx="345">
                        <c:v>41620</c:v>
                      </c:pt>
                      <c:pt idx="346">
                        <c:v>41621</c:v>
                      </c:pt>
                      <c:pt idx="347">
                        <c:v>41622</c:v>
                      </c:pt>
                      <c:pt idx="348">
                        <c:v>41623</c:v>
                      </c:pt>
                      <c:pt idx="349">
                        <c:v>41624</c:v>
                      </c:pt>
                      <c:pt idx="350">
                        <c:v>41625</c:v>
                      </c:pt>
                      <c:pt idx="351">
                        <c:v>41626</c:v>
                      </c:pt>
                      <c:pt idx="352">
                        <c:v>41627</c:v>
                      </c:pt>
                      <c:pt idx="353">
                        <c:v>41628</c:v>
                      </c:pt>
                      <c:pt idx="354">
                        <c:v>41629</c:v>
                      </c:pt>
                      <c:pt idx="355">
                        <c:v>41630</c:v>
                      </c:pt>
                      <c:pt idx="356">
                        <c:v>41631</c:v>
                      </c:pt>
                      <c:pt idx="357">
                        <c:v>41632</c:v>
                      </c:pt>
                      <c:pt idx="358">
                        <c:v>41633</c:v>
                      </c:pt>
                      <c:pt idx="359">
                        <c:v>41634</c:v>
                      </c:pt>
                      <c:pt idx="360">
                        <c:v>41635</c:v>
                      </c:pt>
                      <c:pt idx="361">
                        <c:v>41636</c:v>
                      </c:pt>
                      <c:pt idx="362">
                        <c:v>41637</c:v>
                      </c:pt>
                      <c:pt idx="363">
                        <c:v>41638</c:v>
                      </c:pt>
                      <c:pt idx="364">
                        <c:v>41639</c:v>
                      </c:pt>
                      <c:pt idx="365">
                        <c:v>41640</c:v>
                      </c:pt>
                      <c:pt idx="366">
                        <c:v>41641</c:v>
                      </c:pt>
                      <c:pt idx="367">
                        <c:v>41642</c:v>
                      </c:pt>
                      <c:pt idx="368">
                        <c:v>41643</c:v>
                      </c:pt>
                      <c:pt idx="369">
                        <c:v>41644</c:v>
                      </c:pt>
                      <c:pt idx="370">
                        <c:v>41645</c:v>
                      </c:pt>
                      <c:pt idx="371">
                        <c:v>41646</c:v>
                      </c:pt>
                      <c:pt idx="372">
                        <c:v>41647</c:v>
                      </c:pt>
                      <c:pt idx="373">
                        <c:v>41648</c:v>
                      </c:pt>
                      <c:pt idx="374">
                        <c:v>41649</c:v>
                      </c:pt>
                      <c:pt idx="375">
                        <c:v>41650</c:v>
                      </c:pt>
                      <c:pt idx="376">
                        <c:v>41651</c:v>
                      </c:pt>
                      <c:pt idx="377">
                        <c:v>41652</c:v>
                      </c:pt>
                      <c:pt idx="378">
                        <c:v>41653</c:v>
                      </c:pt>
                      <c:pt idx="379">
                        <c:v>41654</c:v>
                      </c:pt>
                      <c:pt idx="380">
                        <c:v>41655</c:v>
                      </c:pt>
                      <c:pt idx="381">
                        <c:v>41656</c:v>
                      </c:pt>
                      <c:pt idx="382">
                        <c:v>41657</c:v>
                      </c:pt>
                      <c:pt idx="383">
                        <c:v>41658</c:v>
                      </c:pt>
                      <c:pt idx="384">
                        <c:v>41659</c:v>
                      </c:pt>
                      <c:pt idx="385">
                        <c:v>41660</c:v>
                      </c:pt>
                      <c:pt idx="386">
                        <c:v>41661</c:v>
                      </c:pt>
                      <c:pt idx="387">
                        <c:v>41662</c:v>
                      </c:pt>
                      <c:pt idx="388">
                        <c:v>41663</c:v>
                      </c:pt>
                      <c:pt idx="389">
                        <c:v>41664</c:v>
                      </c:pt>
                      <c:pt idx="390">
                        <c:v>41665</c:v>
                      </c:pt>
                      <c:pt idx="391">
                        <c:v>41666</c:v>
                      </c:pt>
                      <c:pt idx="392">
                        <c:v>41667</c:v>
                      </c:pt>
                      <c:pt idx="393">
                        <c:v>41668</c:v>
                      </c:pt>
                      <c:pt idx="394">
                        <c:v>41669</c:v>
                      </c:pt>
                      <c:pt idx="395">
                        <c:v>41670</c:v>
                      </c:pt>
                      <c:pt idx="396">
                        <c:v>41671</c:v>
                      </c:pt>
                      <c:pt idx="397">
                        <c:v>41672</c:v>
                      </c:pt>
                      <c:pt idx="398">
                        <c:v>41673</c:v>
                      </c:pt>
                      <c:pt idx="399">
                        <c:v>41674</c:v>
                      </c:pt>
                      <c:pt idx="400">
                        <c:v>41675</c:v>
                      </c:pt>
                      <c:pt idx="401">
                        <c:v>41676</c:v>
                      </c:pt>
                      <c:pt idx="402">
                        <c:v>41678</c:v>
                      </c:pt>
                      <c:pt idx="403">
                        <c:v>41679</c:v>
                      </c:pt>
                      <c:pt idx="404">
                        <c:v>41680</c:v>
                      </c:pt>
                      <c:pt idx="405">
                        <c:v>41681</c:v>
                      </c:pt>
                      <c:pt idx="406">
                        <c:v>41682</c:v>
                      </c:pt>
                      <c:pt idx="407">
                        <c:v>41683</c:v>
                      </c:pt>
                      <c:pt idx="408">
                        <c:v>41685</c:v>
                      </c:pt>
                      <c:pt idx="409">
                        <c:v>41686</c:v>
                      </c:pt>
                      <c:pt idx="410">
                        <c:v>41687</c:v>
                      </c:pt>
                      <c:pt idx="411">
                        <c:v>41688</c:v>
                      </c:pt>
                      <c:pt idx="412">
                        <c:v>41689</c:v>
                      </c:pt>
                      <c:pt idx="413">
                        <c:v>41690</c:v>
                      </c:pt>
                      <c:pt idx="414">
                        <c:v>41691</c:v>
                      </c:pt>
                      <c:pt idx="415">
                        <c:v>41692</c:v>
                      </c:pt>
                      <c:pt idx="416">
                        <c:v>41693</c:v>
                      </c:pt>
                      <c:pt idx="417">
                        <c:v>41694</c:v>
                      </c:pt>
                      <c:pt idx="418">
                        <c:v>41695</c:v>
                      </c:pt>
                      <c:pt idx="419">
                        <c:v>41696</c:v>
                      </c:pt>
                      <c:pt idx="420">
                        <c:v>41697</c:v>
                      </c:pt>
                      <c:pt idx="421">
                        <c:v>41698</c:v>
                      </c:pt>
                      <c:pt idx="422">
                        <c:v>41699</c:v>
                      </c:pt>
                      <c:pt idx="423">
                        <c:v>41700</c:v>
                      </c:pt>
                      <c:pt idx="424">
                        <c:v>41701</c:v>
                      </c:pt>
                      <c:pt idx="425">
                        <c:v>41702</c:v>
                      </c:pt>
                      <c:pt idx="426">
                        <c:v>41703</c:v>
                      </c:pt>
                      <c:pt idx="427">
                        <c:v>41704</c:v>
                      </c:pt>
                      <c:pt idx="428">
                        <c:v>41705</c:v>
                      </c:pt>
                      <c:pt idx="429">
                        <c:v>41706</c:v>
                      </c:pt>
                      <c:pt idx="430">
                        <c:v>41707</c:v>
                      </c:pt>
                      <c:pt idx="431">
                        <c:v>41708</c:v>
                      </c:pt>
                      <c:pt idx="432">
                        <c:v>41709</c:v>
                      </c:pt>
                      <c:pt idx="433">
                        <c:v>41710</c:v>
                      </c:pt>
                      <c:pt idx="434">
                        <c:v>41711</c:v>
                      </c:pt>
                      <c:pt idx="435">
                        <c:v>41712</c:v>
                      </c:pt>
                      <c:pt idx="436">
                        <c:v>41713</c:v>
                      </c:pt>
                      <c:pt idx="437">
                        <c:v>41714</c:v>
                      </c:pt>
                      <c:pt idx="438">
                        <c:v>41715</c:v>
                      </c:pt>
                      <c:pt idx="439">
                        <c:v>41716</c:v>
                      </c:pt>
                      <c:pt idx="440">
                        <c:v>41717</c:v>
                      </c:pt>
                      <c:pt idx="441">
                        <c:v>41718</c:v>
                      </c:pt>
                      <c:pt idx="442">
                        <c:v>41719</c:v>
                      </c:pt>
                      <c:pt idx="443">
                        <c:v>41720</c:v>
                      </c:pt>
                      <c:pt idx="444">
                        <c:v>41721</c:v>
                      </c:pt>
                      <c:pt idx="445">
                        <c:v>41722</c:v>
                      </c:pt>
                      <c:pt idx="446">
                        <c:v>41723</c:v>
                      </c:pt>
                      <c:pt idx="447">
                        <c:v>41724</c:v>
                      </c:pt>
                      <c:pt idx="448">
                        <c:v>41725</c:v>
                      </c:pt>
                      <c:pt idx="449">
                        <c:v>41726</c:v>
                      </c:pt>
                      <c:pt idx="450">
                        <c:v>41727</c:v>
                      </c:pt>
                      <c:pt idx="451">
                        <c:v>41728</c:v>
                      </c:pt>
                      <c:pt idx="452">
                        <c:v>41729</c:v>
                      </c:pt>
                      <c:pt idx="453">
                        <c:v>41730</c:v>
                      </c:pt>
                      <c:pt idx="454">
                        <c:v>41731</c:v>
                      </c:pt>
                      <c:pt idx="455">
                        <c:v>41732</c:v>
                      </c:pt>
                      <c:pt idx="456">
                        <c:v>41734</c:v>
                      </c:pt>
                      <c:pt idx="457">
                        <c:v>41735</c:v>
                      </c:pt>
                      <c:pt idx="458">
                        <c:v>41736</c:v>
                      </c:pt>
                      <c:pt idx="459">
                        <c:v>41737</c:v>
                      </c:pt>
                      <c:pt idx="460">
                        <c:v>41738</c:v>
                      </c:pt>
                      <c:pt idx="461">
                        <c:v>41739</c:v>
                      </c:pt>
                      <c:pt idx="462">
                        <c:v>41740</c:v>
                      </c:pt>
                      <c:pt idx="463">
                        <c:v>41741</c:v>
                      </c:pt>
                      <c:pt idx="464">
                        <c:v>41742</c:v>
                      </c:pt>
                      <c:pt idx="465">
                        <c:v>41743</c:v>
                      </c:pt>
                      <c:pt idx="466">
                        <c:v>41744</c:v>
                      </c:pt>
                      <c:pt idx="467">
                        <c:v>41745</c:v>
                      </c:pt>
                      <c:pt idx="468">
                        <c:v>41746</c:v>
                      </c:pt>
                      <c:pt idx="469">
                        <c:v>41747</c:v>
                      </c:pt>
                      <c:pt idx="470">
                        <c:v>41748</c:v>
                      </c:pt>
                      <c:pt idx="471">
                        <c:v>41749</c:v>
                      </c:pt>
                      <c:pt idx="472">
                        <c:v>41750</c:v>
                      </c:pt>
                      <c:pt idx="473">
                        <c:v>41751</c:v>
                      </c:pt>
                      <c:pt idx="474">
                        <c:v>41752</c:v>
                      </c:pt>
                      <c:pt idx="475">
                        <c:v>41753</c:v>
                      </c:pt>
                      <c:pt idx="476">
                        <c:v>41755</c:v>
                      </c:pt>
                      <c:pt idx="477">
                        <c:v>41756</c:v>
                      </c:pt>
                      <c:pt idx="478">
                        <c:v>41757</c:v>
                      </c:pt>
                      <c:pt idx="479">
                        <c:v>41758</c:v>
                      </c:pt>
                      <c:pt idx="480">
                        <c:v>41759</c:v>
                      </c:pt>
                      <c:pt idx="481">
                        <c:v>41760</c:v>
                      </c:pt>
                      <c:pt idx="482">
                        <c:v>41761</c:v>
                      </c:pt>
                      <c:pt idx="483">
                        <c:v>41762</c:v>
                      </c:pt>
                      <c:pt idx="484">
                        <c:v>41763</c:v>
                      </c:pt>
                      <c:pt idx="485">
                        <c:v>41764</c:v>
                      </c:pt>
                      <c:pt idx="486">
                        <c:v>41765</c:v>
                      </c:pt>
                      <c:pt idx="487">
                        <c:v>41766</c:v>
                      </c:pt>
                      <c:pt idx="488">
                        <c:v>41767</c:v>
                      </c:pt>
                      <c:pt idx="489">
                        <c:v>41768</c:v>
                      </c:pt>
                      <c:pt idx="490">
                        <c:v>41769</c:v>
                      </c:pt>
                      <c:pt idx="491">
                        <c:v>41770</c:v>
                      </c:pt>
                      <c:pt idx="492">
                        <c:v>41771</c:v>
                      </c:pt>
                      <c:pt idx="493">
                        <c:v>41772</c:v>
                      </c:pt>
                      <c:pt idx="494">
                        <c:v>41773</c:v>
                      </c:pt>
                      <c:pt idx="495">
                        <c:v>41774</c:v>
                      </c:pt>
                      <c:pt idx="496">
                        <c:v>41775</c:v>
                      </c:pt>
                      <c:pt idx="497">
                        <c:v>41776</c:v>
                      </c:pt>
                      <c:pt idx="498">
                        <c:v>41777</c:v>
                      </c:pt>
                      <c:pt idx="499">
                        <c:v>41778</c:v>
                      </c:pt>
                      <c:pt idx="500">
                        <c:v>41779</c:v>
                      </c:pt>
                      <c:pt idx="501">
                        <c:v>41780</c:v>
                      </c:pt>
                      <c:pt idx="502">
                        <c:v>41781</c:v>
                      </c:pt>
                      <c:pt idx="503">
                        <c:v>41782</c:v>
                      </c:pt>
                      <c:pt idx="504">
                        <c:v>41783</c:v>
                      </c:pt>
                      <c:pt idx="505">
                        <c:v>41784</c:v>
                      </c:pt>
                      <c:pt idx="506">
                        <c:v>41785</c:v>
                      </c:pt>
                      <c:pt idx="507">
                        <c:v>41786</c:v>
                      </c:pt>
                      <c:pt idx="508">
                        <c:v>41787</c:v>
                      </c:pt>
                      <c:pt idx="509">
                        <c:v>41788</c:v>
                      </c:pt>
                      <c:pt idx="510">
                        <c:v>41789</c:v>
                      </c:pt>
                      <c:pt idx="511">
                        <c:v>41791</c:v>
                      </c:pt>
                      <c:pt idx="512">
                        <c:v>41792</c:v>
                      </c:pt>
                      <c:pt idx="513">
                        <c:v>41793</c:v>
                      </c:pt>
                      <c:pt idx="514">
                        <c:v>41794</c:v>
                      </c:pt>
                      <c:pt idx="515">
                        <c:v>41795</c:v>
                      </c:pt>
                      <c:pt idx="516">
                        <c:v>41796</c:v>
                      </c:pt>
                      <c:pt idx="517">
                        <c:v>41797</c:v>
                      </c:pt>
                      <c:pt idx="518">
                        <c:v>41798</c:v>
                      </c:pt>
                      <c:pt idx="519">
                        <c:v>41799</c:v>
                      </c:pt>
                      <c:pt idx="520">
                        <c:v>41800</c:v>
                      </c:pt>
                      <c:pt idx="521">
                        <c:v>41801</c:v>
                      </c:pt>
                      <c:pt idx="522">
                        <c:v>41802</c:v>
                      </c:pt>
                      <c:pt idx="523">
                        <c:v>41803</c:v>
                      </c:pt>
                      <c:pt idx="524">
                        <c:v>41804</c:v>
                      </c:pt>
                      <c:pt idx="525">
                        <c:v>41805</c:v>
                      </c:pt>
                      <c:pt idx="526">
                        <c:v>41806</c:v>
                      </c:pt>
                      <c:pt idx="527">
                        <c:v>41807</c:v>
                      </c:pt>
                      <c:pt idx="528">
                        <c:v>41808</c:v>
                      </c:pt>
                      <c:pt idx="529">
                        <c:v>41809</c:v>
                      </c:pt>
                      <c:pt idx="530">
                        <c:v>41810</c:v>
                      </c:pt>
                      <c:pt idx="531">
                        <c:v>41811</c:v>
                      </c:pt>
                      <c:pt idx="532">
                        <c:v>41812</c:v>
                      </c:pt>
                      <c:pt idx="533">
                        <c:v>41813</c:v>
                      </c:pt>
                      <c:pt idx="534">
                        <c:v>41814</c:v>
                      </c:pt>
                      <c:pt idx="535">
                        <c:v>41815</c:v>
                      </c:pt>
                      <c:pt idx="536">
                        <c:v>41816</c:v>
                      </c:pt>
                      <c:pt idx="537">
                        <c:v>41817</c:v>
                      </c:pt>
                      <c:pt idx="538">
                        <c:v>41818</c:v>
                      </c:pt>
                      <c:pt idx="539">
                        <c:v>41819</c:v>
                      </c:pt>
                      <c:pt idx="540">
                        <c:v>41820</c:v>
                      </c:pt>
                      <c:pt idx="541">
                        <c:v>41821</c:v>
                      </c:pt>
                      <c:pt idx="542">
                        <c:v>41822</c:v>
                      </c:pt>
                      <c:pt idx="543">
                        <c:v>41823</c:v>
                      </c:pt>
                      <c:pt idx="544">
                        <c:v>41824</c:v>
                      </c:pt>
                      <c:pt idx="545">
                        <c:v>41825</c:v>
                      </c:pt>
                      <c:pt idx="546">
                        <c:v>41826</c:v>
                      </c:pt>
                      <c:pt idx="547">
                        <c:v>41827</c:v>
                      </c:pt>
                      <c:pt idx="548">
                        <c:v>41828</c:v>
                      </c:pt>
                      <c:pt idx="549">
                        <c:v>41829</c:v>
                      </c:pt>
                      <c:pt idx="550">
                        <c:v>41830</c:v>
                      </c:pt>
                      <c:pt idx="551">
                        <c:v>41831</c:v>
                      </c:pt>
                      <c:pt idx="552">
                        <c:v>41832</c:v>
                      </c:pt>
                      <c:pt idx="553">
                        <c:v>41833</c:v>
                      </c:pt>
                      <c:pt idx="554">
                        <c:v>41834</c:v>
                      </c:pt>
                      <c:pt idx="555">
                        <c:v>41835</c:v>
                      </c:pt>
                      <c:pt idx="556">
                        <c:v>41836</c:v>
                      </c:pt>
                      <c:pt idx="557">
                        <c:v>41837</c:v>
                      </c:pt>
                      <c:pt idx="558">
                        <c:v>41838</c:v>
                      </c:pt>
                      <c:pt idx="559">
                        <c:v>41839</c:v>
                      </c:pt>
                      <c:pt idx="560">
                        <c:v>41840</c:v>
                      </c:pt>
                      <c:pt idx="561">
                        <c:v>41841</c:v>
                      </c:pt>
                      <c:pt idx="562">
                        <c:v>41842</c:v>
                      </c:pt>
                      <c:pt idx="563">
                        <c:v>41843</c:v>
                      </c:pt>
                      <c:pt idx="564">
                        <c:v>41844</c:v>
                      </c:pt>
                      <c:pt idx="565">
                        <c:v>41845</c:v>
                      </c:pt>
                      <c:pt idx="566">
                        <c:v>41846</c:v>
                      </c:pt>
                      <c:pt idx="567">
                        <c:v>41847</c:v>
                      </c:pt>
                      <c:pt idx="568">
                        <c:v>41848</c:v>
                      </c:pt>
                      <c:pt idx="569">
                        <c:v>41849</c:v>
                      </c:pt>
                      <c:pt idx="570">
                        <c:v>41850</c:v>
                      </c:pt>
                      <c:pt idx="571">
                        <c:v>41851</c:v>
                      </c:pt>
                      <c:pt idx="572">
                        <c:v>41852</c:v>
                      </c:pt>
                      <c:pt idx="573">
                        <c:v>41853</c:v>
                      </c:pt>
                      <c:pt idx="574">
                        <c:v>41854</c:v>
                      </c:pt>
                      <c:pt idx="575">
                        <c:v>41855</c:v>
                      </c:pt>
                      <c:pt idx="576">
                        <c:v>41856</c:v>
                      </c:pt>
                      <c:pt idx="577">
                        <c:v>41857</c:v>
                      </c:pt>
                      <c:pt idx="578">
                        <c:v>41858</c:v>
                      </c:pt>
                      <c:pt idx="579">
                        <c:v>41859</c:v>
                      </c:pt>
                      <c:pt idx="580">
                        <c:v>41860</c:v>
                      </c:pt>
                      <c:pt idx="581">
                        <c:v>41861</c:v>
                      </c:pt>
                      <c:pt idx="582">
                        <c:v>41862</c:v>
                      </c:pt>
                      <c:pt idx="583">
                        <c:v>41863</c:v>
                      </c:pt>
                      <c:pt idx="584">
                        <c:v>41864</c:v>
                      </c:pt>
                      <c:pt idx="585">
                        <c:v>41865</c:v>
                      </c:pt>
                      <c:pt idx="586">
                        <c:v>41866</c:v>
                      </c:pt>
                      <c:pt idx="587">
                        <c:v>41867</c:v>
                      </c:pt>
                      <c:pt idx="588">
                        <c:v>41868</c:v>
                      </c:pt>
                      <c:pt idx="589">
                        <c:v>41869</c:v>
                      </c:pt>
                      <c:pt idx="590">
                        <c:v>41870</c:v>
                      </c:pt>
                      <c:pt idx="591">
                        <c:v>41871</c:v>
                      </c:pt>
                      <c:pt idx="592">
                        <c:v>41872</c:v>
                      </c:pt>
                      <c:pt idx="593">
                        <c:v>41873</c:v>
                      </c:pt>
                      <c:pt idx="594">
                        <c:v>41874</c:v>
                      </c:pt>
                      <c:pt idx="595">
                        <c:v>41875</c:v>
                      </c:pt>
                      <c:pt idx="596">
                        <c:v>41876</c:v>
                      </c:pt>
                      <c:pt idx="597">
                        <c:v>41877</c:v>
                      </c:pt>
                      <c:pt idx="598">
                        <c:v>41878</c:v>
                      </c:pt>
                      <c:pt idx="599">
                        <c:v>41879</c:v>
                      </c:pt>
                      <c:pt idx="600">
                        <c:v>41880</c:v>
                      </c:pt>
                      <c:pt idx="601">
                        <c:v>41881</c:v>
                      </c:pt>
                      <c:pt idx="602">
                        <c:v>41882</c:v>
                      </c:pt>
                      <c:pt idx="603">
                        <c:v>41883</c:v>
                      </c:pt>
                      <c:pt idx="604">
                        <c:v>41884</c:v>
                      </c:pt>
                      <c:pt idx="605">
                        <c:v>41885</c:v>
                      </c:pt>
                      <c:pt idx="606">
                        <c:v>41886</c:v>
                      </c:pt>
                      <c:pt idx="607">
                        <c:v>41887</c:v>
                      </c:pt>
                      <c:pt idx="608">
                        <c:v>41888</c:v>
                      </c:pt>
                      <c:pt idx="609">
                        <c:v>41889</c:v>
                      </c:pt>
                      <c:pt idx="610">
                        <c:v>41890</c:v>
                      </c:pt>
                      <c:pt idx="611">
                        <c:v>41891</c:v>
                      </c:pt>
                      <c:pt idx="612">
                        <c:v>41892</c:v>
                      </c:pt>
                      <c:pt idx="613">
                        <c:v>41893</c:v>
                      </c:pt>
                      <c:pt idx="614">
                        <c:v>41894</c:v>
                      </c:pt>
                      <c:pt idx="615">
                        <c:v>41896</c:v>
                      </c:pt>
                      <c:pt idx="616">
                        <c:v>41897</c:v>
                      </c:pt>
                      <c:pt idx="617">
                        <c:v>41898</c:v>
                      </c:pt>
                      <c:pt idx="618">
                        <c:v>41899</c:v>
                      </c:pt>
                      <c:pt idx="619">
                        <c:v>41900</c:v>
                      </c:pt>
                      <c:pt idx="620">
                        <c:v>41901</c:v>
                      </c:pt>
                      <c:pt idx="621">
                        <c:v>41902</c:v>
                      </c:pt>
                      <c:pt idx="622">
                        <c:v>41903</c:v>
                      </c:pt>
                      <c:pt idx="623">
                        <c:v>41904</c:v>
                      </c:pt>
                      <c:pt idx="624">
                        <c:v>41905</c:v>
                      </c:pt>
                      <c:pt idx="625">
                        <c:v>41906</c:v>
                      </c:pt>
                      <c:pt idx="626">
                        <c:v>41907</c:v>
                      </c:pt>
                      <c:pt idx="627">
                        <c:v>41909</c:v>
                      </c:pt>
                      <c:pt idx="628">
                        <c:v>41910</c:v>
                      </c:pt>
                      <c:pt idx="629">
                        <c:v>41911</c:v>
                      </c:pt>
                      <c:pt idx="630">
                        <c:v>41912</c:v>
                      </c:pt>
                      <c:pt idx="631">
                        <c:v>41913</c:v>
                      </c:pt>
                      <c:pt idx="632">
                        <c:v>41914</c:v>
                      </c:pt>
                      <c:pt idx="633">
                        <c:v>41916</c:v>
                      </c:pt>
                      <c:pt idx="634">
                        <c:v>41917</c:v>
                      </c:pt>
                      <c:pt idx="635">
                        <c:v>41918</c:v>
                      </c:pt>
                      <c:pt idx="636">
                        <c:v>41919</c:v>
                      </c:pt>
                      <c:pt idx="637">
                        <c:v>41920</c:v>
                      </c:pt>
                      <c:pt idx="638">
                        <c:v>41921</c:v>
                      </c:pt>
                      <c:pt idx="639">
                        <c:v>41922</c:v>
                      </c:pt>
                      <c:pt idx="640">
                        <c:v>41923</c:v>
                      </c:pt>
                      <c:pt idx="641">
                        <c:v>41924</c:v>
                      </c:pt>
                      <c:pt idx="642">
                        <c:v>41925</c:v>
                      </c:pt>
                      <c:pt idx="643">
                        <c:v>41926</c:v>
                      </c:pt>
                      <c:pt idx="644">
                        <c:v>41927</c:v>
                      </c:pt>
                      <c:pt idx="645">
                        <c:v>41928</c:v>
                      </c:pt>
                      <c:pt idx="646">
                        <c:v>41929</c:v>
                      </c:pt>
                      <c:pt idx="647">
                        <c:v>41931</c:v>
                      </c:pt>
                      <c:pt idx="648">
                        <c:v>41932</c:v>
                      </c:pt>
                      <c:pt idx="649">
                        <c:v>41933</c:v>
                      </c:pt>
                      <c:pt idx="650">
                        <c:v>41934</c:v>
                      </c:pt>
                      <c:pt idx="651">
                        <c:v>41935</c:v>
                      </c:pt>
                      <c:pt idx="652">
                        <c:v>41936</c:v>
                      </c:pt>
                      <c:pt idx="653">
                        <c:v>41937</c:v>
                      </c:pt>
                      <c:pt idx="654">
                        <c:v>41938</c:v>
                      </c:pt>
                      <c:pt idx="655">
                        <c:v>41939</c:v>
                      </c:pt>
                      <c:pt idx="656">
                        <c:v>41940</c:v>
                      </c:pt>
                      <c:pt idx="657">
                        <c:v>41941</c:v>
                      </c:pt>
                      <c:pt idx="658">
                        <c:v>41942</c:v>
                      </c:pt>
                      <c:pt idx="659">
                        <c:v>41943</c:v>
                      </c:pt>
                      <c:pt idx="660">
                        <c:v>41945</c:v>
                      </c:pt>
                      <c:pt idx="661">
                        <c:v>41946</c:v>
                      </c:pt>
                      <c:pt idx="662">
                        <c:v>41947</c:v>
                      </c:pt>
                      <c:pt idx="663">
                        <c:v>41948</c:v>
                      </c:pt>
                      <c:pt idx="664">
                        <c:v>41949</c:v>
                      </c:pt>
                      <c:pt idx="665">
                        <c:v>41952</c:v>
                      </c:pt>
                      <c:pt idx="666">
                        <c:v>41953</c:v>
                      </c:pt>
                      <c:pt idx="667">
                        <c:v>41954</c:v>
                      </c:pt>
                      <c:pt idx="668">
                        <c:v>41955</c:v>
                      </c:pt>
                      <c:pt idx="669">
                        <c:v>41956</c:v>
                      </c:pt>
                      <c:pt idx="670">
                        <c:v>41958</c:v>
                      </c:pt>
                      <c:pt idx="671">
                        <c:v>41959</c:v>
                      </c:pt>
                      <c:pt idx="672">
                        <c:v>41961</c:v>
                      </c:pt>
                      <c:pt idx="673">
                        <c:v>41962</c:v>
                      </c:pt>
                      <c:pt idx="674">
                        <c:v>41963</c:v>
                      </c:pt>
                      <c:pt idx="675">
                        <c:v>41964</c:v>
                      </c:pt>
                      <c:pt idx="676">
                        <c:v>41965</c:v>
                      </c:pt>
                      <c:pt idx="677">
                        <c:v>41966</c:v>
                      </c:pt>
                      <c:pt idx="678">
                        <c:v>41967</c:v>
                      </c:pt>
                      <c:pt idx="679">
                        <c:v>41968</c:v>
                      </c:pt>
                      <c:pt idx="680">
                        <c:v>41969</c:v>
                      </c:pt>
                      <c:pt idx="681">
                        <c:v>41970</c:v>
                      </c:pt>
                      <c:pt idx="682">
                        <c:v>41971</c:v>
                      </c:pt>
                      <c:pt idx="683">
                        <c:v>41972</c:v>
                      </c:pt>
                      <c:pt idx="684">
                        <c:v>41973</c:v>
                      </c:pt>
                      <c:pt idx="685">
                        <c:v>41974</c:v>
                      </c:pt>
                      <c:pt idx="686">
                        <c:v>41975</c:v>
                      </c:pt>
                      <c:pt idx="687">
                        <c:v>41976</c:v>
                      </c:pt>
                      <c:pt idx="688">
                        <c:v>41977</c:v>
                      </c:pt>
                      <c:pt idx="689">
                        <c:v>41978</c:v>
                      </c:pt>
                      <c:pt idx="690">
                        <c:v>41979</c:v>
                      </c:pt>
                      <c:pt idx="691">
                        <c:v>41980</c:v>
                      </c:pt>
                      <c:pt idx="692">
                        <c:v>41981</c:v>
                      </c:pt>
                      <c:pt idx="693">
                        <c:v>41982</c:v>
                      </c:pt>
                      <c:pt idx="694">
                        <c:v>41983</c:v>
                      </c:pt>
                      <c:pt idx="695">
                        <c:v>41984</c:v>
                      </c:pt>
                      <c:pt idx="696">
                        <c:v>41985</c:v>
                      </c:pt>
                      <c:pt idx="697">
                        <c:v>41986</c:v>
                      </c:pt>
                      <c:pt idx="698">
                        <c:v>41987</c:v>
                      </c:pt>
                      <c:pt idx="699">
                        <c:v>41988</c:v>
                      </c:pt>
                      <c:pt idx="700">
                        <c:v>41989</c:v>
                      </c:pt>
                      <c:pt idx="701">
                        <c:v>41990</c:v>
                      </c:pt>
                      <c:pt idx="702">
                        <c:v>41991</c:v>
                      </c:pt>
                      <c:pt idx="703">
                        <c:v>41992</c:v>
                      </c:pt>
                      <c:pt idx="704">
                        <c:v>41993</c:v>
                      </c:pt>
                      <c:pt idx="705">
                        <c:v>41994</c:v>
                      </c:pt>
                      <c:pt idx="706">
                        <c:v>41995</c:v>
                      </c:pt>
                      <c:pt idx="707">
                        <c:v>41996</c:v>
                      </c:pt>
                      <c:pt idx="708">
                        <c:v>41997</c:v>
                      </c:pt>
                      <c:pt idx="709">
                        <c:v>41998</c:v>
                      </c:pt>
                      <c:pt idx="710">
                        <c:v>41999</c:v>
                      </c:pt>
                      <c:pt idx="711">
                        <c:v>42000</c:v>
                      </c:pt>
                      <c:pt idx="712">
                        <c:v>42001</c:v>
                      </c:pt>
                      <c:pt idx="713">
                        <c:v>42002</c:v>
                      </c:pt>
                      <c:pt idx="714">
                        <c:v>42003</c:v>
                      </c:pt>
                      <c:pt idx="715">
                        <c:v>42005</c:v>
                      </c:pt>
                      <c:pt idx="716">
                        <c:v>42006</c:v>
                      </c:pt>
                      <c:pt idx="717">
                        <c:v>42007</c:v>
                      </c:pt>
                      <c:pt idx="718">
                        <c:v>42008</c:v>
                      </c:pt>
                      <c:pt idx="719">
                        <c:v>42009</c:v>
                      </c:pt>
                      <c:pt idx="720">
                        <c:v>42010</c:v>
                      </c:pt>
                      <c:pt idx="721">
                        <c:v>42011</c:v>
                      </c:pt>
                      <c:pt idx="722">
                        <c:v>42012</c:v>
                      </c:pt>
                      <c:pt idx="723">
                        <c:v>42013</c:v>
                      </c:pt>
                      <c:pt idx="724">
                        <c:v>42014</c:v>
                      </c:pt>
                      <c:pt idx="725">
                        <c:v>42015</c:v>
                      </c:pt>
                      <c:pt idx="726">
                        <c:v>42016</c:v>
                      </c:pt>
                      <c:pt idx="727">
                        <c:v>42017</c:v>
                      </c:pt>
                      <c:pt idx="728">
                        <c:v>42018</c:v>
                      </c:pt>
                      <c:pt idx="729">
                        <c:v>42019</c:v>
                      </c:pt>
                      <c:pt idx="730">
                        <c:v>42020</c:v>
                      </c:pt>
                      <c:pt idx="731">
                        <c:v>42021</c:v>
                      </c:pt>
                      <c:pt idx="732">
                        <c:v>42022</c:v>
                      </c:pt>
                      <c:pt idx="733">
                        <c:v>42023</c:v>
                      </c:pt>
                      <c:pt idx="734">
                        <c:v>42024</c:v>
                      </c:pt>
                      <c:pt idx="735">
                        <c:v>42025</c:v>
                      </c:pt>
                      <c:pt idx="736">
                        <c:v>42026</c:v>
                      </c:pt>
                      <c:pt idx="737">
                        <c:v>42027</c:v>
                      </c:pt>
                      <c:pt idx="738">
                        <c:v>42028</c:v>
                      </c:pt>
                      <c:pt idx="739">
                        <c:v>42029</c:v>
                      </c:pt>
                      <c:pt idx="740">
                        <c:v>42030</c:v>
                      </c:pt>
                      <c:pt idx="741">
                        <c:v>42031</c:v>
                      </c:pt>
                      <c:pt idx="742">
                        <c:v>42032</c:v>
                      </c:pt>
                      <c:pt idx="743">
                        <c:v>42033</c:v>
                      </c:pt>
                      <c:pt idx="744">
                        <c:v>42034</c:v>
                      </c:pt>
                      <c:pt idx="745">
                        <c:v>42035</c:v>
                      </c:pt>
                      <c:pt idx="746">
                        <c:v>42036</c:v>
                      </c:pt>
                      <c:pt idx="747">
                        <c:v>42038</c:v>
                      </c:pt>
                      <c:pt idx="748">
                        <c:v>42039</c:v>
                      </c:pt>
                      <c:pt idx="749">
                        <c:v>42040</c:v>
                      </c:pt>
                      <c:pt idx="750">
                        <c:v>42041</c:v>
                      </c:pt>
                      <c:pt idx="751">
                        <c:v>42042</c:v>
                      </c:pt>
                      <c:pt idx="752">
                        <c:v>42043</c:v>
                      </c:pt>
                      <c:pt idx="753">
                        <c:v>42044</c:v>
                      </c:pt>
                      <c:pt idx="754">
                        <c:v>42045</c:v>
                      </c:pt>
                      <c:pt idx="755">
                        <c:v>42046</c:v>
                      </c:pt>
                      <c:pt idx="756">
                        <c:v>42047</c:v>
                      </c:pt>
                      <c:pt idx="757">
                        <c:v>42048</c:v>
                      </c:pt>
                      <c:pt idx="758">
                        <c:v>42049</c:v>
                      </c:pt>
                      <c:pt idx="759">
                        <c:v>42050</c:v>
                      </c:pt>
                      <c:pt idx="760">
                        <c:v>42051</c:v>
                      </c:pt>
                      <c:pt idx="761">
                        <c:v>42052</c:v>
                      </c:pt>
                      <c:pt idx="762">
                        <c:v>42053</c:v>
                      </c:pt>
                      <c:pt idx="763">
                        <c:v>42054</c:v>
                      </c:pt>
                      <c:pt idx="764">
                        <c:v>42055</c:v>
                      </c:pt>
                      <c:pt idx="765">
                        <c:v>42056</c:v>
                      </c:pt>
                      <c:pt idx="766">
                        <c:v>42057</c:v>
                      </c:pt>
                      <c:pt idx="767">
                        <c:v>42058</c:v>
                      </c:pt>
                      <c:pt idx="768">
                        <c:v>42059</c:v>
                      </c:pt>
                      <c:pt idx="769">
                        <c:v>42060</c:v>
                      </c:pt>
                      <c:pt idx="770">
                        <c:v>42061</c:v>
                      </c:pt>
                      <c:pt idx="771">
                        <c:v>42062</c:v>
                      </c:pt>
                      <c:pt idx="772">
                        <c:v>42063</c:v>
                      </c:pt>
                      <c:pt idx="773">
                        <c:v>42064</c:v>
                      </c:pt>
                      <c:pt idx="774">
                        <c:v>42065</c:v>
                      </c:pt>
                      <c:pt idx="775">
                        <c:v>42066</c:v>
                      </c:pt>
                      <c:pt idx="776">
                        <c:v>42067</c:v>
                      </c:pt>
                      <c:pt idx="777">
                        <c:v>42068</c:v>
                      </c:pt>
                      <c:pt idx="778">
                        <c:v>42069</c:v>
                      </c:pt>
                      <c:pt idx="779">
                        <c:v>42070</c:v>
                      </c:pt>
                      <c:pt idx="780">
                        <c:v>42071</c:v>
                      </c:pt>
                      <c:pt idx="781">
                        <c:v>42072</c:v>
                      </c:pt>
                      <c:pt idx="782">
                        <c:v>42073</c:v>
                      </c:pt>
                      <c:pt idx="783">
                        <c:v>42074</c:v>
                      </c:pt>
                      <c:pt idx="784">
                        <c:v>42075</c:v>
                      </c:pt>
                      <c:pt idx="785">
                        <c:v>42076</c:v>
                      </c:pt>
                      <c:pt idx="786">
                        <c:v>42077</c:v>
                      </c:pt>
                      <c:pt idx="787">
                        <c:v>42078</c:v>
                      </c:pt>
                      <c:pt idx="788">
                        <c:v>42079</c:v>
                      </c:pt>
                      <c:pt idx="789">
                        <c:v>42080</c:v>
                      </c:pt>
                      <c:pt idx="790">
                        <c:v>42081</c:v>
                      </c:pt>
                      <c:pt idx="791">
                        <c:v>42082</c:v>
                      </c:pt>
                      <c:pt idx="792">
                        <c:v>42083</c:v>
                      </c:pt>
                      <c:pt idx="793">
                        <c:v>42084</c:v>
                      </c:pt>
                      <c:pt idx="794">
                        <c:v>42085</c:v>
                      </c:pt>
                      <c:pt idx="795">
                        <c:v>42086</c:v>
                      </c:pt>
                      <c:pt idx="796">
                        <c:v>42087</c:v>
                      </c:pt>
                      <c:pt idx="797">
                        <c:v>42088</c:v>
                      </c:pt>
                      <c:pt idx="798">
                        <c:v>42089</c:v>
                      </c:pt>
                      <c:pt idx="799">
                        <c:v>42090</c:v>
                      </c:pt>
                      <c:pt idx="800">
                        <c:v>42091</c:v>
                      </c:pt>
                      <c:pt idx="801">
                        <c:v>42092</c:v>
                      </c:pt>
                      <c:pt idx="802">
                        <c:v>42093</c:v>
                      </c:pt>
                      <c:pt idx="803">
                        <c:v>42094</c:v>
                      </c:pt>
                      <c:pt idx="804">
                        <c:v>42095</c:v>
                      </c:pt>
                      <c:pt idx="805">
                        <c:v>42096</c:v>
                      </c:pt>
                      <c:pt idx="806">
                        <c:v>42097</c:v>
                      </c:pt>
                      <c:pt idx="807">
                        <c:v>42098</c:v>
                      </c:pt>
                      <c:pt idx="808">
                        <c:v>42099</c:v>
                      </c:pt>
                      <c:pt idx="809">
                        <c:v>42100</c:v>
                      </c:pt>
                      <c:pt idx="810">
                        <c:v>42101</c:v>
                      </c:pt>
                      <c:pt idx="811">
                        <c:v>42102</c:v>
                      </c:pt>
                      <c:pt idx="812">
                        <c:v>42103</c:v>
                      </c:pt>
                      <c:pt idx="813">
                        <c:v>42104</c:v>
                      </c:pt>
                      <c:pt idx="814">
                        <c:v>42105</c:v>
                      </c:pt>
                      <c:pt idx="815">
                        <c:v>42106</c:v>
                      </c:pt>
                      <c:pt idx="816">
                        <c:v>42107</c:v>
                      </c:pt>
                      <c:pt idx="817">
                        <c:v>42108</c:v>
                      </c:pt>
                      <c:pt idx="818">
                        <c:v>42109</c:v>
                      </c:pt>
                      <c:pt idx="819">
                        <c:v>42110</c:v>
                      </c:pt>
                      <c:pt idx="820">
                        <c:v>42111</c:v>
                      </c:pt>
                      <c:pt idx="821">
                        <c:v>42112</c:v>
                      </c:pt>
                      <c:pt idx="822">
                        <c:v>42113</c:v>
                      </c:pt>
                      <c:pt idx="823">
                        <c:v>42114</c:v>
                      </c:pt>
                      <c:pt idx="824">
                        <c:v>42115</c:v>
                      </c:pt>
                      <c:pt idx="825">
                        <c:v>42116</c:v>
                      </c:pt>
                      <c:pt idx="826">
                        <c:v>42117</c:v>
                      </c:pt>
                      <c:pt idx="827">
                        <c:v>42118</c:v>
                      </c:pt>
                      <c:pt idx="828">
                        <c:v>42119</c:v>
                      </c:pt>
                      <c:pt idx="829">
                        <c:v>42120</c:v>
                      </c:pt>
                      <c:pt idx="830">
                        <c:v>42121</c:v>
                      </c:pt>
                      <c:pt idx="831">
                        <c:v>42122</c:v>
                      </c:pt>
                      <c:pt idx="832">
                        <c:v>42123</c:v>
                      </c:pt>
                      <c:pt idx="833">
                        <c:v>42124</c:v>
                      </c:pt>
                      <c:pt idx="834">
                        <c:v>42125</c:v>
                      </c:pt>
                      <c:pt idx="835">
                        <c:v>42126</c:v>
                      </c:pt>
                      <c:pt idx="836">
                        <c:v>42127</c:v>
                      </c:pt>
                      <c:pt idx="837">
                        <c:v>42128</c:v>
                      </c:pt>
                      <c:pt idx="838">
                        <c:v>42129</c:v>
                      </c:pt>
                      <c:pt idx="839">
                        <c:v>42130</c:v>
                      </c:pt>
                      <c:pt idx="840">
                        <c:v>42131</c:v>
                      </c:pt>
                      <c:pt idx="841">
                        <c:v>42132</c:v>
                      </c:pt>
                      <c:pt idx="842">
                        <c:v>42133</c:v>
                      </c:pt>
                      <c:pt idx="843">
                        <c:v>42134</c:v>
                      </c:pt>
                      <c:pt idx="844">
                        <c:v>42135</c:v>
                      </c:pt>
                      <c:pt idx="845">
                        <c:v>42136</c:v>
                      </c:pt>
                      <c:pt idx="846">
                        <c:v>42137</c:v>
                      </c:pt>
                      <c:pt idx="847">
                        <c:v>42138</c:v>
                      </c:pt>
                      <c:pt idx="848">
                        <c:v>42139</c:v>
                      </c:pt>
                      <c:pt idx="849">
                        <c:v>42140</c:v>
                      </c:pt>
                      <c:pt idx="850">
                        <c:v>42141</c:v>
                      </c:pt>
                      <c:pt idx="851">
                        <c:v>42142</c:v>
                      </c:pt>
                      <c:pt idx="852">
                        <c:v>42143</c:v>
                      </c:pt>
                      <c:pt idx="853">
                        <c:v>42144</c:v>
                      </c:pt>
                      <c:pt idx="854">
                        <c:v>42145</c:v>
                      </c:pt>
                      <c:pt idx="855">
                        <c:v>42146</c:v>
                      </c:pt>
                      <c:pt idx="856">
                        <c:v>42147</c:v>
                      </c:pt>
                      <c:pt idx="857">
                        <c:v>42148</c:v>
                      </c:pt>
                      <c:pt idx="858">
                        <c:v>42149</c:v>
                      </c:pt>
                      <c:pt idx="859">
                        <c:v>42150</c:v>
                      </c:pt>
                      <c:pt idx="860">
                        <c:v>42151</c:v>
                      </c:pt>
                      <c:pt idx="861">
                        <c:v>42152</c:v>
                      </c:pt>
                      <c:pt idx="862">
                        <c:v>42153</c:v>
                      </c:pt>
                      <c:pt idx="863">
                        <c:v>42154</c:v>
                      </c:pt>
                      <c:pt idx="864">
                        <c:v>42155</c:v>
                      </c:pt>
                      <c:pt idx="865">
                        <c:v>42156</c:v>
                      </c:pt>
                      <c:pt idx="866">
                        <c:v>42157</c:v>
                      </c:pt>
                      <c:pt idx="867">
                        <c:v>42158</c:v>
                      </c:pt>
                      <c:pt idx="868">
                        <c:v>42159</c:v>
                      </c:pt>
                      <c:pt idx="869">
                        <c:v>42160</c:v>
                      </c:pt>
                      <c:pt idx="870">
                        <c:v>42161</c:v>
                      </c:pt>
                      <c:pt idx="871">
                        <c:v>42162</c:v>
                      </c:pt>
                      <c:pt idx="872">
                        <c:v>42163</c:v>
                      </c:pt>
                      <c:pt idx="873">
                        <c:v>42164</c:v>
                      </c:pt>
                      <c:pt idx="874">
                        <c:v>42165</c:v>
                      </c:pt>
                      <c:pt idx="875">
                        <c:v>42166</c:v>
                      </c:pt>
                      <c:pt idx="876">
                        <c:v>42167</c:v>
                      </c:pt>
                      <c:pt idx="877">
                        <c:v>42168</c:v>
                      </c:pt>
                      <c:pt idx="878">
                        <c:v>42169</c:v>
                      </c:pt>
                      <c:pt idx="879">
                        <c:v>42170</c:v>
                      </c:pt>
                      <c:pt idx="880">
                        <c:v>42171</c:v>
                      </c:pt>
                      <c:pt idx="881">
                        <c:v>42172</c:v>
                      </c:pt>
                      <c:pt idx="882">
                        <c:v>42173</c:v>
                      </c:pt>
                      <c:pt idx="883">
                        <c:v>42174</c:v>
                      </c:pt>
                      <c:pt idx="884">
                        <c:v>42175</c:v>
                      </c:pt>
                      <c:pt idx="885">
                        <c:v>42176</c:v>
                      </c:pt>
                      <c:pt idx="886">
                        <c:v>42177</c:v>
                      </c:pt>
                      <c:pt idx="887">
                        <c:v>42178</c:v>
                      </c:pt>
                      <c:pt idx="888">
                        <c:v>42179</c:v>
                      </c:pt>
                      <c:pt idx="889">
                        <c:v>42180</c:v>
                      </c:pt>
                      <c:pt idx="890">
                        <c:v>42181</c:v>
                      </c:pt>
                      <c:pt idx="891">
                        <c:v>42182</c:v>
                      </c:pt>
                      <c:pt idx="892">
                        <c:v>42183</c:v>
                      </c:pt>
                      <c:pt idx="893">
                        <c:v>42184</c:v>
                      </c:pt>
                      <c:pt idx="894">
                        <c:v>42185</c:v>
                      </c:pt>
                      <c:pt idx="895">
                        <c:v>42186</c:v>
                      </c:pt>
                      <c:pt idx="896">
                        <c:v>42187</c:v>
                      </c:pt>
                      <c:pt idx="897">
                        <c:v>42188</c:v>
                      </c:pt>
                      <c:pt idx="898">
                        <c:v>42189</c:v>
                      </c:pt>
                      <c:pt idx="899">
                        <c:v>42190</c:v>
                      </c:pt>
                      <c:pt idx="900">
                        <c:v>42191</c:v>
                      </c:pt>
                      <c:pt idx="901">
                        <c:v>42192</c:v>
                      </c:pt>
                      <c:pt idx="902">
                        <c:v>42193</c:v>
                      </c:pt>
                      <c:pt idx="903">
                        <c:v>42194</c:v>
                      </c:pt>
                      <c:pt idx="904">
                        <c:v>42195</c:v>
                      </c:pt>
                      <c:pt idx="905">
                        <c:v>42196</c:v>
                      </c:pt>
                      <c:pt idx="906">
                        <c:v>42197</c:v>
                      </c:pt>
                      <c:pt idx="907">
                        <c:v>42198</c:v>
                      </c:pt>
                      <c:pt idx="908">
                        <c:v>42199</c:v>
                      </c:pt>
                      <c:pt idx="909">
                        <c:v>42200</c:v>
                      </c:pt>
                      <c:pt idx="910">
                        <c:v>42201</c:v>
                      </c:pt>
                      <c:pt idx="911">
                        <c:v>42202</c:v>
                      </c:pt>
                      <c:pt idx="912">
                        <c:v>42203</c:v>
                      </c:pt>
                      <c:pt idx="913">
                        <c:v>42204</c:v>
                      </c:pt>
                      <c:pt idx="914">
                        <c:v>42205</c:v>
                      </c:pt>
                      <c:pt idx="915">
                        <c:v>42206</c:v>
                      </c:pt>
                      <c:pt idx="916">
                        <c:v>42207</c:v>
                      </c:pt>
                      <c:pt idx="917">
                        <c:v>42208</c:v>
                      </c:pt>
                      <c:pt idx="918">
                        <c:v>42209</c:v>
                      </c:pt>
                      <c:pt idx="919">
                        <c:v>42210</c:v>
                      </c:pt>
                      <c:pt idx="920">
                        <c:v>42211</c:v>
                      </c:pt>
                      <c:pt idx="921">
                        <c:v>42212</c:v>
                      </c:pt>
                      <c:pt idx="922">
                        <c:v>42213</c:v>
                      </c:pt>
                      <c:pt idx="923">
                        <c:v>42214</c:v>
                      </c:pt>
                      <c:pt idx="924">
                        <c:v>42215</c:v>
                      </c:pt>
                      <c:pt idx="925">
                        <c:v>42216</c:v>
                      </c:pt>
                      <c:pt idx="926">
                        <c:v>42217</c:v>
                      </c:pt>
                      <c:pt idx="927">
                        <c:v>42218</c:v>
                      </c:pt>
                      <c:pt idx="928">
                        <c:v>42219</c:v>
                      </c:pt>
                      <c:pt idx="929">
                        <c:v>42220</c:v>
                      </c:pt>
                      <c:pt idx="930">
                        <c:v>42221</c:v>
                      </c:pt>
                      <c:pt idx="931">
                        <c:v>42222</c:v>
                      </c:pt>
                      <c:pt idx="932">
                        <c:v>42223</c:v>
                      </c:pt>
                      <c:pt idx="933">
                        <c:v>42224</c:v>
                      </c:pt>
                      <c:pt idx="934">
                        <c:v>42225</c:v>
                      </c:pt>
                      <c:pt idx="935">
                        <c:v>42226</c:v>
                      </c:pt>
                      <c:pt idx="936">
                        <c:v>42227</c:v>
                      </c:pt>
                      <c:pt idx="937">
                        <c:v>42228</c:v>
                      </c:pt>
                      <c:pt idx="938">
                        <c:v>42229</c:v>
                      </c:pt>
                      <c:pt idx="939">
                        <c:v>42230</c:v>
                      </c:pt>
                      <c:pt idx="940">
                        <c:v>42231</c:v>
                      </c:pt>
                      <c:pt idx="941">
                        <c:v>42232</c:v>
                      </c:pt>
                      <c:pt idx="942">
                        <c:v>42233</c:v>
                      </c:pt>
                      <c:pt idx="943">
                        <c:v>42234</c:v>
                      </c:pt>
                      <c:pt idx="944">
                        <c:v>42235</c:v>
                      </c:pt>
                      <c:pt idx="945">
                        <c:v>42236</c:v>
                      </c:pt>
                      <c:pt idx="946">
                        <c:v>42237</c:v>
                      </c:pt>
                      <c:pt idx="947">
                        <c:v>42238</c:v>
                      </c:pt>
                      <c:pt idx="948">
                        <c:v>42239</c:v>
                      </c:pt>
                      <c:pt idx="949">
                        <c:v>42240</c:v>
                      </c:pt>
                      <c:pt idx="950">
                        <c:v>42241</c:v>
                      </c:pt>
                      <c:pt idx="951">
                        <c:v>42242</c:v>
                      </c:pt>
                      <c:pt idx="952">
                        <c:v>42243</c:v>
                      </c:pt>
                      <c:pt idx="953">
                        <c:v>42244</c:v>
                      </c:pt>
                      <c:pt idx="954">
                        <c:v>42245</c:v>
                      </c:pt>
                      <c:pt idx="955">
                        <c:v>42246</c:v>
                      </c:pt>
                      <c:pt idx="956">
                        <c:v>42247</c:v>
                      </c:pt>
                      <c:pt idx="957">
                        <c:v>42248</c:v>
                      </c:pt>
                      <c:pt idx="958">
                        <c:v>42249</c:v>
                      </c:pt>
                      <c:pt idx="959">
                        <c:v>42250</c:v>
                      </c:pt>
                      <c:pt idx="960">
                        <c:v>42251</c:v>
                      </c:pt>
                      <c:pt idx="961">
                        <c:v>42252</c:v>
                      </c:pt>
                      <c:pt idx="962">
                        <c:v>42253</c:v>
                      </c:pt>
                      <c:pt idx="963">
                        <c:v>42254</c:v>
                      </c:pt>
                      <c:pt idx="964">
                        <c:v>42255</c:v>
                      </c:pt>
                      <c:pt idx="965">
                        <c:v>42256</c:v>
                      </c:pt>
                      <c:pt idx="966">
                        <c:v>42257</c:v>
                      </c:pt>
                      <c:pt idx="967">
                        <c:v>42258</c:v>
                      </c:pt>
                      <c:pt idx="968">
                        <c:v>42259</c:v>
                      </c:pt>
                      <c:pt idx="969">
                        <c:v>42260</c:v>
                      </c:pt>
                      <c:pt idx="970">
                        <c:v>42261</c:v>
                      </c:pt>
                      <c:pt idx="971">
                        <c:v>42262</c:v>
                      </c:pt>
                      <c:pt idx="972">
                        <c:v>42263</c:v>
                      </c:pt>
                      <c:pt idx="973">
                        <c:v>42264</c:v>
                      </c:pt>
                      <c:pt idx="974">
                        <c:v>42265</c:v>
                      </c:pt>
                      <c:pt idx="975">
                        <c:v>42266</c:v>
                      </c:pt>
                      <c:pt idx="976">
                        <c:v>42267</c:v>
                      </c:pt>
                      <c:pt idx="977">
                        <c:v>42268</c:v>
                      </c:pt>
                      <c:pt idx="978">
                        <c:v>42269</c:v>
                      </c:pt>
                      <c:pt idx="979">
                        <c:v>42270</c:v>
                      </c:pt>
                      <c:pt idx="980">
                        <c:v>42271</c:v>
                      </c:pt>
                      <c:pt idx="981">
                        <c:v>42272</c:v>
                      </c:pt>
                      <c:pt idx="982">
                        <c:v>42273</c:v>
                      </c:pt>
                      <c:pt idx="983">
                        <c:v>42274</c:v>
                      </c:pt>
                      <c:pt idx="984">
                        <c:v>42275</c:v>
                      </c:pt>
                      <c:pt idx="985">
                        <c:v>42276</c:v>
                      </c:pt>
                      <c:pt idx="986">
                        <c:v>42277</c:v>
                      </c:pt>
                      <c:pt idx="987">
                        <c:v>42278</c:v>
                      </c:pt>
                      <c:pt idx="988">
                        <c:v>42279</c:v>
                      </c:pt>
                      <c:pt idx="989">
                        <c:v>42280</c:v>
                      </c:pt>
                      <c:pt idx="990">
                        <c:v>42281</c:v>
                      </c:pt>
                      <c:pt idx="991">
                        <c:v>42282</c:v>
                      </c:pt>
                      <c:pt idx="992">
                        <c:v>42283</c:v>
                      </c:pt>
                      <c:pt idx="993">
                        <c:v>42284</c:v>
                      </c:pt>
                      <c:pt idx="994">
                        <c:v>42285</c:v>
                      </c:pt>
                      <c:pt idx="995">
                        <c:v>42286</c:v>
                      </c:pt>
                      <c:pt idx="996">
                        <c:v>42287</c:v>
                      </c:pt>
                      <c:pt idx="997">
                        <c:v>42288</c:v>
                      </c:pt>
                      <c:pt idx="998">
                        <c:v>42289</c:v>
                      </c:pt>
                      <c:pt idx="999">
                        <c:v>42290</c:v>
                      </c:pt>
                      <c:pt idx="1000">
                        <c:v>42291</c:v>
                      </c:pt>
                      <c:pt idx="1001">
                        <c:v>42292</c:v>
                      </c:pt>
                      <c:pt idx="1002">
                        <c:v>42293</c:v>
                      </c:pt>
                      <c:pt idx="1003">
                        <c:v>42294</c:v>
                      </c:pt>
                      <c:pt idx="1004">
                        <c:v>42295</c:v>
                      </c:pt>
                      <c:pt idx="1005">
                        <c:v>42296</c:v>
                      </c:pt>
                      <c:pt idx="1006">
                        <c:v>42297</c:v>
                      </c:pt>
                      <c:pt idx="1007">
                        <c:v>42298</c:v>
                      </c:pt>
                      <c:pt idx="1008">
                        <c:v>42299</c:v>
                      </c:pt>
                      <c:pt idx="1009">
                        <c:v>42300</c:v>
                      </c:pt>
                      <c:pt idx="1010">
                        <c:v>42301</c:v>
                      </c:pt>
                      <c:pt idx="1011">
                        <c:v>42302</c:v>
                      </c:pt>
                      <c:pt idx="1012">
                        <c:v>42303</c:v>
                      </c:pt>
                      <c:pt idx="1013">
                        <c:v>42304</c:v>
                      </c:pt>
                      <c:pt idx="1014">
                        <c:v>42305</c:v>
                      </c:pt>
                      <c:pt idx="1015">
                        <c:v>42306</c:v>
                      </c:pt>
                      <c:pt idx="1016">
                        <c:v>42307</c:v>
                      </c:pt>
                      <c:pt idx="1017">
                        <c:v>42308</c:v>
                      </c:pt>
                      <c:pt idx="1018">
                        <c:v>42309</c:v>
                      </c:pt>
                      <c:pt idx="1019">
                        <c:v>42310</c:v>
                      </c:pt>
                      <c:pt idx="1020">
                        <c:v>42311</c:v>
                      </c:pt>
                      <c:pt idx="1021">
                        <c:v>42312</c:v>
                      </c:pt>
                      <c:pt idx="1022">
                        <c:v>42313</c:v>
                      </c:pt>
                      <c:pt idx="1023">
                        <c:v>42314</c:v>
                      </c:pt>
                      <c:pt idx="1024">
                        <c:v>42315</c:v>
                      </c:pt>
                      <c:pt idx="1025">
                        <c:v>42316</c:v>
                      </c:pt>
                      <c:pt idx="1026">
                        <c:v>42317</c:v>
                      </c:pt>
                      <c:pt idx="1027">
                        <c:v>42318</c:v>
                      </c:pt>
                      <c:pt idx="1028">
                        <c:v>42319</c:v>
                      </c:pt>
                      <c:pt idx="1029">
                        <c:v>42320</c:v>
                      </c:pt>
                      <c:pt idx="1030">
                        <c:v>42321</c:v>
                      </c:pt>
                      <c:pt idx="1031">
                        <c:v>42322</c:v>
                      </c:pt>
                      <c:pt idx="1032">
                        <c:v>42323</c:v>
                      </c:pt>
                      <c:pt idx="1033">
                        <c:v>42324</c:v>
                      </c:pt>
                      <c:pt idx="1034">
                        <c:v>42325</c:v>
                      </c:pt>
                      <c:pt idx="1035">
                        <c:v>42326</c:v>
                      </c:pt>
                      <c:pt idx="1036">
                        <c:v>42327</c:v>
                      </c:pt>
                      <c:pt idx="1037">
                        <c:v>42328</c:v>
                      </c:pt>
                      <c:pt idx="1038">
                        <c:v>42329</c:v>
                      </c:pt>
                      <c:pt idx="1039">
                        <c:v>42330</c:v>
                      </c:pt>
                      <c:pt idx="1040">
                        <c:v>42331</c:v>
                      </c:pt>
                      <c:pt idx="1041">
                        <c:v>42332</c:v>
                      </c:pt>
                      <c:pt idx="1042">
                        <c:v>42333</c:v>
                      </c:pt>
                      <c:pt idx="1043">
                        <c:v>42334</c:v>
                      </c:pt>
                      <c:pt idx="1044">
                        <c:v>42335</c:v>
                      </c:pt>
                      <c:pt idx="1045">
                        <c:v>42336</c:v>
                      </c:pt>
                      <c:pt idx="1046">
                        <c:v>42337</c:v>
                      </c:pt>
                      <c:pt idx="1047">
                        <c:v>42338</c:v>
                      </c:pt>
                      <c:pt idx="1048">
                        <c:v>42339</c:v>
                      </c:pt>
                      <c:pt idx="1049">
                        <c:v>42340</c:v>
                      </c:pt>
                      <c:pt idx="1050">
                        <c:v>42341</c:v>
                      </c:pt>
                      <c:pt idx="1051">
                        <c:v>42342</c:v>
                      </c:pt>
                      <c:pt idx="1052">
                        <c:v>42343</c:v>
                      </c:pt>
                      <c:pt idx="1053">
                        <c:v>42344</c:v>
                      </c:pt>
                      <c:pt idx="1054">
                        <c:v>42345</c:v>
                      </c:pt>
                      <c:pt idx="1055">
                        <c:v>42346</c:v>
                      </c:pt>
                      <c:pt idx="1056">
                        <c:v>42347</c:v>
                      </c:pt>
                      <c:pt idx="1057">
                        <c:v>42348</c:v>
                      </c:pt>
                      <c:pt idx="1058">
                        <c:v>42349</c:v>
                      </c:pt>
                      <c:pt idx="1059">
                        <c:v>42350</c:v>
                      </c:pt>
                      <c:pt idx="1060">
                        <c:v>42351</c:v>
                      </c:pt>
                      <c:pt idx="1061">
                        <c:v>42352</c:v>
                      </c:pt>
                      <c:pt idx="1062">
                        <c:v>42353</c:v>
                      </c:pt>
                      <c:pt idx="1063">
                        <c:v>42354</c:v>
                      </c:pt>
                      <c:pt idx="1064">
                        <c:v>42355</c:v>
                      </c:pt>
                      <c:pt idx="1065">
                        <c:v>42356</c:v>
                      </c:pt>
                      <c:pt idx="1066">
                        <c:v>42357</c:v>
                      </c:pt>
                      <c:pt idx="1067">
                        <c:v>42358</c:v>
                      </c:pt>
                      <c:pt idx="1068">
                        <c:v>42359</c:v>
                      </c:pt>
                      <c:pt idx="1069">
                        <c:v>42360</c:v>
                      </c:pt>
                      <c:pt idx="1070">
                        <c:v>42361</c:v>
                      </c:pt>
                      <c:pt idx="1071">
                        <c:v>42362</c:v>
                      </c:pt>
                      <c:pt idx="1072">
                        <c:v>42363</c:v>
                      </c:pt>
                      <c:pt idx="1073">
                        <c:v>42364</c:v>
                      </c:pt>
                      <c:pt idx="1074">
                        <c:v>42365</c:v>
                      </c:pt>
                      <c:pt idx="1075">
                        <c:v>42366</c:v>
                      </c:pt>
                      <c:pt idx="1076">
                        <c:v>42367</c:v>
                      </c:pt>
                      <c:pt idx="1077">
                        <c:v>42368</c:v>
                      </c:pt>
                      <c:pt idx="1078">
                        <c:v>42369</c:v>
                      </c:pt>
                      <c:pt idx="1079">
                        <c:v>42371</c:v>
                      </c:pt>
                      <c:pt idx="1080">
                        <c:v>42372</c:v>
                      </c:pt>
                      <c:pt idx="1081">
                        <c:v>42373</c:v>
                      </c:pt>
                      <c:pt idx="1082">
                        <c:v>42374</c:v>
                      </c:pt>
                      <c:pt idx="1083">
                        <c:v>42375</c:v>
                      </c:pt>
                      <c:pt idx="1084">
                        <c:v>42376</c:v>
                      </c:pt>
                      <c:pt idx="1085">
                        <c:v>42377</c:v>
                      </c:pt>
                      <c:pt idx="1086">
                        <c:v>42378</c:v>
                      </c:pt>
                      <c:pt idx="1087">
                        <c:v>42379</c:v>
                      </c:pt>
                      <c:pt idx="1088">
                        <c:v>42380</c:v>
                      </c:pt>
                      <c:pt idx="1089">
                        <c:v>42381</c:v>
                      </c:pt>
                      <c:pt idx="1090">
                        <c:v>42382</c:v>
                      </c:pt>
                      <c:pt idx="1091">
                        <c:v>42383</c:v>
                      </c:pt>
                      <c:pt idx="1092">
                        <c:v>42384</c:v>
                      </c:pt>
                      <c:pt idx="1093">
                        <c:v>42385</c:v>
                      </c:pt>
                      <c:pt idx="1094">
                        <c:v>42386</c:v>
                      </c:pt>
                      <c:pt idx="1095">
                        <c:v>42387</c:v>
                      </c:pt>
                      <c:pt idx="1096">
                        <c:v>42388</c:v>
                      </c:pt>
                      <c:pt idx="1097">
                        <c:v>42389</c:v>
                      </c:pt>
                      <c:pt idx="1098">
                        <c:v>42390</c:v>
                      </c:pt>
                      <c:pt idx="1099">
                        <c:v>42391</c:v>
                      </c:pt>
                      <c:pt idx="1100">
                        <c:v>42392</c:v>
                      </c:pt>
                      <c:pt idx="1101">
                        <c:v>42393</c:v>
                      </c:pt>
                      <c:pt idx="1102">
                        <c:v>42394</c:v>
                      </c:pt>
                      <c:pt idx="1103">
                        <c:v>42395</c:v>
                      </c:pt>
                      <c:pt idx="1104">
                        <c:v>42396</c:v>
                      </c:pt>
                      <c:pt idx="1105">
                        <c:v>42397</c:v>
                      </c:pt>
                      <c:pt idx="1106">
                        <c:v>42398</c:v>
                      </c:pt>
                      <c:pt idx="1107">
                        <c:v>42399</c:v>
                      </c:pt>
                      <c:pt idx="1108">
                        <c:v>42400</c:v>
                      </c:pt>
                      <c:pt idx="1109">
                        <c:v>42401</c:v>
                      </c:pt>
                      <c:pt idx="1110">
                        <c:v>42402</c:v>
                      </c:pt>
                      <c:pt idx="1111">
                        <c:v>42403</c:v>
                      </c:pt>
                      <c:pt idx="1112">
                        <c:v>42404</c:v>
                      </c:pt>
                      <c:pt idx="1113">
                        <c:v>42405</c:v>
                      </c:pt>
                      <c:pt idx="1114">
                        <c:v>42406</c:v>
                      </c:pt>
                      <c:pt idx="1115">
                        <c:v>42407</c:v>
                      </c:pt>
                      <c:pt idx="1116">
                        <c:v>42408</c:v>
                      </c:pt>
                      <c:pt idx="1117">
                        <c:v>42409</c:v>
                      </c:pt>
                      <c:pt idx="1118">
                        <c:v>42410</c:v>
                      </c:pt>
                      <c:pt idx="1119">
                        <c:v>42411</c:v>
                      </c:pt>
                      <c:pt idx="1120">
                        <c:v>42412</c:v>
                      </c:pt>
                      <c:pt idx="1121">
                        <c:v>42413</c:v>
                      </c:pt>
                      <c:pt idx="1122">
                        <c:v>42414</c:v>
                      </c:pt>
                      <c:pt idx="1123">
                        <c:v>42415</c:v>
                      </c:pt>
                      <c:pt idx="1124">
                        <c:v>42416</c:v>
                      </c:pt>
                      <c:pt idx="1125">
                        <c:v>42417</c:v>
                      </c:pt>
                      <c:pt idx="1126">
                        <c:v>42418</c:v>
                      </c:pt>
                      <c:pt idx="1127">
                        <c:v>42419</c:v>
                      </c:pt>
                      <c:pt idx="1128">
                        <c:v>42420</c:v>
                      </c:pt>
                      <c:pt idx="1129">
                        <c:v>42421</c:v>
                      </c:pt>
                      <c:pt idx="1130">
                        <c:v>42422</c:v>
                      </c:pt>
                      <c:pt idx="1131">
                        <c:v>42423</c:v>
                      </c:pt>
                      <c:pt idx="1132">
                        <c:v>42424</c:v>
                      </c:pt>
                      <c:pt idx="1133">
                        <c:v>42425</c:v>
                      </c:pt>
                      <c:pt idx="1134">
                        <c:v>42426</c:v>
                      </c:pt>
                      <c:pt idx="1135">
                        <c:v>42427</c:v>
                      </c:pt>
                      <c:pt idx="1136">
                        <c:v>42428</c:v>
                      </c:pt>
                      <c:pt idx="1137">
                        <c:v>42429</c:v>
                      </c:pt>
                      <c:pt idx="1138">
                        <c:v>42430</c:v>
                      </c:pt>
                      <c:pt idx="1139">
                        <c:v>42431</c:v>
                      </c:pt>
                      <c:pt idx="1140">
                        <c:v>42432</c:v>
                      </c:pt>
                      <c:pt idx="1141">
                        <c:v>42433</c:v>
                      </c:pt>
                      <c:pt idx="1142">
                        <c:v>42434</c:v>
                      </c:pt>
                      <c:pt idx="1143">
                        <c:v>42435</c:v>
                      </c:pt>
                      <c:pt idx="1144">
                        <c:v>42436</c:v>
                      </c:pt>
                      <c:pt idx="1145">
                        <c:v>42437</c:v>
                      </c:pt>
                      <c:pt idx="1146">
                        <c:v>42438</c:v>
                      </c:pt>
                      <c:pt idx="1147">
                        <c:v>42439</c:v>
                      </c:pt>
                      <c:pt idx="1148">
                        <c:v>42440</c:v>
                      </c:pt>
                      <c:pt idx="1149">
                        <c:v>42441</c:v>
                      </c:pt>
                      <c:pt idx="1150">
                        <c:v>42442</c:v>
                      </c:pt>
                      <c:pt idx="1151">
                        <c:v>42443</c:v>
                      </c:pt>
                      <c:pt idx="1152">
                        <c:v>42444</c:v>
                      </c:pt>
                      <c:pt idx="1153">
                        <c:v>42445</c:v>
                      </c:pt>
                      <c:pt idx="1154">
                        <c:v>42446</c:v>
                      </c:pt>
                      <c:pt idx="1155">
                        <c:v>42447</c:v>
                      </c:pt>
                      <c:pt idx="1156">
                        <c:v>42448</c:v>
                      </c:pt>
                      <c:pt idx="1157">
                        <c:v>42449</c:v>
                      </c:pt>
                      <c:pt idx="1158">
                        <c:v>42450</c:v>
                      </c:pt>
                      <c:pt idx="1159">
                        <c:v>42451</c:v>
                      </c:pt>
                      <c:pt idx="1160">
                        <c:v>42452</c:v>
                      </c:pt>
                      <c:pt idx="1161">
                        <c:v>42453</c:v>
                      </c:pt>
                      <c:pt idx="1162">
                        <c:v>42454</c:v>
                      </c:pt>
                      <c:pt idx="1163">
                        <c:v>42455</c:v>
                      </c:pt>
                      <c:pt idx="1164">
                        <c:v>42456</c:v>
                      </c:pt>
                      <c:pt idx="1165">
                        <c:v>42457</c:v>
                      </c:pt>
                      <c:pt idx="1166">
                        <c:v>42458</c:v>
                      </c:pt>
                      <c:pt idx="1167">
                        <c:v>42459</c:v>
                      </c:pt>
                      <c:pt idx="1168">
                        <c:v>42460</c:v>
                      </c:pt>
                      <c:pt idx="1169">
                        <c:v>42461</c:v>
                      </c:pt>
                      <c:pt idx="1170">
                        <c:v>42462</c:v>
                      </c:pt>
                      <c:pt idx="1171">
                        <c:v>42463</c:v>
                      </c:pt>
                      <c:pt idx="1172">
                        <c:v>42464</c:v>
                      </c:pt>
                      <c:pt idx="1173">
                        <c:v>42465</c:v>
                      </c:pt>
                      <c:pt idx="1174">
                        <c:v>42466</c:v>
                      </c:pt>
                      <c:pt idx="1175">
                        <c:v>42467</c:v>
                      </c:pt>
                      <c:pt idx="1176">
                        <c:v>42468</c:v>
                      </c:pt>
                      <c:pt idx="1177">
                        <c:v>42469</c:v>
                      </c:pt>
                      <c:pt idx="1178">
                        <c:v>42470</c:v>
                      </c:pt>
                      <c:pt idx="1179">
                        <c:v>42471</c:v>
                      </c:pt>
                      <c:pt idx="1180">
                        <c:v>42472</c:v>
                      </c:pt>
                      <c:pt idx="1181">
                        <c:v>42473</c:v>
                      </c:pt>
                      <c:pt idx="1182">
                        <c:v>42474</c:v>
                      </c:pt>
                      <c:pt idx="1183">
                        <c:v>42475</c:v>
                      </c:pt>
                      <c:pt idx="1184">
                        <c:v>42476</c:v>
                      </c:pt>
                      <c:pt idx="1185">
                        <c:v>42477</c:v>
                      </c:pt>
                      <c:pt idx="1186">
                        <c:v>42478</c:v>
                      </c:pt>
                      <c:pt idx="1187">
                        <c:v>42479</c:v>
                      </c:pt>
                      <c:pt idx="1188">
                        <c:v>42480</c:v>
                      </c:pt>
                      <c:pt idx="1189">
                        <c:v>42481</c:v>
                      </c:pt>
                      <c:pt idx="1190">
                        <c:v>42482</c:v>
                      </c:pt>
                      <c:pt idx="1191">
                        <c:v>42483</c:v>
                      </c:pt>
                      <c:pt idx="1192">
                        <c:v>42484</c:v>
                      </c:pt>
                      <c:pt idx="1193">
                        <c:v>42485</c:v>
                      </c:pt>
                      <c:pt idx="1194">
                        <c:v>42486</c:v>
                      </c:pt>
                      <c:pt idx="1195">
                        <c:v>42487</c:v>
                      </c:pt>
                      <c:pt idx="1196">
                        <c:v>42488</c:v>
                      </c:pt>
                      <c:pt idx="1197">
                        <c:v>42489</c:v>
                      </c:pt>
                      <c:pt idx="1198">
                        <c:v>42490</c:v>
                      </c:pt>
                      <c:pt idx="1199">
                        <c:v>42491</c:v>
                      </c:pt>
                      <c:pt idx="1200">
                        <c:v>42492</c:v>
                      </c:pt>
                      <c:pt idx="1201">
                        <c:v>42493</c:v>
                      </c:pt>
                      <c:pt idx="1202">
                        <c:v>42494</c:v>
                      </c:pt>
                      <c:pt idx="1203">
                        <c:v>42495</c:v>
                      </c:pt>
                      <c:pt idx="1204">
                        <c:v>42496</c:v>
                      </c:pt>
                      <c:pt idx="1205">
                        <c:v>42497</c:v>
                      </c:pt>
                      <c:pt idx="1206">
                        <c:v>42498</c:v>
                      </c:pt>
                      <c:pt idx="1207">
                        <c:v>42499</c:v>
                      </c:pt>
                      <c:pt idx="1208">
                        <c:v>42500</c:v>
                      </c:pt>
                      <c:pt idx="1209">
                        <c:v>42501</c:v>
                      </c:pt>
                      <c:pt idx="1210">
                        <c:v>42502</c:v>
                      </c:pt>
                      <c:pt idx="1211">
                        <c:v>42503</c:v>
                      </c:pt>
                      <c:pt idx="1212">
                        <c:v>42504</c:v>
                      </c:pt>
                      <c:pt idx="1213">
                        <c:v>42505</c:v>
                      </c:pt>
                      <c:pt idx="1214">
                        <c:v>42506</c:v>
                      </c:pt>
                      <c:pt idx="1215">
                        <c:v>42507</c:v>
                      </c:pt>
                      <c:pt idx="1216">
                        <c:v>42508</c:v>
                      </c:pt>
                      <c:pt idx="1217">
                        <c:v>42509</c:v>
                      </c:pt>
                      <c:pt idx="1218">
                        <c:v>42510</c:v>
                      </c:pt>
                      <c:pt idx="1219">
                        <c:v>42511</c:v>
                      </c:pt>
                      <c:pt idx="1220">
                        <c:v>42512</c:v>
                      </c:pt>
                      <c:pt idx="1221">
                        <c:v>42513</c:v>
                      </c:pt>
                      <c:pt idx="1222">
                        <c:v>42514</c:v>
                      </c:pt>
                      <c:pt idx="1223">
                        <c:v>42515</c:v>
                      </c:pt>
                      <c:pt idx="1224">
                        <c:v>42516</c:v>
                      </c:pt>
                      <c:pt idx="1225">
                        <c:v>42517</c:v>
                      </c:pt>
                      <c:pt idx="1226">
                        <c:v>42518</c:v>
                      </c:pt>
                      <c:pt idx="1227">
                        <c:v>42519</c:v>
                      </c:pt>
                      <c:pt idx="1228">
                        <c:v>42520</c:v>
                      </c:pt>
                      <c:pt idx="1229">
                        <c:v>42521</c:v>
                      </c:pt>
                      <c:pt idx="1230">
                        <c:v>42522</c:v>
                      </c:pt>
                      <c:pt idx="1231">
                        <c:v>42523</c:v>
                      </c:pt>
                      <c:pt idx="1232">
                        <c:v>42524</c:v>
                      </c:pt>
                      <c:pt idx="1233">
                        <c:v>42525</c:v>
                      </c:pt>
                      <c:pt idx="1234">
                        <c:v>42526</c:v>
                      </c:pt>
                      <c:pt idx="1235">
                        <c:v>42527</c:v>
                      </c:pt>
                      <c:pt idx="1236">
                        <c:v>42528</c:v>
                      </c:pt>
                      <c:pt idx="1237">
                        <c:v>42529</c:v>
                      </c:pt>
                      <c:pt idx="1238">
                        <c:v>42530</c:v>
                      </c:pt>
                      <c:pt idx="1239">
                        <c:v>42531</c:v>
                      </c:pt>
                      <c:pt idx="1240">
                        <c:v>42532</c:v>
                      </c:pt>
                      <c:pt idx="1241">
                        <c:v>42533</c:v>
                      </c:pt>
                      <c:pt idx="1242">
                        <c:v>42534</c:v>
                      </c:pt>
                      <c:pt idx="1243">
                        <c:v>42535</c:v>
                      </c:pt>
                      <c:pt idx="1244">
                        <c:v>42536</c:v>
                      </c:pt>
                      <c:pt idx="1245">
                        <c:v>42537</c:v>
                      </c:pt>
                      <c:pt idx="1246">
                        <c:v>42538</c:v>
                      </c:pt>
                      <c:pt idx="1247">
                        <c:v>42539</c:v>
                      </c:pt>
                      <c:pt idx="1248">
                        <c:v>42540</c:v>
                      </c:pt>
                      <c:pt idx="1249">
                        <c:v>42541</c:v>
                      </c:pt>
                      <c:pt idx="1250">
                        <c:v>42542</c:v>
                      </c:pt>
                      <c:pt idx="1251">
                        <c:v>42543</c:v>
                      </c:pt>
                      <c:pt idx="1252">
                        <c:v>42544</c:v>
                      </c:pt>
                      <c:pt idx="1253">
                        <c:v>42545</c:v>
                      </c:pt>
                      <c:pt idx="1254">
                        <c:v>42546</c:v>
                      </c:pt>
                      <c:pt idx="1255">
                        <c:v>42547</c:v>
                      </c:pt>
                      <c:pt idx="1256">
                        <c:v>42548</c:v>
                      </c:pt>
                      <c:pt idx="1257">
                        <c:v>42549</c:v>
                      </c:pt>
                      <c:pt idx="1258">
                        <c:v>42550</c:v>
                      </c:pt>
                      <c:pt idx="1259">
                        <c:v>42551</c:v>
                      </c:pt>
                      <c:pt idx="1260">
                        <c:v>42552</c:v>
                      </c:pt>
                      <c:pt idx="1261">
                        <c:v>42553</c:v>
                      </c:pt>
                      <c:pt idx="1262">
                        <c:v>42554</c:v>
                      </c:pt>
                      <c:pt idx="1263">
                        <c:v>42555</c:v>
                      </c:pt>
                      <c:pt idx="1264">
                        <c:v>42556</c:v>
                      </c:pt>
                      <c:pt idx="1265">
                        <c:v>42557</c:v>
                      </c:pt>
                      <c:pt idx="1266">
                        <c:v>42558</c:v>
                      </c:pt>
                      <c:pt idx="1267">
                        <c:v>42559</c:v>
                      </c:pt>
                      <c:pt idx="1268">
                        <c:v>42560</c:v>
                      </c:pt>
                      <c:pt idx="1269">
                        <c:v>42561</c:v>
                      </c:pt>
                      <c:pt idx="1270">
                        <c:v>42562</c:v>
                      </c:pt>
                      <c:pt idx="1271">
                        <c:v>42563</c:v>
                      </c:pt>
                      <c:pt idx="1272">
                        <c:v>42564</c:v>
                      </c:pt>
                      <c:pt idx="1273">
                        <c:v>42565</c:v>
                      </c:pt>
                      <c:pt idx="1274">
                        <c:v>42566</c:v>
                      </c:pt>
                      <c:pt idx="1275">
                        <c:v>42567</c:v>
                      </c:pt>
                      <c:pt idx="1276">
                        <c:v>42568</c:v>
                      </c:pt>
                      <c:pt idx="1277">
                        <c:v>42569</c:v>
                      </c:pt>
                      <c:pt idx="1278">
                        <c:v>42570</c:v>
                      </c:pt>
                      <c:pt idx="1279">
                        <c:v>42571</c:v>
                      </c:pt>
                      <c:pt idx="1280">
                        <c:v>42572</c:v>
                      </c:pt>
                      <c:pt idx="1281">
                        <c:v>42573</c:v>
                      </c:pt>
                      <c:pt idx="1282">
                        <c:v>42574</c:v>
                      </c:pt>
                      <c:pt idx="1283">
                        <c:v>42575</c:v>
                      </c:pt>
                      <c:pt idx="1284">
                        <c:v>42576</c:v>
                      </c:pt>
                      <c:pt idx="1285">
                        <c:v>42577</c:v>
                      </c:pt>
                      <c:pt idx="1286">
                        <c:v>42578</c:v>
                      </c:pt>
                      <c:pt idx="1287">
                        <c:v>42579</c:v>
                      </c:pt>
                      <c:pt idx="1288">
                        <c:v>42580</c:v>
                      </c:pt>
                      <c:pt idx="1289">
                        <c:v>42581</c:v>
                      </c:pt>
                      <c:pt idx="1290">
                        <c:v>42582</c:v>
                      </c:pt>
                      <c:pt idx="1291">
                        <c:v>42583</c:v>
                      </c:pt>
                      <c:pt idx="1292">
                        <c:v>42584</c:v>
                      </c:pt>
                      <c:pt idx="1293">
                        <c:v>42585</c:v>
                      </c:pt>
                      <c:pt idx="1294">
                        <c:v>42586</c:v>
                      </c:pt>
                      <c:pt idx="1295">
                        <c:v>42587</c:v>
                      </c:pt>
                      <c:pt idx="1296">
                        <c:v>42588</c:v>
                      </c:pt>
                      <c:pt idx="1297">
                        <c:v>42589</c:v>
                      </c:pt>
                      <c:pt idx="1298">
                        <c:v>42590</c:v>
                      </c:pt>
                      <c:pt idx="1299">
                        <c:v>42591</c:v>
                      </c:pt>
                      <c:pt idx="1300">
                        <c:v>42592</c:v>
                      </c:pt>
                      <c:pt idx="1301">
                        <c:v>42593</c:v>
                      </c:pt>
                      <c:pt idx="1302">
                        <c:v>42594</c:v>
                      </c:pt>
                      <c:pt idx="1303">
                        <c:v>42595</c:v>
                      </c:pt>
                      <c:pt idx="1304">
                        <c:v>42596</c:v>
                      </c:pt>
                      <c:pt idx="1305">
                        <c:v>42597</c:v>
                      </c:pt>
                      <c:pt idx="1306">
                        <c:v>42598</c:v>
                      </c:pt>
                      <c:pt idx="1307">
                        <c:v>42599</c:v>
                      </c:pt>
                      <c:pt idx="1308">
                        <c:v>42600</c:v>
                      </c:pt>
                      <c:pt idx="1309">
                        <c:v>42601</c:v>
                      </c:pt>
                      <c:pt idx="1310">
                        <c:v>42602</c:v>
                      </c:pt>
                      <c:pt idx="1311">
                        <c:v>42603</c:v>
                      </c:pt>
                      <c:pt idx="1312">
                        <c:v>42604</c:v>
                      </c:pt>
                      <c:pt idx="1313">
                        <c:v>42605</c:v>
                      </c:pt>
                      <c:pt idx="1314">
                        <c:v>42606</c:v>
                      </c:pt>
                      <c:pt idx="1315">
                        <c:v>42607</c:v>
                      </c:pt>
                      <c:pt idx="1316">
                        <c:v>42608</c:v>
                      </c:pt>
                      <c:pt idx="1317">
                        <c:v>42609</c:v>
                      </c:pt>
                      <c:pt idx="1318">
                        <c:v>42610</c:v>
                      </c:pt>
                      <c:pt idx="1319">
                        <c:v>42611</c:v>
                      </c:pt>
                      <c:pt idx="1320">
                        <c:v>42612</c:v>
                      </c:pt>
                      <c:pt idx="1321">
                        <c:v>42613</c:v>
                      </c:pt>
                      <c:pt idx="1322">
                        <c:v>42614</c:v>
                      </c:pt>
                      <c:pt idx="1323">
                        <c:v>42615</c:v>
                      </c:pt>
                      <c:pt idx="1324">
                        <c:v>42616</c:v>
                      </c:pt>
                      <c:pt idx="1325">
                        <c:v>42617</c:v>
                      </c:pt>
                      <c:pt idx="1326">
                        <c:v>42618</c:v>
                      </c:pt>
                      <c:pt idx="1327">
                        <c:v>42619</c:v>
                      </c:pt>
                      <c:pt idx="1328">
                        <c:v>42620</c:v>
                      </c:pt>
                      <c:pt idx="1329">
                        <c:v>42621</c:v>
                      </c:pt>
                      <c:pt idx="1330">
                        <c:v>42622</c:v>
                      </c:pt>
                      <c:pt idx="1331">
                        <c:v>42623</c:v>
                      </c:pt>
                      <c:pt idx="1332">
                        <c:v>42624</c:v>
                      </c:pt>
                      <c:pt idx="1333">
                        <c:v>42625</c:v>
                      </c:pt>
                      <c:pt idx="1334">
                        <c:v>42626</c:v>
                      </c:pt>
                      <c:pt idx="1335">
                        <c:v>42627</c:v>
                      </c:pt>
                      <c:pt idx="1336">
                        <c:v>42628</c:v>
                      </c:pt>
                      <c:pt idx="1337">
                        <c:v>42629</c:v>
                      </c:pt>
                      <c:pt idx="1338">
                        <c:v>42630</c:v>
                      </c:pt>
                      <c:pt idx="1339">
                        <c:v>42631</c:v>
                      </c:pt>
                      <c:pt idx="1340">
                        <c:v>42632</c:v>
                      </c:pt>
                      <c:pt idx="1341">
                        <c:v>42633</c:v>
                      </c:pt>
                      <c:pt idx="1342">
                        <c:v>42634</c:v>
                      </c:pt>
                      <c:pt idx="1343">
                        <c:v>42635</c:v>
                      </c:pt>
                      <c:pt idx="1344">
                        <c:v>42636</c:v>
                      </c:pt>
                      <c:pt idx="1345">
                        <c:v>42637</c:v>
                      </c:pt>
                      <c:pt idx="1346">
                        <c:v>42638</c:v>
                      </c:pt>
                      <c:pt idx="1347">
                        <c:v>42639</c:v>
                      </c:pt>
                      <c:pt idx="1348">
                        <c:v>42640</c:v>
                      </c:pt>
                      <c:pt idx="1349">
                        <c:v>42641</c:v>
                      </c:pt>
                      <c:pt idx="1350">
                        <c:v>42642</c:v>
                      </c:pt>
                      <c:pt idx="1351">
                        <c:v>42643</c:v>
                      </c:pt>
                      <c:pt idx="1352">
                        <c:v>42644</c:v>
                      </c:pt>
                      <c:pt idx="1353">
                        <c:v>42645</c:v>
                      </c:pt>
                      <c:pt idx="1354">
                        <c:v>42646</c:v>
                      </c:pt>
                      <c:pt idx="1355">
                        <c:v>42647</c:v>
                      </c:pt>
                      <c:pt idx="1356">
                        <c:v>42648</c:v>
                      </c:pt>
                      <c:pt idx="1357">
                        <c:v>42649</c:v>
                      </c:pt>
                      <c:pt idx="1358">
                        <c:v>42650</c:v>
                      </c:pt>
                      <c:pt idx="1359">
                        <c:v>42651</c:v>
                      </c:pt>
                      <c:pt idx="1360">
                        <c:v>42652</c:v>
                      </c:pt>
                      <c:pt idx="1361">
                        <c:v>42653</c:v>
                      </c:pt>
                      <c:pt idx="1362">
                        <c:v>42654</c:v>
                      </c:pt>
                      <c:pt idx="1363">
                        <c:v>42655</c:v>
                      </c:pt>
                      <c:pt idx="1364">
                        <c:v>42656</c:v>
                      </c:pt>
                      <c:pt idx="1365">
                        <c:v>42657</c:v>
                      </c:pt>
                      <c:pt idx="1366">
                        <c:v>42658</c:v>
                      </c:pt>
                      <c:pt idx="1367">
                        <c:v>42659</c:v>
                      </c:pt>
                      <c:pt idx="1368">
                        <c:v>42660</c:v>
                      </c:pt>
                      <c:pt idx="1369">
                        <c:v>42661</c:v>
                      </c:pt>
                      <c:pt idx="1370">
                        <c:v>42662</c:v>
                      </c:pt>
                      <c:pt idx="1371">
                        <c:v>42663</c:v>
                      </c:pt>
                      <c:pt idx="1372">
                        <c:v>42664</c:v>
                      </c:pt>
                      <c:pt idx="1373">
                        <c:v>42665</c:v>
                      </c:pt>
                      <c:pt idx="1374">
                        <c:v>42666</c:v>
                      </c:pt>
                      <c:pt idx="1375">
                        <c:v>42667</c:v>
                      </c:pt>
                      <c:pt idx="1376">
                        <c:v>42668</c:v>
                      </c:pt>
                      <c:pt idx="1377">
                        <c:v>42669</c:v>
                      </c:pt>
                      <c:pt idx="1378">
                        <c:v>42670</c:v>
                      </c:pt>
                      <c:pt idx="1379">
                        <c:v>42671</c:v>
                      </c:pt>
                      <c:pt idx="1380">
                        <c:v>42672</c:v>
                      </c:pt>
                      <c:pt idx="1381">
                        <c:v>42673</c:v>
                      </c:pt>
                      <c:pt idx="1382">
                        <c:v>42674</c:v>
                      </c:pt>
                      <c:pt idx="1383">
                        <c:v>42675</c:v>
                      </c:pt>
                      <c:pt idx="1384">
                        <c:v>42676</c:v>
                      </c:pt>
                      <c:pt idx="1385">
                        <c:v>42677</c:v>
                      </c:pt>
                      <c:pt idx="1386">
                        <c:v>42678</c:v>
                      </c:pt>
                      <c:pt idx="1387">
                        <c:v>42679</c:v>
                      </c:pt>
                      <c:pt idx="1388">
                        <c:v>42680</c:v>
                      </c:pt>
                      <c:pt idx="1389">
                        <c:v>42681</c:v>
                      </c:pt>
                      <c:pt idx="1390">
                        <c:v>42682</c:v>
                      </c:pt>
                      <c:pt idx="1391">
                        <c:v>42683</c:v>
                      </c:pt>
                      <c:pt idx="1392">
                        <c:v>42684</c:v>
                      </c:pt>
                      <c:pt idx="1393">
                        <c:v>42685</c:v>
                      </c:pt>
                      <c:pt idx="1394">
                        <c:v>42686</c:v>
                      </c:pt>
                      <c:pt idx="1395">
                        <c:v>42687</c:v>
                      </c:pt>
                      <c:pt idx="1396">
                        <c:v>42688</c:v>
                      </c:pt>
                      <c:pt idx="1397">
                        <c:v>42689</c:v>
                      </c:pt>
                      <c:pt idx="1398">
                        <c:v>42690</c:v>
                      </c:pt>
                      <c:pt idx="1399">
                        <c:v>42691</c:v>
                      </c:pt>
                      <c:pt idx="1400">
                        <c:v>42692</c:v>
                      </c:pt>
                      <c:pt idx="1401">
                        <c:v>42693</c:v>
                      </c:pt>
                      <c:pt idx="1402">
                        <c:v>42694</c:v>
                      </c:pt>
                      <c:pt idx="1403">
                        <c:v>42695</c:v>
                      </c:pt>
                      <c:pt idx="1404">
                        <c:v>42696</c:v>
                      </c:pt>
                      <c:pt idx="1405">
                        <c:v>42697</c:v>
                      </c:pt>
                      <c:pt idx="1406">
                        <c:v>42698</c:v>
                      </c:pt>
                      <c:pt idx="1407">
                        <c:v>42699</c:v>
                      </c:pt>
                      <c:pt idx="1408">
                        <c:v>42700</c:v>
                      </c:pt>
                      <c:pt idx="1409">
                        <c:v>42701</c:v>
                      </c:pt>
                      <c:pt idx="1410">
                        <c:v>42702</c:v>
                      </c:pt>
                      <c:pt idx="1411">
                        <c:v>42703</c:v>
                      </c:pt>
                      <c:pt idx="1412">
                        <c:v>42704</c:v>
                      </c:pt>
                      <c:pt idx="1413">
                        <c:v>42705</c:v>
                      </c:pt>
                      <c:pt idx="1414">
                        <c:v>42706</c:v>
                      </c:pt>
                      <c:pt idx="1415">
                        <c:v>42707</c:v>
                      </c:pt>
                      <c:pt idx="1416">
                        <c:v>42708</c:v>
                      </c:pt>
                      <c:pt idx="1417">
                        <c:v>42709</c:v>
                      </c:pt>
                      <c:pt idx="1418">
                        <c:v>42710</c:v>
                      </c:pt>
                      <c:pt idx="1419">
                        <c:v>42711</c:v>
                      </c:pt>
                      <c:pt idx="1420">
                        <c:v>42712</c:v>
                      </c:pt>
                      <c:pt idx="1421">
                        <c:v>42713</c:v>
                      </c:pt>
                      <c:pt idx="1422">
                        <c:v>42714</c:v>
                      </c:pt>
                      <c:pt idx="1423">
                        <c:v>42715</c:v>
                      </c:pt>
                      <c:pt idx="1424">
                        <c:v>42716</c:v>
                      </c:pt>
                      <c:pt idx="1425">
                        <c:v>42717</c:v>
                      </c:pt>
                      <c:pt idx="1426">
                        <c:v>42718</c:v>
                      </c:pt>
                      <c:pt idx="1427">
                        <c:v>42719</c:v>
                      </c:pt>
                      <c:pt idx="1428">
                        <c:v>42720</c:v>
                      </c:pt>
                      <c:pt idx="1429">
                        <c:v>42721</c:v>
                      </c:pt>
                      <c:pt idx="1430">
                        <c:v>42722</c:v>
                      </c:pt>
                      <c:pt idx="1431">
                        <c:v>42723</c:v>
                      </c:pt>
                      <c:pt idx="1432">
                        <c:v>42724</c:v>
                      </c:pt>
                      <c:pt idx="1433">
                        <c:v>42725</c:v>
                      </c:pt>
                      <c:pt idx="1434">
                        <c:v>42726</c:v>
                      </c:pt>
                      <c:pt idx="1435">
                        <c:v>42727</c:v>
                      </c:pt>
                      <c:pt idx="1436">
                        <c:v>42728</c:v>
                      </c:pt>
                      <c:pt idx="1437">
                        <c:v>42729</c:v>
                      </c:pt>
                      <c:pt idx="1438">
                        <c:v>42730</c:v>
                      </c:pt>
                      <c:pt idx="1439">
                        <c:v>42731</c:v>
                      </c:pt>
                      <c:pt idx="1440">
                        <c:v>42732</c:v>
                      </c:pt>
                      <c:pt idx="1441">
                        <c:v>42733</c:v>
                      </c:pt>
                      <c:pt idx="1442">
                        <c:v>42734</c:v>
                      </c:pt>
                      <c:pt idx="1443">
                        <c:v>42735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'[Example of Metrics on Community 2.xlsx]dict_02'!$J$2:$J$1445</c15:sqref>
                        </c15:formulaRef>
                      </c:ext>
                    </c:extLst>
                    <c:numCache>
                      <c:formatCode>General</c:formatCode>
                      <c:ptCount val="1444"/>
                      <c:pt idx="0">
                        <c:v>197</c:v>
                      </c:pt>
                      <c:pt idx="1">
                        <c:v>179.67500000000001</c:v>
                      </c:pt>
                      <c:pt idx="2">
                        <c:v>168.77851790174799</c:v>
                      </c:pt>
                      <c:pt idx="3">
                        <c:v>175.482200748129</c:v>
                      </c:pt>
                      <c:pt idx="4">
                        <c:v>172.462862608379</c:v>
                      </c:pt>
                      <c:pt idx="5">
                        <c:v>167.51327032063799</c:v>
                      </c:pt>
                      <c:pt idx="6">
                        <c:v>166.09269687004701</c:v>
                      </c:pt>
                      <c:pt idx="7">
                        <c:v>163.13813832884699</c:v>
                      </c:pt>
                      <c:pt idx="8">
                        <c:v>160.70990691901201</c:v>
                      </c:pt>
                      <c:pt idx="9">
                        <c:v>157.59117438491799</c:v>
                      </c:pt>
                      <c:pt idx="10">
                        <c:v>161.787602791522</c:v>
                      </c:pt>
                      <c:pt idx="11">
                        <c:v>162.361449890187</c:v>
                      </c:pt>
                      <c:pt idx="12">
                        <c:v>160.089460585116</c:v>
                      </c:pt>
                      <c:pt idx="13">
                        <c:v>159.572707116586</c:v>
                      </c:pt>
                      <c:pt idx="14">
                        <c:v>157.90939830686199</c:v>
                      </c:pt>
                      <c:pt idx="15">
                        <c:v>157.80091596440499</c:v>
                      </c:pt>
                      <c:pt idx="16">
                        <c:v>159.45494515957401</c:v>
                      </c:pt>
                      <c:pt idx="17">
                        <c:v>170.23918261758999</c:v>
                      </c:pt>
                      <c:pt idx="18">
                        <c:v>171.77979948933799</c:v>
                      </c:pt>
                      <c:pt idx="19">
                        <c:v>168.94103642186499</c:v>
                      </c:pt>
                      <c:pt idx="20">
                        <c:v>166.668901720977</c:v>
                      </c:pt>
                      <c:pt idx="21">
                        <c:v>166.27603105256401</c:v>
                      </c:pt>
                      <c:pt idx="22">
                        <c:v>167.83423827179001</c:v>
                      </c:pt>
                      <c:pt idx="23">
                        <c:v>172.040355759806</c:v>
                      </c:pt>
                      <c:pt idx="24">
                        <c:v>177.015472161638</c:v>
                      </c:pt>
                      <c:pt idx="25">
                        <c:v>177.528187778372</c:v>
                      </c:pt>
                      <c:pt idx="26">
                        <c:v>175.330521318243</c:v>
                      </c:pt>
                      <c:pt idx="27">
                        <c:v>174.08033978484701</c:v>
                      </c:pt>
                      <c:pt idx="28">
                        <c:v>174.374552034186</c:v>
                      </c:pt>
                      <c:pt idx="29">
                        <c:v>173.03422088481699</c:v>
                      </c:pt>
                      <c:pt idx="30">
                        <c:v>176.42124549394501</c:v>
                      </c:pt>
                      <c:pt idx="31">
                        <c:v>188.788667610338</c:v>
                      </c:pt>
                      <c:pt idx="32">
                        <c:v>193.25893286208199</c:v>
                      </c:pt>
                      <c:pt idx="33">
                        <c:v>193.134907076806</c:v>
                      </c:pt>
                      <c:pt idx="34">
                        <c:v>192.92527058440501</c:v>
                      </c:pt>
                      <c:pt idx="35">
                        <c:v>194.98859627698599</c:v>
                      </c:pt>
                      <c:pt idx="36">
                        <c:v>193.13445906237399</c:v>
                      </c:pt>
                      <c:pt idx="37">
                        <c:v>194.67992679426899</c:v>
                      </c:pt>
                      <c:pt idx="38">
                        <c:v>197.82141202979301</c:v>
                      </c:pt>
                      <c:pt idx="39">
                        <c:v>199.002844117363</c:v>
                      </c:pt>
                      <c:pt idx="40">
                        <c:v>197.840519071432</c:v>
                      </c:pt>
                      <c:pt idx="41">
                        <c:v>200.17632622968799</c:v>
                      </c:pt>
                      <c:pt idx="42">
                        <c:v>194.945961834125</c:v>
                      </c:pt>
                      <c:pt idx="43">
                        <c:v>193.408491950995</c:v>
                      </c:pt>
                      <c:pt idx="44">
                        <c:v>194.81371144504601</c:v>
                      </c:pt>
                      <c:pt idx="45">
                        <c:v>200.50751470406701</c:v>
                      </c:pt>
                      <c:pt idx="46">
                        <c:v>201.41982616374801</c:v>
                      </c:pt>
                      <c:pt idx="47">
                        <c:v>198.21068071033</c:v>
                      </c:pt>
                      <c:pt idx="48">
                        <c:v>196.84717049294699</c:v>
                      </c:pt>
                      <c:pt idx="49">
                        <c:v>197.24534980387301</c:v>
                      </c:pt>
                      <c:pt idx="50">
                        <c:v>197.605119646162</c:v>
                      </c:pt>
                      <c:pt idx="51">
                        <c:v>199.94127331810401</c:v>
                      </c:pt>
                      <c:pt idx="52">
                        <c:v>200.521176773805</c:v>
                      </c:pt>
                      <c:pt idx="53">
                        <c:v>201.045326180096</c:v>
                      </c:pt>
                      <c:pt idx="54">
                        <c:v>198.363432643305</c:v>
                      </c:pt>
                      <c:pt idx="55">
                        <c:v>197.85074251616001</c:v>
                      </c:pt>
                      <c:pt idx="56">
                        <c:v>197.19611086824199</c:v>
                      </c:pt>
                      <c:pt idx="57">
                        <c:v>198.514739919634</c:v>
                      </c:pt>
                      <c:pt idx="58">
                        <c:v>198.56108149199</c:v>
                      </c:pt>
                      <c:pt idx="59">
                        <c:v>202.23098220973901</c:v>
                      </c:pt>
                      <c:pt idx="60">
                        <c:v>206.79058713519399</c:v>
                      </c:pt>
                      <c:pt idx="61">
                        <c:v>205.760833141305</c:v>
                      </c:pt>
                      <c:pt idx="62">
                        <c:v>208.74143648344599</c:v>
                      </c:pt>
                      <c:pt idx="63">
                        <c:v>203.23314847593201</c:v>
                      </c:pt>
                      <c:pt idx="64">
                        <c:v>200.731011924668</c:v>
                      </c:pt>
                      <c:pt idx="65">
                        <c:v>199.13542355343699</c:v>
                      </c:pt>
                      <c:pt idx="66">
                        <c:v>202.555283574203</c:v>
                      </c:pt>
                      <c:pt idx="67">
                        <c:v>203.551121334507</c:v>
                      </c:pt>
                      <c:pt idx="68">
                        <c:v>202.068576652046</c:v>
                      </c:pt>
                      <c:pt idx="69">
                        <c:v>203.87320537445899</c:v>
                      </c:pt>
                      <c:pt idx="70">
                        <c:v>204.17123979562101</c:v>
                      </c:pt>
                      <c:pt idx="71">
                        <c:v>208.44381626397299</c:v>
                      </c:pt>
                      <c:pt idx="72">
                        <c:v>204.112925848705</c:v>
                      </c:pt>
                      <c:pt idx="73">
                        <c:v>206.19867617229301</c:v>
                      </c:pt>
                      <c:pt idx="74">
                        <c:v>206.75148704671901</c:v>
                      </c:pt>
                      <c:pt idx="75">
                        <c:v>206.77516672263101</c:v>
                      </c:pt>
                      <c:pt idx="76">
                        <c:v>207.272993877537</c:v>
                      </c:pt>
                      <c:pt idx="77">
                        <c:v>204.48395434665699</c:v>
                      </c:pt>
                      <c:pt idx="78">
                        <c:v>203.10402188412499</c:v>
                      </c:pt>
                      <c:pt idx="79">
                        <c:v>203.37992126176701</c:v>
                      </c:pt>
                      <c:pt idx="80">
                        <c:v>206.10646508321</c:v>
                      </c:pt>
                      <c:pt idx="81">
                        <c:v>205.048417889354</c:v>
                      </c:pt>
                      <c:pt idx="82">
                        <c:v>199.89967880351799</c:v>
                      </c:pt>
                      <c:pt idx="83">
                        <c:v>201.242866465486</c:v>
                      </c:pt>
                      <c:pt idx="84">
                        <c:v>200.457672931301</c:v>
                      </c:pt>
                      <c:pt idx="85">
                        <c:v>198.699477939887</c:v>
                      </c:pt>
                      <c:pt idx="86">
                        <c:v>198.442342277497</c:v>
                      </c:pt>
                      <c:pt idx="87">
                        <c:v>200.21000274626999</c:v>
                      </c:pt>
                      <c:pt idx="88">
                        <c:v>199.904246805886</c:v>
                      </c:pt>
                      <c:pt idx="89">
                        <c:v>200.675365371081</c:v>
                      </c:pt>
                      <c:pt idx="90">
                        <c:v>199.94429717521101</c:v>
                      </c:pt>
                      <c:pt idx="91">
                        <c:v>197.56841160328699</c:v>
                      </c:pt>
                      <c:pt idx="92">
                        <c:v>194.085389765706</c:v>
                      </c:pt>
                      <c:pt idx="93">
                        <c:v>194.934469954696</c:v>
                      </c:pt>
                      <c:pt idx="94">
                        <c:v>202.369834495405</c:v>
                      </c:pt>
                      <c:pt idx="95">
                        <c:v>202.23936530127301</c:v>
                      </c:pt>
                      <c:pt idx="96">
                        <c:v>199.35925066839201</c:v>
                      </c:pt>
                      <c:pt idx="97">
                        <c:v>201.42038777662299</c:v>
                      </c:pt>
                      <c:pt idx="98">
                        <c:v>203.85666255519001</c:v>
                      </c:pt>
                      <c:pt idx="99">
                        <c:v>203.775071971751</c:v>
                      </c:pt>
                      <c:pt idx="100">
                        <c:v>203.03455876221099</c:v>
                      </c:pt>
                      <c:pt idx="101">
                        <c:v>211.22204539377901</c:v>
                      </c:pt>
                      <c:pt idx="102">
                        <c:v>211.01041496607999</c:v>
                      </c:pt>
                      <c:pt idx="103">
                        <c:v>210.818941097405</c:v>
                      </c:pt>
                      <c:pt idx="104">
                        <c:v>211.88383291753101</c:v>
                      </c:pt>
                      <c:pt idx="105">
                        <c:v>211.51393493303399</c:v>
                      </c:pt>
                      <c:pt idx="106">
                        <c:v>209.65542341188899</c:v>
                      </c:pt>
                      <c:pt idx="107">
                        <c:v>213.307361678109</c:v>
                      </c:pt>
                      <c:pt idx="108">
                        <c:v>219.94487721133899</c:v>
                      </c:pt>
                      <c:pt idx="109">
                        <c:v>218.04533366028801</c:v>
                      </c:pt>
                      <c:pt idx="110">
                        <c:v>214.612393338944</c:v>
                      </c:pt>
                      <c:pt idx="111">
                        <c:v>213.125478592039</c:v>
                      </c:pt>
                      <c:pt idx="112">
                        <c:v>213.875442203989</c:v>
                      </c:pt>
                      <c:pt idx="113">
                        <c:v>217.601631886993</c:v>
                      </c:pt>
                      <c:pt idx="114">
                        <c:v>218.97291879919101</c:v>
                      </c:pt>
                      <c:pt idx="115">
                        <c:v>220.49932134132399</c:v>
                      </c:pt>
                      <c:pt idx="116">
                        <c:v>219.02318337543699</c:v>
                      </c:pt>
                      <c:pt idx="117">
                        <c:v>214.83046808831301</c:v>
                      </c:pt>
                      <c:pt idx="118">
                        <c:v>212.27516823318999</c:v>
                      </c:pt>
                      <c:pt idx="119">
                        <c:v>210.43942675847899</c:v>
                      </c:pt>
                      <c:pt idx="120">
                        <c:v>212.778541845636</c:v>
                      </c:pt>
                      <c:pt idx="121">
                        <c:v>217.46632310788499</c:v>
                      </c:pt>
                      <c:pt idx="122">
                        <c:v>224.18384640940499</c:v>
                      </c:pt>
                      <c:pt idx="123">
                        <c:v>226.261583792039</c:v>
                      </c:pt>
                      <c:pt idx="124">
                        <c:v>221.37951018781899</c:v>
                      </c:pt>
                      <c:pt idx="125">
                        <c:v>219.343359566299</c:v>
                      </c:pt>
                      <c:pt idx="126">
                        <c:v>215.120169715119</c:v>
                      </c:pt>
                      <c:pt idx="127">
                        <c:v>214.82300988295799</c:v>
                      </c:pt>
                      <c:pt idx="128">
                        <c:v>209.31604295140301</c:v>
                      </c:pt>
                      <c:pt idx="129">
                        <c:v>218.143106216609</c:v>
                      </c:pt>
                      <c:pt idx="130">
                        <c:v>220.319957647351</c:v>
                      </c:pt>
                      <c:pt idx="131">
                        <c:v>214.765665800487</c:v>
                      </c:pt>
                      <c:pt idx="132">
                        <c:v>212.12131229755801</c:v>
                      </c:pt>
                      <c:pt idx="133">
                        <c:v>210.96689987290301</c:v>
                      </c:pt>
                      <c:pt idx="134">
                        <c:v>211.446243391948</c:v>
                      </c:pt>
                      <c:pt idx="135">
                        <c:v>210.16564721254699</c:v>
                      </c:pt>
                      <c:pt idx="136">
                        <c:v>210.43558587280299</c:v>
                      </c:pt>
                      <c:pt idx="137">
                        <c:v>212.77505623374901</c:v>
                      </c:pt>
                      <c:pt idx="138">
                        <c:v>212.03457401503599</c:v>
                      </c:pt>
                      <c:pt idx="139">
                        <c:v>211.84080490197101</c:v>
                      </c:pt>
                      <c:pt idx="140">
                        <c:v>210.61787019241299</c:v>
                      </c:pt>
                      <c:pt idx="141">
                        <c:v>210.939978009843</c:v>
                      </c:pt>
                      <c:pt idx="142">
                        <c:v>212.37426669148499</c:v>
                      </c:pt>
                      <c:pt idx="143">
                        <c:v>218.43386367712799</c:v>
                      </c:pt>
                      <c:pt idx="144">
                        <c:v>220.106829874818</c:v>
                      </c:pt>
                      <c:pt idx="145">
                        <c:v>218.382369109309</c:v>
                      </c:pt>
                      <c:pt idx="146">
                        <c:v>211.393569200618</c:v>
                      </c:pt>
                      <c:pt idx="147">
                        <c:v>211.641800796929</c:v>
                      </c:pt>
                      <c:pt idx="148">
                        <c:v>210.34258123960799</c:v>
                      </c:pt>
                      <c:pt idx="149">
                        <c:v>210.50043069304499</c:v>
                      </c:pt>
                      <c:pt idx="150">
                        <c:v>216.35753413269899</c:v>
                      </c:pt>
                      <c:pt idx="151">
                        <c:v>220.99015107520501</c:v>
                      </c:pt>
                      <c:pt idx="152">
                        <c:v>219.94346978623699</c:v>
                      </c:pt>
                      <c:pt idx="153">
                        <c:v>218.42504378492799</c:v>
                      </c:pt>
                      <c:pt idx="154">
                        <c:v>216.38456305073601</c:v>
                      </c:pt>
                      <c:pt idx="155">
                        <c:v>215.77650932609501</c:v>
                      </c:pt>
                      <c:pt idx="156">
                        <c:v>215.32160360778701</c:v>
                      </c:pt>
                      <c:pt idx="157">
                        <c:v>220.243356312777</c:v>
                      </c:pt>
                      <c:pt idx="158">
                        <c:v>222.31541787062901</c:v>
                      </c:pt>
                      <c:pt idx="159">
                        <c:v>219.142520578242</c:v>
                      </c:pt>
                      <c:pt idx="160">
                        <c:v>218.84323287405499</c:v>
                      </c:pt>
                      <c:pt idx="161">
                        <c:v>217.90578203893199</c:v>
                      </c:pt>
                      <c:pt idx="162">
                        <c:v>217.34332656039601</c:v>
                      </c:pt>
                      <c:pt idx="163">
                        <c:v>217.59634309728</c:v>
                      </c:pt>
                      <c:pt idx="164">
                        <c:v>223.53954891669801</c:v>
                      </c:pt>
                      <c:pt idx="165">
                        <c:v>223.10721089829801</c:v>
                      </c:pt>
                      <c:pt idx="166">
                        <c:v>223.00176223550599</c:v>
                      </c:pt>
                      <c:pt idx="167">
                        <c:v>225.57302310318801</c:v>
                      </c:pt>
                      <c:pt idx="168">
                        <c:v>226.08987806905799</c:v>
                      </c:pt>
                      <c:pt idx="169">
                        <c:v>225.128937261354</c:v>
                      </c:pt>
                      <c:pt idx="170">
                        <c:v>226.25951470678601</c:v>
                      </c:pt>
                      <c:pt idx="171">
                        <c:v>226.044322822759</c:v>
                      </c:pt>
                      <c:pt idx="172">
                        <c:v>229.27819693739801</c:v>
                      </c:pt>
                      <c:pt idx="173">
                        <c:v>228.77551150104</c:v>
                      </c:pt>
                      <c:pt idx="174">
                        <c:v>228.70165326101801</c:v>
                      </c:pt>
                      <c:pt idx="175">
                        <c:v>230.15863869735099</c:v>
                      </c:pt>
                      <c:pt idx="176">
                        <c:v>232.714958873196</c:v>
                      </c:pt>
                      <c:pt idx="177">
                        <c:v>234.93258187829699</c:v>
                      </c:pt>
                      <c:pt idx="178">
                        <c:v>243.129478978191</c:v>
                      </c:pt>
                      <c:pt idx="179">
                        <c:v>244.640957193421</c:v>
                      </c:pt>
                      <c:pt idx="180">
                        <c:v>245.05610413301599</c:v>
                      </c:pt>
                      <c:pt idx="181">
                        <c:v>246.288856135488</c:v>
                      </c:pt>
                      <c:pt idx="182">
                        <c:v>243.594679330742</c:v>
                      </c:pt>
                      <c:pt idx="183">
                        <c:v>244.299947973</c:v>
                      </c:pt>
                      <c:pt idx="184">
                        <c:v>242.36661957703399</c:v>
                      </c:pt>
                      <c:pt idx="185">
                        <c:v>241.95075104246499</c:v>
                      </c:pt>
                      <c:pt idx="186">
                        <c:v>242.71734618698599</c:v>
                      </c:pt>
                      <c:pt idx="187">
                        <c:v>236.74426555751</c:v>
                      </c:pt>
                      <c:pt idx="188">
                        <c:v>237.72100217703399</c:v>
                      </c:pt>
                      <c:pt idx="189">
                        <c:v>235.271382908569</c:v>
                      </c:pt>
                      <c:pt idx="190">
                        <c:v>232.959822620029</c:v>
                      </c:pt>
                      <c:pt idx="191">
                        <c:v>232.29698236751</c:v>
                      </c:pt>
                      <c:pt idx="192">
                        <c:v>234.078222149308</c:v>
                      </c:pt>
                      <c:pt idx="193">
                        <c:v>238.261248626737</c:v>
                      </c:pt>
                      <c:pt idx="194">
                        <c:v>235.664939225034</c:v>
                      </c:pt>
                      <c:pt idx="195">
                        <c:v>235.79208787065301</c:v>
                      </c:pt>
                      <c:pt idx="196">
                        <c:v>237.621412840359</c:v>
                      </c:pt>
                      <c:pt idx="197">
                        <c:v>233.943183036931</c:v>
                      </c:pt>
                      <c:pt idx="198">
                        <c:v>234.900975130798</c:v>
                      </c:pt>
                      <c:pt idx="199">
                        <c:v>235.005644166172</c:v>
                      </c:pt>
                      <c:pt idx="200">
                        <c:v>235.95748758066301</c:v>
                      </c:pt>
                      <c:pt idx="201">
                        <c:v>237.10439352726499</c:v>
                      </c:pt>
                      <c:pt idx="202">
                        <c:v>238.713498908036</c:v>
                      </c:pt>
                      <c:pt idx="203">
                        <c:v>236.26459424680201</c:v>
                      </c:pt>
                      <c:pt idx="204">
                        <c:v>231.858442408358</c:v>
                      </c:pt>
                      <c:pt idx="205">
                        <c:v>229.01478122344801</c:v>
                      </c:pt>
                      <c:pt idx="206">
                        <c:v>229.48956396454901</c:v>
                      </c:pt>
                      <c:pt idx="207">
                        <c:v>229.06198644372699</c:v>
                      </c:pt>
                      <c:pt idx="208">
                        <c:v>228.770368686941</c:v>
                      </c:pt>
                      <c:pt idx="209">
                        <c:v>226.69700023902101</c:v>
                      </c:pt>
                      <c:pt idx="210">
                        <c:v>224.725857357785</c:v>
                      </c:pt>
                      <c:pt idx="211">
                        <c:v>224.847204276166</c:v>
                      </c:pt>
                      <c:pt idx="212">
                        <c:v>223.81413720167501</c:v>
                      </c:pt>
                      <c:pt idx="213">
                        <c:v>226.49850508857</c:v>
                      </c:pt>
                      <c:pt idx="214">
                        <c:v>227.40340936625799</c:v>
                      </c:pt>
                      <c:pt idx="215">
                        <c:v>226.03165609272</c:v>
                      </c:pt>
                      <c:pt idx="216">
                        <c:v>226.12387932201901</c:v>
                      </c:pt>
                      <c:pt idx="217">
                        <c:v>221.35017652784799</c:v>
                      </c:pt>
                      <c:pt idx="218">
                        <c:v>218.26920733378699</c:v>
                      </c:pt>
                      <c:pt idx="219">
                        <c:v>216.814997111124</c:v>
                      </c:pt>
                      <c:pt idx="220">
                        <c:v>219.97547357751401</c:v>
                      </c:pt>
                      <c:pt idx="221">
                        <c:v>224.16828561869099</c:v>
                      </c:pt>
                      <c:pt idx="222">
                        <c:v>219.295115558779</c:v>
                      </c:pt>
                      <c:pt idx="223">
                        <c:v>220.98129502968101</c:v>
                      </c:pt>
                      <c:pt idx="224">
                        <c:v>216.03069550222301</c:v>
                      </c:pt>
                      <c:pt idx="225">
                        <c:v>217.17062926408701</c:v>
                      </c:pt>
                      <c:pt idx="226">
                        <c:v>218.58295028674701</c:v>
                      </c:pt>
                      <c:pt idx="227">
                        <c:v>222.24171692655401</c:v>
                      </c:pt>
                      <c:pt idx="228">
                        <c:v>229.74250579152601</c:v>
                      </c:pt>
                      <c:pt idx="229">
                        <c:v>230.243219525717</c:v>
                      </c:pt>
                      <c:pt idx="230">
                        <c:v>232.69624623777699</c:v>
                      </c:pt>
                      <c:pt idx="231">
                        <c:v>227.58231802423401</c:v>
                      </c:pt>
                      <c:pt idx="232">
                        <c:v>226.57447821232699</c:v>
                      </c:pt>
                      <c:pt idx="233">
                        <c:v>223.56738504904499</c:v>
                      </c:pt>
                      <c:pt idx="234">
                        <c:v>225.89430075880199</c:v>
                      </c:pt>
                      <c:pt idx="235">
                        <c:v>227.61865306758301</c:v>
                      </c:pt>
                      <c:pt idx="236">
                        <c:v>223.08354325139601</c:v>
                      </c:pt>
                      <c:pt idx="237">
                        <c:v>226.02796770377699</c:v>
                      </c:pt>
                      <c:pt idx="238">
                        <c:v>224.88244697003699</c:v>
                      </c:pt>
                      <c:pt idx="239">
                        <c:v>228.03649963967399</c:v>
                      </c:pt>
                      <c:pt idx="240">
                        <c:v>231.55683300744201</c:v>
                      </c:pt>
                      <c:pt idx="241">
                        <c:v>235.97999176877201</c:v>
                      </c:pt>
                      <c:pt idx="242">
                        <c:v>238.934278267065</c:v>
                      </c:pt>
                      <c:pt idx="243">
                        <c:v>242.46434700362201</c:v>
                      </c:pt>
                      <c:pt idx="244">
                        <c:v>236.42012347933201</c:v>
                      </c:pt>
                      <c:pt idx="245">
                        <c:v>236.38011171939499</c:v>
                      </c:pt>
                      <c:pt idx="246">
                        <c:v>234.15343441274501</c:v>
                      </c:pt>
                      <c:pt idx="247">
                        <c:v>237.186440659201</c:v>
                      </c:pt>
                      <c:pt idx="248">
                        <c:v>243.64487488223099</c:v>
                      </c:pt>
                      <c:pt idx="249">
                        <c:v>242.535839179146</c:v>
                      </c:pt>
                      <c:pt idx="250">
                        <c:v>242.008616400173</c:v>
                      </c:pt>
                      <c:pt idx="251">
                        <c:v>238.38874817154499</c:v>
                      </c:pt>
                      <c:pt idx="252">
                        <c:v>234.16124834564101</c:v>
                      </c:pt>
                      <c:pt idx="253">
                        <c:v>233.00303421747401</c:v>
                      </c:pt>
                      <c:pt idx="254">
                        <c:v>231.95512619675401</c:v>
                      </c:pt>
                      <c:pt idx="255">
                        <c:v>238.05463798758399</c:v>
                      </c:pt>
                      <c:pt idx="256">
                        <c:v>240.620862941165</c:v>
                      </c:pt>
                      <c:pt idx="257">
                        <c:v>238.94268551818701</c:v>
                      </c:pt>
                      <c:pt idx="258">
                        <c:v>236.28147737358299</c:v>
                      </c:pt>
                      <c:pt idx="259">
                        <c:v>230.349908099879</c:v>
                      </c:pt>
                      <c:pt idx="260">
                        <c:v>228.792773995121</c:v>
                      </c:pt>
                      <c:pt idx="261">
                        <c:v>229.669652662256</c:v>
                      </c:pt>
                      <c:pt idx="262">
                        <c:v>232.84397145633901</c:v>
                      </c:pt>
                      <c:pt idx="263">
                        <c:v>237.04930750813</c:v>
                      </c:pt>
                      <c:pt idx="264">
                        <c:v>233.04461155496199</c:v>
                      </c:pt>
                      <c:pt idx="265">
                        <c:v>228.087981883048</c:v>
                      </c:pt>
                      <c:pt idx="266">
                        <c:v>227.60341217989901</c:v>
                      </c:pt>
                      <c:pt idx="267">
                        <c:v>225.450706257999</c:v>
                      </c:pt>
                      <c:pt idx="268">
                        <c:v>227.59825804295599</c:v>
                      </c:pt>
                      <c:pt idx="269">
                        <c:v>236.30318584840501</c:v>
                      </c:pt>
                      <c:pt idx="270">
                        <c:v>241.13145386285001</c:v>
                      </c:pt>
                      <c:pt idx="271">
                        <c:v>236.071315399714</c:v>
                      </c:pt>
                      <c:pt idx="272">
                        <c:v>234.44547583783401</c:v>
                      </c:pt>
                      <c:pt idx="273">
                        <c:v>231.83162099613199</c:v>
                      </c:pt>
                      <c:pt idx="274">
                        <c:v>233.46670471078801</c:v>
                      </c:pt>
                      <c:pt idx="275">
                        <c:v>235.32701854785799</c:v>
                      </c:pt>
                      <c:pt idx="276">
                        <c:v>243.581588209974</c:v>
                      </c:pt>
                      <c:pt idx="277">
                        <c:v>250.00238933283899</c:v>
                      </c:pt>
                      <c:pt idx="278">
                        <c:v>249.43073320590099</c:v>
                      </c:pt>
                      <c:pt idx="279">
                        <c:v>245.865901472004</c:v>
                      </c:pt>
                      <c:pt idx="280">
                        <c:v>243.592958474668</c:v>
                      </c:pt>
                      <c:pt idx="281">
                        <c:v>242.584105286604</c:v>
                      </c:pt>
                      <c:pt idx="282">
                        <c:v>241.861809545022</c:v>
                      </c:pt>
                      <c:pt idx="283">
                        <c:v>247.30354196930799</c:v>
                      </c:pt>
                      <c:pt idx="284">
                        <c:v>249.36987130556599</c:v>
                      </c:pt>
                      <c:pt idx="285">
                        <c:v>248.38226451455901</c:v>
                      </c:pt>
                      <c:pt idx="286">
                        <c:v>244.155382179838</c:v>
                      </c:pt>
                      <c:pt idx="287">
                        <c:v>241.37867911508999</c:v>
                      </c:pt>
                      <c:pt idx="288">
                        <c:v>243.723566818416</c:v>
                      </c:pt>
                      <c:pt idx="289">
                        <c:v>252.13084616904499</c:v>
                      </c:pt>
                      <c:pt idx="290">
                        <c:v>263.83267034342401</c:v>
                      </c:pt>
                      <c:pt idx="291">
                        <c:v>266.32479697738398</c:v>
                      </c:pt>
                      <c:pt idx="292">
                        <c:v>262.57957821763199</c:v>
                      </c:pt>
                      <c:pt idx="293">
                        <c:v>258.71485648261898</c:v>
                      </c:pt>
                      <c:pt idx="294">
                        <c:v>257.88487015094103</c:v>
                      </c:pt>
                      <c:pt idx="295">
                        <c:v>255.03869204132701</c:v>
                      </c:pt>
                      <c:pt idx="296">
                        <c:v>254.749292799296</c:v>
                      </c:pt>
                      <c:pt idx="297">
                        <c:v>263.820788723173</c:v>
                      </c:pt>
                      <c:pt idx="298">
                        <c:v>264.31404694001401</c:v>
                      </c:pt>
                      <c:pt idx="299">
                        <c:v>264.093661517155</c:v>
                      </c:pt>
                      <c:pt idx="300">
                        <c:v>259.79902708694999</c:v>
                      </c:pt>
                      <c:pt idx="301">
                        <c:v>256.00864355485902</c:v>
                      </c:pt>
                      <c:pt idx="302">
                        <c:v>253.245915597253</c:v>
                      </c:pt>
                      <c:pt idx="303">
                        <c:v>255.889161730848</c:v>
                      </c:pt>
                      <c:pt idx="304">
                        <c:v>264.47114632791101</c:v>
                      </c:pt>
                      <c:pt idx="305">
                        <c:v>265.66437048715699</c:v>
                      </c:pt>
                      <c:pt idx="306">
                        <c:v>262.83919234552297</c:v>
                      </c:pt>
                      <c:pt idx="307">
                        <c:v>262.37831688404498</c:v>
                      </c:pt>
                      <c:pt idx="308">
                        <c:v>257.19942956175402</c:v>
                      </c:pt>
                      <c:pt idx="309">
                        <c:v>254.79948388920599</c:v>
                      </c:pt>
                      <c:pt idx="310">
                        <c:v>254.91381875690101</c:v>
                      </c:pt>
                      <c:pt idx="311">
                        <c:v>261.77916935148198</c:v>
                      </c:pt>
                      <c:pt idx="312">
                        <c:v>264.085915127531</c:v>
                      </c:pt>
                      <c:pt idx="313">
                        <c:v>259.411066067766</c:v>
                      </c:pt>
                      <c:pt idx="314">
                        <c:v>255.65763120416901</c:v>
                      </c:pt>
                      <c:pt idx="315">
                        <c:v>253.785475851391</c:v>
                      </c:pt>
                      <c:pt idx="316">
                        <c:v>249.901144817925</c:v>
                      </c:pt>
                      <c:pt idx="317">
                        <c:v>249.05341674002801</c:v>
                      </c:pt>
                      <c:pt idx="318">
                        <c:v>253.048329431453</c:v>
                      </c:pt>
                      <c:pt idx="319">
                        <c:v>259.04372662845799</c:v>
                      </c:pt>
                      <c:pt idx="320">
                        <c:v>257.99194314003302</c:v>
                      </c:pt>
                      <c:pt idx="321">
                        <c:v>257.61175807907802</c:v>
                      </c:pt>
                      <c:pt idx="322">
                        <c:v>253.45825730964199</c:v>
                      </c:pt>
                      <c:pt idx="323">
                        <c:v>252.652708994438</c:v>
                      </c:pt>
                      <c:pt idx="324">
                        <c:v>251.82864147115799</c:v>
                      </c:pt>
                      <c:pt idx="325">
                        <c:v>257.74972323580897</c:v>
                      </c:pt>
                      <c:pt idx="326">
                        <c:v>263.58308292763701</c:v>
                      </c:pt>
                      <c:pt idx="327">
                        <c:v>259.33707502976699</c:v>
                      </c:pt>
                      <c:pt idx="328">
                        <c:v>259.78116312217003</c:v>
                      </c:pt>
                      <c:pt idx="329">
                        <c:v>260.75438568196302</c:v>
                      </c:pt>
                      <c:pt idx="330">
                        <c:v>259.63492037891899</c:v>
                      </c:pt>
                      <c:pt idx="331">
                        <c:v>255.76492796187901</c:v>
                      </c:pt>
                      <c:pt idx="332">
                        <c:v>254.73969672741401</c:v>
                      </c:pt>
                      <c:pt idx="333">
                        <c:v>254.66924942004201</c:v>
                      </c:pt>
                      <c:pt idx="334">
                        <c:v>252.415035189561</c:v>
                      </c:pt>
                      <c:pt idx="335">
                        <c:v>253.23265088579399</c:v>
                      </c:pt>
                      <c:pt idx="336">
                        <c:v>257.40096984905102</c:v>
                      </c:pt>
                      <c:pt idx="337">
                        <c:v>256.791353672951</c:v>
                      </c:pt>
                      <c:pt idx="338">
                        <c:v>256.62074856124099</c:v>
                      </c:pt>
                      <c:pt idx="339">
                        <c:v>267.70448679350397</c:v>
                      </c:pt>
                      <c:pt idx="340">
                        <c:v>272.589773765551</c:v>
                      </c:pt>
                      <c:pt idx="341">
                        <c:v>270.05741435930798</c:v>
                      </c:pt>
                      <c:pt idx="342">
                        <c:v>271.38527965842201</c:v>
                      </c:pt>
                      <c:pt idx="343">
                        <c:v>268.20572921476298</c:v>
                      </c:pt>
                      <c:pt idx="344">
                        <c:v>267.70994548002301</c:v>
                      </c:pt>
                      <c:pt idx="345">
                        <c:v>268.59471257716399</c:v>
                      </c:pt>
                      <c:pt idx="346">
                        <c:v>277.395216141243</c:v>
                      </c:pt>
                      <c:pt idx="347">
                        <c:v>281.16710031826801</c:v>
                      </c:pt>
                      <c:pt idx="348">
                        <c:v>280.00832885938502</c:v>
                      </c:pt>
                      <c:pt idx="349">
                        <c:v>283.72182134896701</c:v>
                      </c:pt>
                      <c:pt idx="350">
                        <c:v>279.46260026811302</c:v>
                      </c:pt>
                      <c:pt idx="351">
                        <c:v>277.03759071876902</c:v>
                      </c:pt>
                      <c:pt idx="352">
                        <c:v>277.60543922174401</c:v>
                      </c:pt>
                      <c:pt idx="353">
                        <c:v>282.11920691491099</c:v>
                      </c:pt>
                      <c:pt idx="354">
                        <c:v>287.34594911349097</c:v>
                      </c:pt>
                      <c:pt idx="355">
                        <c:v>285.12252538839601</c:v>
                      </c:pt>
                      <c:pt idx="356">
                        <c:v>286.72990392283498</c:v>
                      </c:pt>
                      <c:pt idx="357">
                        <c:v>284.946103549231</c:v>
                      </c:pt>
                      <c:pt idx="358">
                        <c:v>278.18933178263802</c:v>
                      </c:pt>
                      <c:pt idx="359">
                        <c:v>271.98082399381502</c:v>
                      </c:pt>
                      <c:pt idx="360">
                        <c:v>269.41122170868999</c:v>
                      </c:pt>
                      <c:pt idx="361">
                        <c:v>270.22920059357699</c:v>
                      </c:pt>
                      <c:pt idx="362">
                        <c:v>268.49308625133102</c:v>
                      </c:pt>
                      <c:pt idx="363">
                        <c:v>265.96993517977597</c:v>
                      </c:pt>
                      <c:pt idx="364">
                        <c:v>277.115655638845</c:v>
                      </c:pt>
                      <c:pt idx="365">
                        <c:v>283.295117006574</c:v>
                      </c:pt>
                      <c:pt idx="366">
                        <c:v>277.743201101186</c:v>
                      </c:pt>
                      <c:pt idx="367">
                        <c:v>282.05337242488201</c:v>
                      </c:pt>
                      <c:pt idx="368">
                        <c:v>285.667336955846</c:v>
                      </c:pt>
                      <c:pt idx="369">
                        <c:v>286.746638198146</c:v>
                      </c:pt>
                      <c:pt idx="370">
                        <c:v>285.24695836975098</c:v>
                      </c:pt>
                      <c:pt idx="371">
                        <c:v>290.74724804882197</c:v>
                      </c:pt>
                      <c:pt idx="372">
                        <c:v>296.29512918703</c:v>
                      </c:pt>
                      <c:pt idx="373">
                        <c:v>303.79083116921697</c:v>
                      </c:pt>
                      <c:pt idx="374">
                        <c:v>310.19170439119699</c:v>
                      </c:pt>
                      <c:pt idx="375">
                        <c:v>313.69725635394002</c:v>
                      </c:pt>
                      <c:pt idx="376">
                        <c:v>309.91656527261199</c:v>
                      </c:pt>
                      <c:pt idx="377">
                        <c:v>304.78165429426798</c:v>
                      </c:pt>
                      <c:pt idx="378">
                        <c:v>298.13578245671903</c:v>
                      </c:pt>
                      <c:pt idx="379">
                        <c:v>293.45618412750702</c:v>
                      </c:pt>
                      <c:pt idx="380">
                        <c:v>295.79369040107798</c:v>
                      </c:pt>
                      <c:pt idx="381">
                        <c:v>304.00381512478498</c:v>
                      </c:pt>
                      <c:pt idx="382">
                        <c:v>303.43202320813901</c:v>
                      </c:pt>
                      <c:pt idx="383">
                        <c:v>295.390878140697</c:v>
                      </c:pt>
                      <c:pt idx="384">
                        <c:v>293.63936593682098</c:v>
                      </c:pt>
                      <c:pt idx="385">
                        <c:v>290.34037870474299</c:v>
                      </c:pt>
                      <c:pt idx="386">
                        <c:v>287.16510454238602</c:v>
                      </c:pt>
                      <c:pt idx="387">
                        <c:v>288.19699934787297</c:v>
                      </c:pt>
                      <c:pt idx="388">
                        <c:v>293.60680893378998</c:v>
                      </c:pt>
                      <c:pt idx="389">
                        <c:v>294.50139855914301</c:v>
                      </c:pt>
                      <c:pt idx="390">
                        <c:v>294.45364631541503</c:v>
                      </c:pt>
                      <c:pt idx="391">
                        <c:v>292.029489523471</c:v>
                      </c:pt>
                      <c:pt idx="392">
                        <c:v>285.55049052123599</c:v>
                      </c:pt>
                      <c:pt idx="393">
                        <c:v>287.02187237635599</c:v>
                      </c:pt>
                      <c:pt idx="394">
                        <c:v>284.82931310241702</c:v>
                      </c:pt>
                      <c:pt idx="395">
                        <c:v>292.845568997425</c:v>
                      </c:pt>
                      <c:pt idx="396">
                        <c:v>292.47932433100402</c:v>
                      </c:pt>
                      <c:pt idx="397">
                        <c:v>290.24319820424103</c:v>
                      </c:pt>
                      <c:pt idx="398">
                        <c:v>293.077179327647</c:v>
                      </c:pt>
                      <c:pt idx="399">
                        <c:v>287.92697177263301</c:v>
                      </c:pt>
                      <c:pt idx="400">
                        <c:v>288.12440303238202</c:v>
                      </c:pt>
                      <c:pt idx="401">
                        <c:v>291.160174172155</c:v>
                      </c:pt>
                      <c:pt idx="402">
                        <c:v>296.66872901290202</c:v>
                      </c:pt>
                      <c:pt idx="403">
                        <c:v>291.55742148786402</c:v>
                      </c:pt>
                      <c:pt idx="404">
                        <c:v>293.21861944140102</c:v>
                      </c:pt>
                      <c:pt idx="405">
                        <c:v>292.34065568507702</c:v>
                      </c:pt>
                      <c:pt idx="406">
                        <c:v>289.54630752459298</c:v>
                      </c:pt>
                      <c:pt idx="407">
                        <c:v>290.16094490320302</c:v>
                      </c:pt>
                      <c:pt idx="408">
                        <c:v>298.43133110289801</c:v>
                      </c:pt>
                      <c:pt idx="409">
                        <c:v>293.91406147405098</c:v>
                      </c:pt>
                      <c:pt idx="410">
                        <c:v>288.87462704795098</c:v>
                      </c:pt>
                      <c:pt idx="411">
                        <c:v>290.886567329098</c:v>
                      </c:pt>
                      <c:pt idx="412">
                        <c:v>288.13546567870799</c:v>
                      </c:pt>
                      <c:pt idx="413">
                        <c:v>294.59875466168802</c:v>
                      </c:pt>
                      <c:pt idx="414">
                        <c:v>302.54173040819398</c:v>
                      </c:pt>
                      <c:pt idx="415">
                        <c:v>307.25204179789</c:v>
                      </c:pt>
                      <c:pt idx="416">
                        <c:v>304.56137115047102</c:v>
                      </c:pt>
                      <c:pt idx="417">
                        <c:v>301.841240564712</c:v>
                      </c:pt>
                      <c:pt idx="418">
                        <c:v>300.04683670140599</c:v>
                      </c:pt>
                      <c:pt idx="419">
                        <c:v>299.18523320603401</c:v>
                      </c:pt>
                      <c:pt idx="420">
                        <c:v>297.739020519745</c:v>
                      </c:pt>
                      <c:pt idx="421">
                        <c:v>307.00197094643602</c:v>
                      </c:pt>
                      <c:pt idx="422">
                        <c:v>311.76368799915599</c:v>
                      </c:pt>
                      <c:pt idx="423">
                        <c:v>309.88143199923701</c:v>
                      </c:pt>
                      <c:pt idx="424">
                        <c:v>308.55939085645201</c:v>
                      </c:pt>
                      <c:pt idx="425">
                        <c:v>305.077544108219</c:v>
                      </c:pt>
                      <c:pt idx="426">
                        <c:v>304.689206574102</c:v>
                      </c:pt>
                      <c:pt idx="427">
                        <c:v>304.52832975752102</c:v>
                      </c:pt>
                      <c:pt idx="428">
                        <c:v>307.71610787585303</c:v>
                      </c:pt>
                      <c:pt idx="429">
                        <c:v>309.743145221009</c:v>
                      </c:pt>
                      <c:pt idx="430">
                        <c:v>305.291417104723</c:v>
                      </c:pt>
                      <c:pt idx="431">
                        <c:v>310.50175833284402</c:v>
                      </c:pt>
                      <c:pt idx="432">
                        <c:v>308.64444801543101</c:v>
                      </c:pt>
                      <c:pt idx="433">
                        <c:v>305.91640534729402</c:v>
                      </c:pt>
                      <c:pt idx="434">
                        <c:v>307.82912864755201</c:v>
                      </c:pt>
                      <c:pt idx="435">
                        <c:v>311.46444972873701</c:v>
                      </c:pt>
                      <c:pt idx="436">
                        <c:v>316.08688308790499</c:v>
                      </c:pt>
                      <c:pt idx="437">
                        <c:v>313.41194184143802</c:v>
                      </c:pt>
                      <c:pt idx="438">
                        <c:v>319.08699499939598</c:v>
                      </c:pt>
                      <c:pt idx="439">
                        <c:v>314.69775738040602</c:v>
                      </c:pt>
                      <c:pt idx="440">
                        <c:v>312.72654239179599</c:v>
                      </c:pt>
                      <c:pt idx="441">
                        <c:v>311.22877644971999</c:v>
                      </c:pt>
                      <c:pt idx="442">
                        <c:v>316.159369168794</c:v>
                      </c:pt>
                      <c:pt idx="443">
                        <c:v>316.04895305748101</c:v>
                      </c:pt>
                      <c:pt idx="444">
                        <c:v>311.47286229010098</c:v>
                      </c:pt>
                      <c:pt idx="445">
                        <c:v>309.33258969104401</c:v>
                      </c:pt>
                      <c:pt idx="446">
                        <c:v>304.34853352999198</c:v>
                      </c:pt>
                      <c:pt idx="447">
                        <c:v>303.077244622374</c:v>
                      </c:pt>
                      <c:pt idx="448">
                        <c:v>309.45084037262399</c:v>
                      </c:pt>
                      <c:pt idx="449">
                        <c:v>313.21742700380298</c:v>
                      </c:pt>
                      <c:pt idx="450">
                        <c:v>314.720529193917</c:v>
                      </c:pt>
                      <c:pt idx="451">
                        <c:v>310.74714546116297</c:v>
                      </c:pt>
                      <c:pt idx="452">
                        <c:v>308.67598875057598</c:v>
                      </c:pt>
                      <c:pt idx="453">
                        <c:v>305.56398982194901</c:v>
                      </c:pt>
                      <c:pt idx="454">
                        <c:v>306.84360983890701</c:v>
                      </c:pt>
                      <c:pt idx="455">
                        <c:v>313.81088509234399</c:v>
                      </c:pt>
                      <c:pt idx="456">
                        <c:v>320.495562702597</c:v>
                      </c:pt>
                      <c:pt idx="457">
                        <c:v>321.78169958806399</c:v>
                      </c:pt>
                      <c:pt idx="458">
                        <c:v>322.94534724634298</c:v>
                      </c:pt>
                      <c:pt idx="459">
                        <c:v>315.99817131812</c:v>
                      </c:pt>
                      <c:pt idx="460">
                        <c:v>319.23644071639399</c:v>
                      </c:pt>
                      <c:pt idx="461">
                        <c:v>322.92820826721402</c:v>
                      </c:pt>
                      <c:pt idx="462">
                        <c:v>323.79218843224101</c:v>
                      </c:pt>
                      <c:pt idx="463">
                        <c:v>326.47864667678999</c:v>
                      </c:pt>
                      <c:pt idx="464">
                        <c:v>321.57591842185701</c:v>
                      </c:pt>
                      <c:pt idx="465">
                        <c:v>321.52106904834699</c:v>
                      </c:pt>
                      <c:pt idx="466">
                        <c:v>317.28096723421902</c:v>
                      </c:pt>
                      <c:pt idx="467">
                        <c:v>309.82563702143602</c:v>
                      </c:pt>
                      <c:pt idx="468">
                        <c:v>307.93748111463202</c:v>
                      </c:pt>
                      <c:pt idx="469">
                        <c:v>311.56248291323902</c:v>
                      </c:pt>
                      <c:pt idx="470">
                        <c:v>312.17557977864499</c:v>
                      </c:pt>
                      <c:pt idx="471">
                        <c:v>304.06361979972598</c:v>
                      </c:pt>
                      <c:pt idx="472">
                        <c:v>306.438513152133</c:v>
                      </c:pt>
                      <c:pt idx="473">
                        <c:v>301.44436904240598</c:v>
                      </c:pt>
                      <c:pt idx="474">
                        <c:v>296.35442913360498</c:v>
                      </c:pt>
                      <c:pt idx="475">
                        <c:v>297.93972159707198</c:v>
                      </c:pt>
                      <c:pt idx="476">
                        <c:v>303.850224302112</c:v>
                      </c:pt>
                      <c:pt idx="477">
                        <c:v>301.38829817810199</c:v>
                      </c:pt>
                      <c:pt idx="478">
                        <c:v>302.11322216113899</c:v>
                      </c:pt>
                      <c:pt idx="479">
                        <c:v>296.29291528865002</c:v>
                      </c:pt>
                      <c:pt idx="480">
                        <c:v>293.50311383258799</c:v>
                      </c:pt>
                      <c:pt idx="481">
                        <c:v>292.21710299138903</c:v>
                      </c:pt>
                      <c:pt idx="482">
                        <c:v>299.62499794459001</c:v>
                      </c:pt>
                      <c:pt idx="483">
                        <c:v>307.089283854629</c:v>
                      </c:pt>
                      <c:pt idx="484">
                        <c:v>301.55697110656899</c:v>
                      </c:pt>
                      <c:pt idx="485">
                        <c:v>297.98011671546698</c:v>
                      </c:pt>
                      <c:pt idx="486">
                        <c:v>296.07724845685101</c:v>
                      </c:pt>
                      <c:pt idx="487">
                        <c:v>294.355605746675</c:v>
                      </c:pt>
                      <c:pt idx="488">
                        <c:v>296.13126234223</c:v>
                      </c:pt>
                      <c:pt idx="489">
                        <c:v>303.92828497630302</c:v>
                      </c:pt>
                      <c:pt idx="490">
                        <c:v>309.74463878808399</c:v>
                      </c:pt>
                      <c:pt idx="491">
                        <c:v>305.19753033207598</c:v>
                      </c:pt>
                      <c:pt idx="492">
                        <c:v>302.79776553854498</c:v>
                      </c:pt>
                      <c:pt idx="493">
                        <c:v>295.48369263011199</c:v>
                      </c:pt>
                      <c:pt idx="494">
                        <c:v>296.67572190343401</c:v>
                      </c:pt>
                      <c:pt idx="495">
                        <c:v>297.56374838882198</c:v>
                      </c:pt>
                      <c:pt idx="496">
                        <c:v>305.79577235179102</c:v>
                      </c:pt>
                      <c:pt idx="497">
                        <c:v>307.05331784209602</c:v>
                      </c:pt>
                      <c:pt idx="498">
                        <c:v>305.238716142849</c:v>
                      </c:pt>
                      <c:pt idx="499">
                        <c:v>301.31121936734002</c:v>
                      </c:pt>
                      <c:pt idx="500">
                        <c:v>299.75776990378301</c:v>
                      </c:pt>
                      <c:pt idx="501">
                        <c:v>300.63798229389897</c:v>
                      </c:pt>
                      <c:pt idx="502">
                        <c:v>298.38674588495599</c:v>
                      </c:pt>
                      <c:pt idx="503">
                        <c:v>300.63562722924598</c:v>
                      </c:pt>
                      <c:pt idx="504">
                        <c:v>300.765567493128</c:v>
                      </c:pt>
                      <c:pt idx="505">
                        <c:v>299.93075154140098</c:v>
                      </c:pt>
                      <c:pt idx="506">
                        <c:v>295.36591806126802</c:v>
                      </c:pt>
                      <c:pt idx="507">
                        <c:v>293.14059253162299</c:v>
                      </c:pt>
                      <c:pt idx="508">
                        <c:v>290.36529800480201</c:v>
                      </c:pt>
                      <c:pt idx="509">
                        <c:v>292.04479343291598</c:v>
                      </c:pt>
                      <c:pt idx="510">
                        <c:v>301.27862262978101</c:v>
                      </c:pt>
                      <c:pt idx="511">
                        <c:v>304.29970618884897</c:v>
                      </c:pt>
                      <c:pt idx="512">
                        <c:v>301.69973417086402</c:v>
                      </c:pt>
                      <c:pt idx="513">
                        <c:v>298.29975948792401</c:v>
                      </c:pt>
                      <c:pt idx="514">
                        <c:v>294.93787763193097</c:v>
                      </c:pt>
                      <c:pt idx="515">
                        <c:v>294.46760357174702</c:v>
                      </c:pt>
                      <c:pt idx="516">
                        <c:v>297.37545085062902</c:v>
                      </c:pt>
                      <c:pt idx="517">
                        <c:v>299.43493172199697</c:v>
                      </c:pt>
                      <c:pt idx="518">
                        <c:v>295.012557272283</c:v>
                      </c:pt>
                      <c:pt idx="519">
                        <c:v>290.53517086539898</c:v>
                      </c:pt>
                      <c:pt idx="520">
                        <c:v>290.76991649726602</c:v>
                      </c:pt>
                      <c:pt idx="521">
                        <c:v>287.55373397371699</c:v>
                      </c:pt>
                      <c:pt idx="522">
                        <c:v>285.88194978574398</c:v>
                      </c:pt>
                      <c:pt idx="523">
                        <c:v>291.03604980614898</c:v>
                      </c:pt>
                      <c:pt idx="524">
                        <c:v>293.03261649127802</c:v>
                      </c:pt>
                      <c:pt idx="525">
                        <c:v>288.26760539687001</c:v>
                      </c:pt>
                      <c:pt idx="526">
                        <c:v>283.19450012097798</c:v>
                      </c:pt>
                      <c:pt idx="527">
                        <c:v>282.50930963326499</c:v>
                      </c:pt>
                      <c:pt idx="528">
                        <c:v>281.12747062057298</c:v>
                      </c:pt>
                      <c:pt idx="529">
                        <c:v>282.25818770432801</c:v>
                      </c:pt>
                      <c:pt idx="530">
                        <c:v>285.94788411344001</c:v>
                      </c:pt>
                      <c:pt idx="531">
                        <c:v>286.90522848358802</c:v>
                      </c:pt>
                      <c:pt idx="532">
                        <c:v>288.81901624705603</c:v>
                      </c:pt>
                      <c:pt idx="533">
                        <c:v>289.02672898543199</c:v>
                      </c:pt>
                      <c:pt idx="534">
                        <c:v>286.26227860586698</c:v>
                      </c:pt>
                      <c:pt idx="535">
                        <c:v>282.80872826245098</c:v>
                      </c:pt>
                      <c:pt idx="536">
                        <c:v>282.54123033269298</c:v>
                      </c:pt>
                      <c:pt idx="537">
                        <c:v>286.68016077719898</c:v>
                      </c:pt>
                      <c:pt idx="538">
                        <c:v>290.32966927460802</c:v>
                      </c:pt>
                      <c:pt idx="539">
                        <c:v>292.96493886750301</c:v>
                      </c:pt>
                      <c:pt idx="540">
                        <c:v>290.77780183250297</c:v>
                      </c:pt>
                      <c:pt idx="541">
                        <c:v>287.179915943693</c:v>
                      </c:pt>
                      <c:pt idx="542">
                        <c:v>288.59135252048401</c:v>
                      </c:pt>
                      <c:pt idx="543">
                        <c:v>292.34455704234199</c:v>
                      </c:pt>
                      <c:pt idx="544">
                        <c:v>291.549837324024</c:v>
                      </c:pt>
                      <c:pt idx="545">
                        <c:v>290.545090912212</c:v>
                      </c:pt>
                      <c:pt idx="546">
                        <c:v>291.25508225390598</c:v>
                      </c:pt>
                      <c:pt idx="547">
                        <c:v>289.61174108686799</c:v>
                      </c:pt>
                      <c:pt idx="548">
                        <c:v>286.60109907859402</c:v>
                      </c:pt>
                      <c:pt idx="549">
                        <c:v>281.97242297587098</c:v>
                      </c:pt>
                      <c:pt idx="550">
                        <c:v>282.54647793055</c:v>
                      </c:pt>
                      <c:pt idx="551">
                        <c:v>284.30395622287898</c:v>
                      </c:pt>
                      <c:pt idx="552">
                        <c:v>285.22738896355702</c:v>
                      </c:pt>
                      <c:pt idx="553">
                        <c:v>283.87239953845602</c:v>
                      </c:pt>
                      <c:pt idx="554">
                        <c:v>280.360742439555</c:v>
                      </c:pt>
                      <c:pt idx="555">
                        <c:v>280.04067173102601</c:v>
                      </c:pt>
                      <c:pt idx="556">
                        <c:v>278.41775061378598</c:v>
                      </c:pt>
                      <c:pt idx="557">
                        <c:v>275.04463150771102</c:v>
                      </c:pt>
                      <c:pt idx="558">
                        <c:v>278.37371422126199</c:v>
                      </c:pt>
                      <c:pt idx="559">
                        <c:v>280.71907477161801</c:v>
                      </c:pt>
                      <c:pt idx="560">
                        <c:v>280.74582955527399</c:v>
                      </c:pt>
                      <c:pt idx="561">
                        <c:v>279.5319410262</c:v>
                      </c:pt>
                      <c:pt idx="562">
                        <c:v>277.19556569037098</c:v>
                      </c:pt>
                      <c:pt idx="563">
                        <c:v>273.93884514843103</c:v>
                      </c:pt>
                      <c:pt idx="564">
                        <c:v>274.03990751524702</c:v>
                      </c:pt>
                      <c:pt idx="565">
                        <c:v>273.27420203760499</c:v>
                      </c:pt>
                      <c:pt idx="566">
                        <c:v>276.77189708164201</c:v>
                      </c:pt>
                      <c:pt idx="567">
                        <c:v>272.88885926434301</c:v>
                      </c:pt>
                      <c:pt idx="568">
                        <c:v>271.37563457250099</c:v>
                      </c:pt>
                      <c:pt idx="569">
                        <c:v>266.67319318464303</c:v>
                      </c:pt>
                      <c:pt idx="570">
                        <c:v>264.13288907181999</c:v>
                      </c:pt>
                      <c:pt idx="571">
                        <c:v>261.16785201736099</c:v>
                      </c:pt>
                      <c:pt idx="572">
                        <c:v>266.00900896808798</c:v>
                      </c:pt>
                      <c:pt idx="573">
                        <c:v>271.34148430446101</c:v>
                      </c:pt>
                      <c:pt idx="574">
                        <c:v>272.16610484689301</c:v>
                      </c:pt>
                      <c:pt idx="575">
                        <c:v>270.15028533766503</c:v>
                      </c:pt>
                      <c:pt idx="576">
                        <c:v>271.94549625788801</c:v>
                      </c:pt>
                      <c:pt idx="577">
                        <c:v>272.71259185237398</c:v>
                      </c:pt>
                      <c:pt idx="578">
                        <c:v>270.35901167595802</c:v>
                      </c:pt>
                      <c:pt idx="579">
                        <c:v>274.89624865920001</c:v>
                      </c:pt>
                      <c:pt idx="580">
                        <c:v>275.096605929752</c:v>
                      </c:pt>
                      <c:pt idx="581">
                        <c:v>273.94454822215698</c:v>
                      </c:pt>
                      <c:pt idx="582">
                        <c:v>274.14030553433201</c:v>
                      </c:pt>
                      <c:pt idx="583">
                        <c:v>269.36503834058601</c:v>
                      </c:pt>
                      <c:pt idx="584">
                        <c:v>267.90170135576801</c:v>
                      </c:pt>
                      <c:pt idx="585">
                        <c:v>270.10153932188598</c:v>
                      </c:pt>
                      <c:pt idx="586">
                        <c:v>272.853773672182</c:v>
                      </c:pt>
                      <c:pt idx="587">
                        <c:v>277.62960475102199</c:v>
                      </c:pt>
                      <c:pt idx="588">
                        <c:v>283.188690012829</c:v>
                      </c:pt>
                      <c:pt idx="589">
                        <c:v>279.26595763065501</c:v>
                      </c:pt>
                      <c:pt idx="590">
                        <c:v>277.716818808688</c:v>
                      </c:pt>
                      <c:pt idx="591">
                        <c:v>276.886645588813</c:v>
                      </c:pt>
                      <c:pt idx="592">
                        <c:v>274.42125077083102</c:v>
                      </c:pt>
                      <c:pt idx="593">
                        <c:v>276.66684593551298</c:v>
                      </c:pt>
                      <c:pt idx="594">
                        <c:v>278.031908227369</c:v>
                      </c:pt>
                      <c:pt idx="595">
                        <c:v>277.26696458666697</c:v>
                      </c:pt>
                      <c:pt idx="596">
                        <c:v>276.19392034031802</c:v>
                      </c:pt>
                      <c:pt idx="597">
                        <c:v>271.98497554600198</c:v>
                      </c:pt>
                      <c:pt idx="598">
                        <c:v>270.74831120828799</c:v>
                      </c:pt>
                      <c:pt idx="599">
                        <c:v>269.53418633130798</c:v>
                      </c:pt>
                      <c:pt idx="600">
                        <c:v>276.34045429975498</c:v>
                      </c:pt>
                      <c:pt idx="601">
                        <c:v>283.73660150930198</c:v>
                      </c:pt>
                      <c:pt idx="602">
                        <c:v>289.76168707984402</c:v>
                      </c:pt>
                      <c:pt idx="603">
                        <c:v>284.16533592938299</c:v>
                      </c:pt>
                      <c:pt idx="604">
                        <c:v>284.53054203134599</c:v>
                      </c:pt>
                      <c:pt idx="605">
                        <c:v>286.28953802836099</c:v>
                      </c:pt>
                      <c:pt idx="606">
                        <c:v>287.88101059708799</c:v>
                      </c:pt>
                      <c:pt idx="607">
                        <c:v>293.03520006403198</c:v>
                      </c:pt>
                      <c:pt idx="608">
                        <c:v>295.69851434364801</c:v>
                      </c:pt>
                      <c:pt idx="609">
                        <c:v>294.01294154901501</c:v>
                      </c:pt>
                      <c:pt idx="610">
                        <c:v>290.10694711577599</c:v>
                      </c:pt>
                      <c:pt idx="611">
                        <c:v>286.00152358093999</c:v>
                      </c:pt>
                      <c:pt idx="612">
                        <c:v>289.33471181132597</c:v>
                      </c:pt>
                      <c:pt idx="613">
                        <c:v>288.636167829295</c:v>
                      </c:pt>
                      <c:pt idx="614">
                        <c:v>291.05177089317198</c:v>
                      </c:pt>
                      <c:pt idx="615">
                        <c:v>294.18969747477399</c:v>
                      </c:pt>
                      <c:pt idx="616">
                        <c:v>289.40972628670102</c:v>
                      </c:pt>
                      <c:pt idx="617">
                        <c:v>286.03737140225297</c:v>
                      </c:pt>
                      <c:pt idx="618">
                        <c:v>287.17666936394301</c:v>
                      </c:pt>
                      <c:pt idx="619">
                        <c:v>286.30270085309098</c:v>
                      </c:pt>
                      <c:pt idx="620">
                        <c:v>288.55958648613</c:v>
                      </c:pt>
                      <c:pt idx="621">
                        <c:v>292.98248301126102</c:v>
                      </c:pt>
                      <c:pt idx="622">
                        <c:v>296.41272272447401</c:v>
                      </c:pt>
                      <c:pt idx="623">
                        <c:v>303.89722532214302</c:v>
                      </c:pt>
                      <c:pt idx="624">
                        <c:v>298.57368005336701</c:v>
                      </c:pt>
                      <c:pt idx="625">
                        <c:v>295.37618671495102</c:v>
                      </c:pt>
                      <c:pt idx="626">
                        <c:v>293.91178798019399</c:v>
                      </c:pt>
                      <c:pt idx="627">
                        <c:v>299.15828436303298</c:v>
                      </c:pt>
                      <c:pt idx="628">
                        <c:v>298.28606680464901</c:v>
                      </c:pt>
                      <c:pt idx="629">
                        <c:v>298.73501282325299</c:v>
                      </c:pt>
                      <c:pt idx="630">
                        <c:v>296.56977350675299</c:v>
                      </c:pt>
                      <c:pt idx="631">
                        <c:v>293.753604601348</c:v>
                      </c:pt>
                      <c:pt idx="632">
                        <c:v>293.87230892502902</c:v>
                      </c:pt>
                      <c:pt idx="633">
                        <c:v>301.21780331312198</c:v>
                      </c:pt>
                      <c:pt idx="634">
                        <c:v>299.76848871187201</c:v>
                      </c:pt>
                      <c:pt idx="635">
                        <c:v>297.40958502502701</c:v>
                      </c:pt>
                      <c:pt idx="636">
                        <c:v>296.32295787978597</c:v>
                      </c:pt>
                      <c:pt idx="637">
                        <c:v>297.24458093885403</c:v>
                      </c:pt>
                      <c:pt idx="638">
                        <c:v>297.03081132563</c:v>
                      </c:pt>
                      <c:pt idx="639">
                        <c:v>304.83740072318898</c:v>
                      </c:pt>
                      <c:pt idx="640">
                        <c:v>309.13860065431402</c:v>
                      </c:pt>
                      <c:pt idx="641">
                        <c:v>308.173019639617</c:v>
                      </c:pt>
                      <c:pt idx="642">
                        <c:v>303.01368443584403</c:v>
                      </c:pt>
                      <c:pt idx="643">
                        <c:v>302.91714306100198</c:v>
                      </c:pt>
                      <c:pt idx="644">
                        <c:v>300.73455800757301</c:v>
                      </c:pt>
                      <c:pt idx="645">
                        <c:v>299.99793343542302</c:v>
                      </c:pt>
                      <c:pt idx="646">
                        <c:v>307.14098739395399</c:v>
                      </c:pt>
                      <c:pt idx="647">
                        <c:v>311.31803621357801</c:v>
                      </c:pt>
                      <c:pt idx="648">
                        <c:v>311.47822324085598</c:v>
                      </c:pt>
                      <c:pt idx="649">
                        <c:v>305.24220197982203</c:v>
                      </c:pt>
                      <c:pt idx="650">
                        <c:v>304.55246845793403</c:v>
                      </c:pt>
                      <c:pt idx="651">
                        <c:v>307.35699527146397</c:v>
                      </c:pt>
                      <c:pt idx="652">
                        <c:v>312.94204334084799</c:v>
                      </c:pt>
                      <c:pt idx="653">
                        <c:v>317.04280111791002</c:v>
                      </c:pt>
                      <c:pt idx="654">
                        <c:v>313.51491529715702</c:v>
                      </c:pt>
                      <c:pt idx="655">
                        <c:v>317.46587574504701</c:v>
                      </c:pt>
                      <c:pt idx="656">
                        <c:v>308.37388757885202</c:v>
                      </c:pt>
                      <c:pt idx="657">
                        <c:v>307.95732685705599</c:v>
                      </c:pt>
                      <c:pt idx="658">
                        <c:v>302.056629061146</c:v>
                      </c:pt>
                      <c:pt idx="659">
                        <c:v>311.00361676960802</c:v>
                      </c:pt>
                      <c:pt idx="660">
                        <c:v>311.95565326774101</c:v>
                      </c:pt>
                      <c:pt idx="661">
                        <c:v>309.38844819462298</c:v>
                      </c:pt>
                      <c:pt idx="662">
                        <c:v>305.54192931894403</c:v>
                      </c:pt>
                      <c:pt idx="663">
                        <c:v>303.490317002854</c:v>
                      </c:pt>
                      <c:pt idx="664">
                        <c:v>306.11028681210598</c:v>
                      </c:pt>
                      <c:pt idx="665">
                        <c:v>309.14740235380998</c:v>
                      </c:pt>
                      <c:pt idx="666">
                        <c:v>308.56193546297101</c:v>
                      </c:pt>
                      <c:pt idx="667">
                        <c:v>316.50841779983102</c:v>
                      </c:pt>
                      <c:pt idx="668">
                        <c:v>321.22190181889499</c:v>
                      </c:pt>
                      <c:pt idx="669">
                        <c:v>325.20076831233303</c:v>
                      </c:pt>
                      <c:pt idx="670">
                        <c:v>331.46736180639698</c:v>
                      </c:pt>
                      <c:pt idx="671">
                        <c:v>331.04189877721598</c:v>
                      </c:pt>
                      <c:pt idx="672">
                        <c:v>328.27600365557601</c:v>
                      </c:pt>
                      <c:pt idx="673">
                        <c:v>321.01162235504501</c:v>
                      </c:pt>
                      <c:pt idx="674">
                        <c:v>315.58194403551698</c:v>
                      </c:pt>
                      <c:pt idx="675">
                        <c:v>319.62175888927698</c:v>
                      </c:pt>
                      <c:pt idx="676">
                        <c:v>318.80063899506001</c:v>
                      </c:pt>
                      <c:pt idx="677">
                        <c:v>311.10534004315002</c:v>
                      </c:pt>
                      <c:pt idx="678">
                        <c:v>308.04768861046898</c:v>
                      </c:pt>
                      <c:pt idx="679">
                        <c:v>303.56695636185299</c:v>
                      </c:pt>
                      <c:pt idx="680">
                        <c:v>302.17962718453299</c:v>
                      </c:pt>
                      <c:pt idx="681">
                        <c:v>297.40061507172101</c:v>
                      </c:pt>
                      <c:pt idx="682">
                        <c:v>291.17198506489001</c:v>
                      </c:pt>
                      <c:pt idx="683">
                        <c:v>285.63179601109101</c:v>
                      </c:pt>
                      <c:pt idx="684">
                        <c:v>281.66686305765398</c:v>
                      </c:pt>
                      <c:pt idx="685">
                        <c:v>280.55573324263901</c:v>
                      </c:pt>
                      <c:pt idx="686">
                        <c:v>278.21709198143498</c:v>
                      </c:pt>
                      <c:pt idx="687">
                        <c:v>273.05355941177498</c:v>
                      </c:pt>
                      <c:pt idx="688">
                        <c:v>272.00083946779603</c:v>
                      </c:pt>
                      <c:pt idx="689">
                        <c:v>272.09599761371999</c:v>
                      </c:pt>
                      <c:pt idx="690">
                        <c:v>273.13447403146102</c:v>
                      </c:pt>
                      <c:pt idx="691">
                        <c:v>268.55023840941698</c:v>
                      </c:pt>
                      <c:pt idx="692">
                        <c:v>267.54545379899599</c:v>
                      </c:pt>
                      <c:pt idx="693">
                        <c:v>264.73160105623498</c:v>
                      </c:pt>
                      <c:pt idx="694">
                        <c:v>257.90002000326001</c:v>
                      </c:pt>
                      <c:pt idx="695">
                        <c:v>258.00478000294902</c:v>
                      </c:pt>
                      <c:pt idx="696">
                        <c:v>263.71861047885898</c:v>
                      </c:pt>
                      <c:pt idx="697">
                        <c:v>265.650171385634</c:v>
                      </c:pt>
                      <c:pt idx="698">
                        <c:v>264.63586934890702</c:v>
                      </c:pt>
                      <c:pt idx="699">
                        <c:v>261.90864369663001</c:v>
                      </c:pt>
                      <c:pt idx="700">
                        <c:v>263.060201439808</c:v>
                      </c:pt>
                      <c:pt idx="701">
                        <c:v>264.19732511220798</c:v>
                      </c:pt>
                      <c:pt idx="702">
                        <c:v>263.321389387235</c:v>
                      </c:pt>
                      <c:pt idx="703">
                        <c:v>265.671733255118</c:v>
                      </c:pt>
                      <c:pt idx="704">
                        <c:v>270.46490151653501</c:v>
                      </c:pt>
                      <c:pt idx="705">
                        <c:v>265.56348232448403</c:v>
                      </c:pt>
                      <c:pt idx="706">
                        <c:v>267.98600781738998</c:v>
                      </c:pt>
                      <c:pt idx="707">
                        <c:v>265.60638802525801</c:v>
                      </c:pt>
                      <c:pt idx="708">
                        <c:v>264.40577964189998</c:v>
                      </c:pt>
                      <c:pt idx="709">
                        <c:v>258.46237205695701</c:v>
                      </c:pt>
                      <c:pt idx="710">
                        <c:v>251.37071757534201</c:v>
                      </c:pt>
                      <c:pt idx="711">
                        <c:v>248.38303018721399</c:v>
                      </c:pt>
                      <c:pt idx="712">
                        <c:v>243.679884455098</c:v>
                      </c:pt>
                      <c:pt idx="713">
                        <c:v>243.61513355461301</c:v>
                      </c:pt>
                      <c:pt idx="714">
                        <c:v>247.175597025602</c:v>
                      </c:pt>
                      <c:pt idx="715">
                        <c:v>254.492206832687</c:v>
                      </c:pt>
                      <c:pt idx="716">
                        <c:v>253.30247284862199</c:v>
                      </c:pt>
                      <c:pt idx="717">
                        <c:v>249.55938019637199</c:v>
                      </c:pt>
                      <c:pt idx="718">
                        <c:v>246.363248749099</c:v>
                      </c:pt>
                      <c:pt idx="719">
                        <c:v>251.66198696347001</c:v>
                      </c:pt>
                      <c:pt idx="720">
                        <c:v>251.21798820504401</c:v>
                      </c:pt>
                      <c:pt idx="721">
                        <c:v>249.00675123313499</c:v>
                      </c:pt>
                      <c:pt idx="722">
                        <c:v>250.05372730617</c:v>
                      </c:pt>
                      <c:pt idx="723">
                        <c:v>254.42956280082001</c:v>
                      </c:pt>
                      <c:pt idx="724">
                        <c:v>259.05531872455202</c:v>
                      </c:pt>
                      <c:pt idx="725">
                        <c:v>260.38338360792801</c:v>
                      </c:pt>
                      <c:pt idx="726">
                        <c:v>261.58496612145802</c:v>
                      </c:pt>
                      <c:pt idx="727">
                        <c:v>260.195921728938</c:v>
                      </c:pt>
                      <c:pt idx="728">
                        <c:v>257.22488156427801</c:v>
                      </c:pt>
                      <c:pt idx="729">
                        <c:v>254.822511891489</c:v>
                      </c:pt>
                      <c:pt idx="730">
                        <c:v>260.74417742563298</c:v>
                      </c:pt>
                      <c:pt idx="731">
                        <c:v>262.292351004144</c:v>
                      </c:pt>
                      <c:pt idx="732">
                        <c:v>260.740698527559</c:v>
                      </c:pt>
                      <c:pt idx="733">
                        <c:v>260.95587009636301</c:v>
                      </c:pt>
                      <c:pt idx="734">
                        <c:v>257.43626342051903</c:v>
                      </c:pt>
                      <c:pt idx="735">
                        <c:v>258.34709547570702</c:v>
                      </c:pt>
                      <c:pt idx="736">
                        <c:v>255.171181620878</c:v>
                      </c:pt>
                      <c:pt idx="737">
                        <c:v>261.44059289507999</c:v>
                      </c:pt>
                      <c:pt idx="738">
                        <c:v>264.44625071459598</c:v>
                      </c:pt>
                      <c:pt idx="739">
                        <c:v>259.45136969415802</c:v>
                      </c:pt>
                      <c:pt idx="740">
                        <c:v>262.456001151858</c:v>
                      </c:pt>
                      <c:pt idx="741">
                        <c:v>254.888762946919</c:v>
                      </c:pt>
                      <c:pt idx="742">
                        <c:v>251.66126171387899</c:v>
                      </c:pt>
                      <c:pt idx="743">
                        <c:v>246.550665360176</c:v>
                      </c:pt>
                      <c:pt idx="744">
                        <c:v>253.45060199253999</c:v>
                      </c:pt>
                      <c:pt idx="745">
                        <c:v>256.45530656467901</c:v>
                      </c:pt>
                      <c:pt idx="746">
                        <c:v>254.41194403470999</c:v>
                      </c:pt>
                      <c:pt idx="747">
                        <c:v>262.46794936473702</c:v>
                      </c:pt>
                      <c:pt idx="748">
                        <c:v>268.70909704428601</c:v>
                      </c:pt>
                      <c:pt idx="749">
                        <c:v>270.83204018292503</c:v>
                      </c:pt>
                      <c:pt idx="750">
                        <c:v>278.65756016550398</c:v>
                      </c:pt>
                      <c:pt idx="751">
                        <c:v>282.78541157831302</c:v>
                      </c:pt>
                      <c:pt idx="752">
                        <c:v>277.85346761847399</c:v>
                      </c:pt>
                      <c:pt idx="753">
                        <c:v>281.39123260718998</c:v>
                      </c:pt>
                      <c:pt idx="754">
                        <c:v>274.40159140650599</c:v>
                      </c:pt>
                      <c:pt idx="755">
                        <c:v>272.93477317731401</c:v>
                      </c:pt>
                      <c:pt idx="756">
                        <c:v>274.75050906518902</c:v>
                      </c:pt>
                      <c:pt idx="757">
                        <c:v>284.7742701066</c:v>
                      </c:pt>
                      <c:pt idx="758">
                        <c:v>284.129101525019</c:v>
                      </c:pt>
                      <c:pt idx="759">
                        <c:v>284.78347280834998</c:v>
                      </c:pt>
                      <c:pt idx="760">
                        <c:v>281.28028492184097</c:v>
                      </c:pt>
                      <c:pt idx="761">
                        <c:v>280.20597207214098</c:v>
                      </c:pt>
                      <c:pt idx="762">
                        <c:v>277.51968901765201</c:v>
                      </c:pt>
                      <c:pt idx="763">
                        <c:v>276.42257577787501</c:v>
                      </c:pt>
                      <c:pt idx="764">
                        <c:v>284.76328284664902</c:v>
                      </c:pt>
                      <c:pt idx="765">
                        <c:v>284.976303527921</c:v>
                      </c:pt>
                      <c:pt idx="766">
                        <c:v>283.64522700145199</c:v>
                      </c:pt>
                      <c:pt idx="767">
                        <c:v>284.34568157274202</c:v>
                      </c:pt>
                      <c:pt idx="768">
                        <c:v>287.07466428010002</c:v>
                      </c:pt>
                      <c:pt idx="769">
                        <c:v>284.97231530104301</c:v>
                      </c:pt>
                      <c:pt idx="770">
                        <c:v>285.070190034277</c:v>
                      </c:pt>
                      <c:pt idx="771">
                        <c:v>287.34921955482201</c:v>
                      </c:pt>
                      <c:pt idx="772">
                        <c:v>289.31596054960102</c:v>
                      </c:pt>
                      <c:pt idx="773">
                        <c:v>281.47634525916197</c:v>
                      </c:pt>
                      <c:pt idx="774">
                        <c:v>278.66907428209902</c:v>
                      </c:pt>
                      <c:pt idx="775">
                        <c:v>276.79582911237497</c:v>
                      </c:pt>
                      <c:pt idx="776">
                        <c:v>271.29146443500599</c:v>
                      </c:pt>
                      <c:pt idx="777">
                        <c:v>269.35894401262499</c:v>
                      </c:pt>
                      <c:pt idx="778">
                        <c:v>272.75333029713698</c:v>
                      </c:pt>
                      <c:pt idx="779">
                        <c:v>276.395870268838</c:v>
                      </c:pt>
                      <c:pt idx="780">
                        <c:v>277.31054929085298</c:v>
                      </c:pt>
                      <c:pt idx="781">
                        <c:v>275.94763983458103</c:v>
                      </c:pt>
                      <c:pt idx="782">
                        <c:v>270.61929318366901</c:v>
                      </c:pt>
                      <c:pt idx="783">
                        <c:v>268.75078907093803</c:v>
                      </c:pt>
                      <c:pt idx="784">
                        <c:v>269.53642820703902</c:v>
                      </c:pt>
                      <c:pt idx="785">
                        <c:v>270.15200647303601</c:v>
                      </c:pt>
                      <c:pt idx="786">
                        <c:v>274.899434427985</c:v>
                      </c:pt>
                      <c:pt idx="787">
                        <c:v>274.05186924436703</c:v>
                      </c:pt>
                      <c:pt idx="788">
                        <c:v>272.42788169728402</c:v>
                      </c:pt>
                      <c:pt idx="789">
                        <c:v>269.81570248801899</c:v>
                      </c:pt>
                      <c:pt idx="790">
                        <c:v>266.499921298684</c:v>
                      </c:pt>
                      <c:pt idx="791">
                        <c:v>261.595166889285</c:v>
                      </c:pt>
                      <c:pt idx="792">
                        <c:v>266.58610337601999</c:v>
                      </c:pt>
                      <c:pt idx="793">
                        <c:v>269.482664959256</c:v>
                      </c:pt>
                      <c:pt idx="794">
                        <c:v>265.05574448694603</c:v>
                      </c:pt>
                      <c:pt idx="795">
                        <c:v>266.57424501199898</c:v>
                      </c:pt>
                      <c:pt idx="796">
                        <c:v>260.32907882038</c:v>
                      </c:pt>
                      <c:pt idx="797">
                        <c:v>256.10726178986698</c:v>
                      </c:pt>
                      <c:pt idx="798">
                        <c:v>251.04942733368901</c:v>
                      </c:pt>
                      <c:pt idx="799">
                        <c:v>256.47329139714799</c:v>
                      </c:pt>
                      <c:pt idx="800">
                        <c:v>256.61869221646702</c:v>
                      </c:pt>
                      <c:pt idx="801">
                        <c:v>251.89310248156499</c:v>
                      </c:pt>
                      <c:pt idx="802">
                        <c:v>252.09375938808299</c:v>
                      </c:pt>
                      <c:pt idx="803">
                        <c:v>247.608639446361</c:v>
                      </c:pt>
                      <c:pt idx="804">
                        <c:v>242.693530927659</c:v>
                      </c:pt>
                      <c:pt idx="805">
                        <c:v>239.198908934549</c:v>
                      </c:pt>
                      <c:pt idx="806">
                        <c:v>245.084727131259</c:v>
                      </c:pt>
                      <c:pt idx="807">
                        <c:v>242.31475311875801</c:v>
                      </c:pt>
                      <c:pt idx="808">
                        <c:v>244.28477663125699</c:v>
                      </c:pt>
                      <c:pt idx="809">
                        <c:v>242.63860742828001</c:v>
                      </c:pt>
                      <c:pt idx="810">
                        <c:v>238.38731148272899</c:v>
                      </c:pt>
                      <c:pt idx="811">
                        <c:v>235.49328181770801</c:v>
                      </c:pt>
                      <c:pt idx="812">
                        <c:v>232.11296926364</c:v>
                      </c:pt>
                      <c:pt idx="813">
                        <c:v>234.67363885757899</c:v>
                      </c:pt>
                      <c:pt idx="814">
                        <c:v>235.94281610923801</c:v>
                      </c:pt>
                      <c:pt idx="815">
                        <c:v>232.233976479787</c:v>
                      </c:pt>
                      <c:pt idx="816">
                        <c:v>232.02121681504499</c:v>
                      </c:pt>
                      <c:pt idx="817">
                        <c:v>232.781100927898</c:v>
                      </c:pt>
                      <c:pt idx="818">
                        <c:v>233.37337703000301</c:v>
                      </c:pt>
                      <c:pt idx="819">
                        <c:v>230.48067445571701</c:v>
                      </c:pt>
                      <c:pt idx="820">
                        <c:v>231.29203879326801</c:v>
                      </c:pt>
                      <c:pt idx="821">
                        <c:v>231.83565414629001</c:v>
                      </c:pt>
                      <c:pt idx="822">
                        <c:v>231.47035375140501</c:v>
                      </c:pt>
                      <c:pt idx="823">
                        <c:v>233.42555815603299</c:v>
                      </c:pt>
                      <c:pt idx="824">
                        <c:v>229.004076426887</c:v>
                      </c:pt>
                      <c:pt idx="825">
                        <c:v>227.575116767183</c:v>
                      </c:pt>
                      <c:pt idx="826">
                        <c:v>230.18701040840401</c:v>
                      </c:pt>
                      <c:pt idx="827">
                        <c:v>234.93110465522301</c:v>
                      </c:pt>
                      <c:pt idx="828">
                        <c:v>237.794808973773</c:v>
                      </c:pt>
                      <c:pt idx="829">
                        <c:v>239.14768430960399</c:v>
                      </c:pt>
                      <c:pt idx="830">
                        <c:v>240.18123818487999</c:v>
                      </c:pt>
                      <c:pt idx="831">
                        <c:v>237.02112026251001</c:v>
                      </c:pt>
                      <c:pt idx="832">
                        <c:v>234.25720404703301</c:v>
                      </c:pt>
                      <c:pt idx="833">
                        <c:v>233.08985128064899</c:v>
                      </c:pt>
                      <c:pt idx="834">
                        <c:v>237.55748449201599</c:v>
                      </c:pt>
                      <c:pt idx="835">
                        <c:v>240.64724787372799</c:v>
                      </c:pt>
                      <c:pt idx="836">
                        <c:v>244.29989093337301</c:v>
                      </c:pt>
                      <c:pt idx="837">
                        <c:v>243.604663225433</c:v>
                      </c:pt>
                      <c:pt idx="838">
                        <c:v>243.54707625158201</c:v>
                      </c:pt>
                      <c:pt idx="839">
                        <c:v>242.25687851333601</c:v>
                      </c:pt>
                      <c:pt idx="840">
                        <c:v>242.613366273971</c:v>
                      </c:pt>
                      <c:pt idx="841">
                        <c:v>245.697807581212</c:v>
                      </c:pt>
                      <c:pt idx="842">
                        <c:v>247.05992114490601</c:v>
                      </c:pt>
                      <c:pt idx="843">
                        <c:v>248.00659532158099</c:v>
                      </c:pt>
                      <c:pt idx="844">
                        <c:v>250.767871957621</c:v>
                      </c:pt>
                      <c:pt idx="845">
                        <c:v>247.551884152133</c:v>
                      </c:pt>
                      <c:pt idx="846">
                        <c:v>247.21360947097801</c:v>
                      </c:pt>
                      <c:pt idx="847">
                        <c:v>249.669456188027</c:v>
                      </c:pt>
                      <c:pt idx="848">
                        <c:v>252.08188893202501</c:v>
                      </c:pt>
                      <c:pt idx="849">
                        <c:v>256.64551855754598</c:v>
                      </c:pt>
                      <c:pt idx="850">
                        <c:v>258.29832631396999</c:v>
                      </c:pt>
                      <c:pt idx="851">
                        <c:v>257.22229523644899</c:v>
                      </c:pt>
                      <c:pt idx="852">
                        <c:v>259.01064807107298</c:v>
                      </c:pt>
                      <c:pt idx="853">
                        <c:v>255.581062540495</c:v>
                      </c:pt>
                      <c:pt idx="854">
                        <c:v>251.71619944139999</c:v>
                      </c:pt>
                      <c:pt idx="855">
                        <c:v>254.124180446981</c:v>
                      </c:pt>
                      <c:pt idx="856">
                        <c:v>254.20759183298301</c:v>
                      </c:pt>
                      <c:pt idx="857">
                        <c:v>259.04496403936503</c:v>
                      </c:pt>
                      <c:pt idx="858">
                        <c:v>251.89782460704501</c:v>
                      </c:pt>
                      <c:pt idx="859">
                        <c:v>248.669460358755</c:v>
                      </c:pt>
                      <c:pt idx="860">
                        <c:v>246.70094032458701</c:v>
                      </c:pt>
                      <c:pt idx="861">
                        <c:v>247.68180315081699</c:v>
                      </c:pt>
                      <c:pt idx="862">
                        <c:v>253.52163142216801</c:v>
                      </c:pt>
                      <c:pt idx="863">
                        <c:v>257.18623795338999</c:v>
                      </c:pt>
                      <c:pt idx="864">
                        <c:v>256.88278671973399</c:v>
                      </c:pt>
                      <c:pt idx="865">
                        <c:v>256.98918798452098</c:v>
                      </c:pt>
                      <c:pt idx="866">
                        <c:v>254.89497960504301</c:v>
                      </c:pt>
                      <c:pt idx="867">
                        <c:v>249.762124404562</c:v>
                      </c:pt>
                      <c:pt idx="868">
                        <c:v>247.88001731841399</c:v>
                      </c:pt>
                      <c:pt idx="869">
                        <c:v>253.320015669041</c:v>
                      </c:pt>
                      <c:pt idx="870">
                        <c:v>256.90858560532303</c:v>
                      </c:pt>
                      <c:pt idx="871">
                        <c:v>257.77443459529201</c:v>
                      </c:pt>
                      <c:pt idx="872">
                        <c:v>256.65305987193102</c:v>
                      </c:pt>
                      <c:pt idx="873">
                        <c:v>253.25753036031799</c:v>
                      </c:pt>
                      <c:pt idx="874">
                        <c:v>252.85205127838299</c:v>
                      </c:pt>
                      <c:pt idx="875">
                        <c:v>252.38995115663201</c:v>
                      </c:pt>
                      <c:pt idx="876">
                        <c:v>256.25757485600099</c:v>
                      </c:pt>
                      <c:pt idx="877">
                        <c:v>264.51875820304798</c:v>
                      </c:pt>
                      <c:pt idx="878">
                        <c:v>268.37411456466299</c:v>
                      </c:pt>
                      <c:pt idx="879">
                        <c:v>272.33848460612302</c:v>
                      </c:pt>
                      <c:pt idx="880">
                        <c:v>268.11577178649202</c:v>
                      </c:pt>
                      <c:pt idx="881">
                        <c:v>265.72379352111199</c:v>
                      </c:pt>
                      <c:pt idx="882">
                        <c:v>266.321527471482</c:v>
                      </c:pt>
                      <c:pt idx="883">
                        <c:v>273.62423914086497</c:v>
                      </c:pt>
                      <c:pt idx="884">
                        <c:v>273.94574017506801</c:v>
                      </c:pt>
                      <c:pt idx="885">
                        <c:v>271.66519349172802</c:v>
                      </c:pt>
                      <c:pt idx="886">
                        <c:v>267.41136554013502</c:v>
                      </c:pt>
                      <c:pt idx="887">
                        <c:v>262.99123548869397</c:v>
                      </c:pt>
                      <c:pt idx="888">
                        <c:v>258.03968925167499</c:v>
                      </c:pt>
                      <c:pt idx="889">
                        <c:v>253.27400456103899</c:v>
                      </c:pt>
                      <c:pt idx="890">
                        <c:v>254.96219460284499</c:v>
                      </c:pt>
                      <c:pt idx="891">
                        <c:v>257.82293797400303</c:v>
                      </c:pt>
                      <c:pt idx="892">
                        <c:v>260.60170578600201</c:v>
                      </c:pt>
                      <c:pt idx="893">
                        <c:v>261.11582904447801</c:v>
                      </c:pt>
                      <c:pt idx="894">
                        <c:v>261.200035802147</c:v>
                      </c:pt>
                      <c:pt idx="895">
                        <c:v>256.41908001146601</c:v>
                      </c:pt>
                      <c:pt idx="896">
                        <c:v>255.045834296089</c:v>
                      </c:pt>
                      <c:pt idx="897">
                        <c:v>260.755754839318</c:v>
                      </c:pt>
                      <c:pt idx="898">
                        <c:v>263.826635330812</c:v>
                      </c:pt>
                      <c:pt idx="899">
                        <c:v>260.50981291835302</c:v>
                      </c:pt>
                      <c:pt idx="900">
                        <c:v>259.50887835470098</c:v>
                      </c:pt>
                      <c:pt idx="901">
                        <c:v>257.26993755901498</c:v>
                      </c:pt>
                      <c:pt idx="902">
                        <c:v>251.148991124823</c:v>
                      </c:pt>
                      <c:pt idx="903">
                        <c:v>247.70623006531599</c:v>
                      </c:pt>
                      <c:pt idx="904">
                        <c:v>247.25801767814301</c:v>
                      </c:pt>
                      <c:pt idx="905">
                        <c:v>250.47153980403399</c:v>
                      </c:pt>
                      <c:pt idx="906">
                        <c:v>242.61710744174499</c:v>
                      </c:pt>
                      <c:pt idx="907">
                        <c:v>236.84404959015001</c:v>
                      </c:pt>
                      <c:pt idx="908">
                        <c:v>231.04937820061201</c:v>
                      </c:pt>
                      <c:pt idx="909">
                        <c:v>224.37800884817301</c:v>
                      </c:pt>
                      <c:pt idx="910">
                        <c:v>220.913436576918</c:v>
                      </c:pt>
                      <c:pt idx="911">
                        <c:v>219.20739499816401</c:v>
                      </c:pt>
                      <c:pt idx="912">
                        <c:v>217.37811928405301</c:v>
                      </c:pt>
                      <c:pt idx="913">
                        <c:v>221.81829839985701</c:v>
                      </c:pt>
                      <c:pt idx="914">
                        <c:v>224.21655569510901</c:v>
                      </c:pt>
                      <c:pt idx="915">
                        <c:v>225.52926467652699</c:v>
                      </c:pt>
                      <c:pt idx="916">
                        <c:v>225.002668040667</c:v>
                      </c:pt>
                      <c:pt idx="917">
                        <c:v>222.145271084413</c:v>
                      </c:pt>
                      <c:pt idx="918">
                        <c:v>225.27429288589801</c:v>
                      </c:pt>
                      <c:pt idx="919">
                        <c:v>225.81959832533599</c:v>
                      </c:pt>
                      <c:pt idx="920">
                        <c:v>226.122493722923</c:v>
                      </c:pt>
                      <c:pt idx="921">
                        <c:v>226.30130384454901</c:v>
                      </c:pt>
                      <c:pt idx="922">
                        <c:v>224.55832252602099</c:v>
                      </c:pt>
                      <c:pt idx="923">
                        <c:v>223.36229180925699</c:v>
                      </c:pt>
                      <c:pt idx="924">
                        <c:v>221.23254973218499</c:v>
                      </c:pt>
                      <c:pt idx="925">
                        <c:v>223.591354519596</c:v>
                      </c:pt>
                      <c:pt idx="926">
                        <c:v>227.63027313677699</c:v>
                      </c:pt>
                      <c:pt idx="927">
                        <c:v>231.951199504703</c:v>
                      </c:pt>
                      <c:pt idx="928">
                        <c:v>233.67013288520701</c:v>
                      </c:pt>
                      <c:pt idx="929">
                        <c:v>230.177739277092</c:v>
                      </c:pt>
                      <c:pt idx="930">
                        <c:v>225.77985934594099</c:v>
                      </c:pt>
                      <c:pt idx="931">
                        <c:v>225.229396551089</c:v>
                      </c:pt>
                      <c:pt idx="932">
                        <c:v>230.636120689081</c:v>
                      </c:pt>
                      <c:pt idx="933">
                        <c:v>233.90887109964399</c:v>
                      </c:pt>
                      <c:pt idx="934">
                        <c:v>234.86993099491599</c:v>
                      </c:pt>
                      <c:pt idx="935">
                        <c:v>231.64422328111499</c:v>
                      </c:pt>
                      <c:pt idx="936">
                        <c:v>230.24953534957999</c:v>
                      </c:pt>
                      <c:pt idx="937">
                        <c:v>225.368627221048</c:v>
                      </c:pt>
                      <c:pt idx="938">
                        <c:v>223.428757961901</c:v>
                      </c:pt>
                      <c:pt idx="939">
                        <c:v>229.768876251244</c:v>
                      </c:pt>
                      <c:pt idx="940">
                        <c:v>235.028983274935</c:v>
                      </c:pt>
                      <c:pt idx="941">
                        <c:v>238.740508677322</c:v>
                      </c:pt>
                      <c:pt idx="942">
                        <c:v>240.765222136624</c:v>
                      </c:pt>
                      <c:pt idx="943">
                        <c:v>232.78758193313601</c:v>
                      </c:pt>
                      <c:pt idx="944">
                        <c:v>229.66495508236099</c:v>
                      </c:pt>
                      <c:pt idx="945">
                        <c:v>229.03019745546999</c:v>
                      </c:pt>
                      <c:pt idx="946">
                        <c:v>235.02732150732999</c:v>
                      </c:pt>
                      <c:pt idx="947">
                        <c:v>235.59614803044099</c:v>
                      </c:pt>
                      <c:pt idx="948">
                        <c:v>237.25365774182799</c:v>
                      </c:pt>
                      <c:pt idx="949">
                        <c:v>235.705690337844</c:v>
                      </c:pt>
                      <c:pt idx="950">
                        <c:v>233.16229125804901</c:v>
                      </c:pt>
                      <c:pt idx="951">
                        <c:v>230.67064447156801</c:v>
                      </c:pt>
                      <c:pt idx="952">
                        <c:v>227.55915452189501</c:v>
                      </c:pt>
                      <c:pt idx="953">
                        <c:v>226.45828266266699</c:v>
                      </c:pt>
                      <c:pt idx="954">
                        <c:v>229.55749383765101</c:v>
                      </c:pt>
                      <c:pt idx="955">
                        <c:v>229.12344680549401</c:v>
                      </c:pt>
                      <c:pt idx="956">
                        <c:v>230.63549949068499</c:v>
                      </c:pt>
                      <c:pt idx="957">
                        <c:v>228.86069001538101</c:v>
                      </c:pt>
                      <c:pt idx="958">
                        <c:v>224.87395763296399</c:v>
                      </c:pt>
                      <c:pt idx="959">
                        <c:v>224.60024738220599</c:v>
                      </c:pt>
                      <c:pt idx="960">
                        <c:v>233.019271441043</c:v>
                      </c:pt>
                      <c:pt idx="961">
                        <c:v>234.73172177999101</c:v>
                      </c:pt>
                      <c:pt idx="962">
                        <c:v>241.70965303904001</c:v>
                      </c:pt>
                      <c:pt idx="963">
                        <c:v>234.11825751151201</c:v>
                      </c:pt>
                      <c:pt idx="964">
                        <c:v>235.63080441517801</c:v>
                      </c:pt>
                      <c:pt idx="965">
                        <c:v>232.04691828039901</c:v>
                      </c:pt>
                      <c:pt idx="966">
                        <c:v>231.28054511083701</c:v>
                      </c:pt>
                      <c:pt idx="967">
                        <c:v>232.58715986218601</c:v>
                      </c:pt>
                      <c:pt idx="968">
                        <c:v>232.150287494358</c:v>
                      </c:pt>
                      <c:pt idx="969">
                        <c:v>233.564545828229</c:v>
                      </c:pt>
                      <c:pt idx="970">
                        <c:v>234.17744622554099</c:v>
                      </c:pt>
                      <c:pt idx="971">
                        <c:v>233.589118013584</c:v>
                      </c:pt>
                      <c:pt idx="972">
                        <c:v>226.771106774195</c:v>
                      </c:pt>
                      <c:pt idx="973">
                        <c:v>226.69766803379599</c:v>
                      </c:pt>
                      <c:pt idx="974">
                        <c:v>228.821699649625</c:v>
                      </c:pt>
                      <c:pt idx="975">
                        <c:v>229.88629968299401</c:v>
                      </c:pt>
                      <c:pt idx="976">
                        <c:v>228.37331876080401</c:v>
                      </c:pt>
                      <c:pt idx="977">
                        <c:v>229.480621735965</c:v>
                      </c:pt>
                      <c:pt idx="978">
                        <c:v>228.86341966587301</c:v>
                      </c:pt>
                      <c:pt idx="979">
                        <c:v>223.82880826912299</c:v>
                      </c:pt>
                      <c:pt idx="980">
                        <c:v>220.98796938634999</c:v>
                      </c:pt>
                      <c:pt idx="981">
                        <c:v>223.84625801622099</c:v>
                      </c:pt>
                      <c:pt idx="982">
                        <c:v>227.479947728962</c:v>
                      </c:pt>
                      <c:pt idx="983">
                        <c:v>228.672333659537</c:v>
                      </c:pt>
                      <c:pt idx="984">
                        <c:v>227.370206644343</c:v>
                      </c:pt>
                      <c:pt idx="985">
                        <c:v>223.430186963929</c:v>
                      </c:pt>
                      <c:pt idx="986">
                        <c:v>222.91302630069799</c:v>
                      </c:pt>
                      <c:pt idx="987">
                        <c:v>221.68321427206001</c:v>
                      </c:pt>
                      <c:pt idx="988">
                        <c:v>223.999098627102</c:v>
                      </c:pt>
                      <c:pt idx="989">
                        <c:v>227.23727971023499</c:v>
                      </c:pt>
                      <c:pt idx="990">
                        <c:v>226.45277688068899</c:v>
                      </c:pt>
                      <c:pt idx="991">
                        <c:v>223.64775051109899</c:v>
                      </c:pt>
                      <c:pt idx="992">
                        <c:v>220.91939331956601</c:v>
                      </c:pt>
                      <c:pt idx="993">
                        <c:v>219.40326062246399</c:v>
                      </c:pt>
                      <c:pt idx="994">
                        <c:v>217.84104532508701</c:v>
                      </c:pt>
                      <c:pt idx="995">
                        <c:v>220.90380291317399</c:v>
                      </c:pt>
                      <c:pt idx="996">
                        <c:v>224.62725025477599</c:v>
                      </c:pt>
                      <c:pt idx="997">
                        <c:v>225.51989308765499</c:v>
                      </c:pt>
                      <c:pt idx="998">
                        <c:v>224.32752231740201</c:v>
                      </c:pt>
                      <c:pt idx="999">
                        <c:v>223.82013923955401</c:v>
                      </c:pt>
                      <c:pt idx="1000">
                        <c:v>221.55155455007201</c:v>
                      </c:pt>
                      <c:pt idx="1001">
                        <c:v>221.97521602149399</c:v>
                      </c:pt>
                      <c:pt idx="1002">
                        <c:v>227.78710020992301</c:v>
                      </c:pt>
                      <c:pt idx="1003">
                        <c:v>231.14070971373999</c:v>
                      </c:pt>
                      <c:pt idx="1004">
                        <c:v>228.460642121955</c:v>
                      </c:pt>
                      <c:pt idx="1005">
                        <c:v>226.702485729388</c:v>
                      </c:pt>
                      <c:pt idx="1006">
                        <c:v>225.87367756468399</c:v>
                      </c:pt>
                      <c:pt idx="1007">
                        <c:v>227.504755891857</c:v>
                      </c:pt>
                      <c:pt idx="1008">
                        <c:v>227.742398187871</c:v>
                      </c:pt>
                      <c:pt idx="1009">
                        <c:v>231.766931693788</c:v>
                      </c:pt>
                      <c:pt idx="1010">
                        <c:v>233.50341438961701</c:v>
                      </c:pt>
                      <c:pt idx="1011">
                        <c:v>229.455470162035</c:v>
                      </c:pt>
                      <c:pt idx="1012">
                        <c:v>227.03113967041199</c:v>
                      </c:pt>
                      <c:pt idx="1013">
                        <c:v>224.83769779703999</c:v>
                      </c:pt>
                      <c:pt idx="1014">
                        <c:v>221.04363134017899</c:v>
                      </c:pt>
                      <c:pt idx="1015">
                        <c:v>219.70614264111401</c:v>
                      </c:pt>
                      <c:pt idx="1016">
                        <c:v>227.06746238957899</c:v>
                      </c:pt>
                      <c:pt idx="1017">
                        <c:v>228.299132638191</c:v>
                      </c:pt>
                      <c:pt idx="1018">
                        <c:v>228.461120005982</c:v>
                      </c:pt>
                      <c:pt idx="1019">
                        <c:v>226.321965719698</c:v>
                      </c:pt>
                      <c:pt idx="1020">
                        <c:v>222.29130231782199</c:v>
                      </c:pt>
                      <c:pt idx="1021">
                        <c:v>223.215940192315</c:v>
                      </c:pt>
                      <c:pt idx="1022">
                        <c:v>221.10013636447499</c:v>
                      </c:pt>
                      <c:pt idx="1023">
                        <c:v>221.75726623452499</c:v>
                      </c:pt>
                      <c:pt idx="1024">
                        <c:v>224.35181230742799</c:v>
                      </c:pt>
                      <c:pt idx="1025">
                        <c:v>224.984973040054</c:v>
                      </c:pt>
                      <c:pt idx="1026">
                        <c:v>224.414975607667</c:v>
                      </c:pt>
                      <c:pt idx="1027">
                        <c:v>222.66116840693701</c:v>
                      </c:pt>
                      <c:pt idx="1028">
                        <c:v>218.59819998722901</c:v>
                      </c:pt>
                      <c:pt idx="1029">
                        <c:v>220.82694284558801</c:v>
                      </c:pt>
                      <c:pt idx="1030">
                        <c:v>224.367234003151</c:v>
                      </c:pt>
                      <c:pt idx="1031">
                        <c:v>225.76083076475601</c:v>
                      </c:pt>
                      <c:pt idx="1032">
                        <c:v>227.30741831096901</c:v>
                      </c:pt>
                      <c:pt idx="1033">
                        <c:v>224.61147370992501</c:v>
                      </c:pt>
                      <c:pt idx="1034">
                        <c:v>222.17228573755099</c:v>
                      </c:pt>
                      <c:pt idx="1035">
                        <c:v>221.584449000641</c:v>
                      </c:pt>
                      <c:pt idx="1036">
                        <c:v>221.81450147677</c:v>
                      </c:pt>
                      <c:pt idx="1037">
                        <c:v>225.07026324088699</c:v>
                      </c:pt>
                      <c:pt idx="1038">
                        <c:v>222.96833340842201</c:v>
                      </c:pt>
                      <c:pt idx="1039">
                        <c:v>220.68563498857199</c:v>
                      </c:pt>
                      <c:pt idx="1040">
                        <c:v>218.620336418232</c:v>
                      </c:pt>
                      <c:pt idx="1041">
                        <c:v>217.894590092686</c:v>
                      </c:pt>
                      <c:pt idx="1042">
                        <c:v>213.80939103623999</c:v>
                      </c:pt>
                      <c:pt idx="1043">
                        <c:v>209.35135379469301</c:v>
                      </c:pt>
                      <c:pt idx="1044">
                        <c:v>206.27027248091301</c:v>
                      </c:pt>
                      <c:pt idx="1045">
                        <c:v>203.00643700654001</c:v>
                      </c:pt>
                      <c:pt idx="1046">
                        <c:v>200.24391919639299</c:v>
                      </c:pt>
                      <c:pt idx="1047">
                        <c:v>202.69687927292699</c:v>
                      </c:pt>
                      <c:pt idx="1048">
                        <c:v>203.01146219931499</c:v>
                      </c:pt>
                      <c:pt idx="1049">
                        <c:v>200.05798960890399</c:v>
                      </c:pt>
                      <c:pt idx="1050">
                        <c:v>203.861990598532</c:v>
                      </c:pt>
                      <c:pt idx="1051">
                        <c:v>208.256086732005</c:v>
                      </c:pt>
                      <c:pt idx="1052">
                        <c:v>208.04122132895699</c:v>
                      </c:pt>
                      <c:pt idx="1053">
                        <c:v>211.27539072619899</c:v>
                      </c:pt>
                      <c:pt idx="1054">
                        <c:v>213.058686847514</c:v>
                      </c:pt>
                      <c:pt idx="1055">
                        <c:v>210.386430957274</c:v>
                      </c:pt>
                      <c:pt idx="1056">
                        <c:v>211.39724705658099</c:v>
                      </c:pt>
                      <c:pt idx="1057">
                        <c:v>213.54989019404999</c:v>
                      </c:pt>
                      <c:pt idx="1058">
                        <c:v>217.97371017556901</c:v>
                      </c:pt>
                      <c:pt idx="1059">
                        <c:v>219.785737777896</c:v>
                      </c:pt>
                      <c:pt idx="1060">
                        <c:v>219.71090560857201</c:v>
                      </c:pt>
                      <c:pt idx="1061">
                        <c:v>227.45272412204099</c:v>
                      </c:pt>
                      <c:pt idx="1062">
                        <c:v>226.64770277708499</c:v>
                      </c:pt>
                      <c:pt idx="1063">
                        <c:v>224.395540607839</c:v>
                      </c:pt>
                      <c:pt idx="1064">
                        <c:v>223.881679597568</c:v>
                      </c:pt>
                      <c:pt idx="1065">
                        <c:v>227.892948207324</c:v>
                      </c:pt>
                      <c:pt idx="1066">
                        <c:v>229.14123885424499</c:v>
                      </c:pt>
                      <c:pt idx="1067">
                        <c:v>225.60397801098401</c:v>
                      </c:pt>
                      <c:pt idx="1068">
                        <c:v>225.832170581366</c:v>
                      </c:pt>
                      <c:pt idx="1069">
                        <c:v>224.514821002188</c:v>
                      </c:pt>
                      <c:pt idx="1070">
                        <c:v>221.227695192456</c:v>
                      </c:pt>
                      <c:pt idx="1071">
                        <c:v>219.49172422174601</c:v>
                      </c:pt>
                      <c:pt idx="1072">
                        <c:v>213.63536953396101</c:v>
                      </c:pt>
                      <c:pt idx="1073">
                        <c:v>208.241524816441</c:v>
                      </c:pt>
                      <c:pt idx="1074">
                        <c:v>207.26614150058899</c:v>
                      </c:pt>
                      <c:pt idx="1075">
                        <c:v>207.71698516719999</c:v>
                      </c:pt>
                      <c:pt idx="1076">
                        <c:v>207.64870086556201</c:v>
                      </c:pt>
                      <c:pt idx="1077">
                        <c:v>209.30120554503199</c:v>
                      </c:pt>
                      <c:pt idx="1078">
                        <c:v>215.6534716836</c:v>
                      </c:pt>
                      <c:pt idx="1079">
                        <c:v>222.353141047067</c:v>
                      </c:pt>
                      <c:pt idx="1080">
                        <c:v>221.55760380448899</c:v>
                      </c:pt>
                      <c:pt idx="1081">
                        <c:v>222.647355823109</c:v>
                      </c:pt>
                      <c:pt idx="1082">
                        <c:v>221.06189336376499</c:v>
                      </c:pt>
                      <c:pt idx="1083">
                        <c:v>216.865522567216</c:v>
                      </c:pt>
                      <c:pt idx="1084">
                        <c:v>214.97356803700501</c:v>
                      </c:pt>
                      <c:pt idx="1085">
                        <c:v>217.07132346205199</c:v>
                      </c:pt>
                      <c:pt idx="1086">
                        <c:v>216.30262598947601</c:v>
                      </c:pt>
                      <c:pt idx="1087">
                        <c:v>213.51189970476401</c:v>
                      </c:pt>
                      <c:pt idx="1088">
                        <c:v>212.41552830430999</c:v>
                      </c:pt>
                      <c:pt idx="1089">
                        <c:v>212.66166846580401</c:v>
                      </c:pt>
                      <c:pt idx="1090">
                        <c:v>211.07484289763201</c:v>
                      </c:pt>
                      <c:pt idx="1091">
                        <c:v>208.87723881214299</c:v>
                      </c:pt>
                      <c:pt idx="1092">
                        <c:v>207.84131130622501</c:v>
                      </c:pt>
                      <c:pt idx="1093">
                        <c:v>206.80880546753701</c:v>
                      </c:pt>
                      <c:pt idx="1094">
                        <c:v>209.11272875634299</c:v>
                      </c:pt>
                      <c:pt idx="1095">
                        <c:v>205.19723077954799</c:v>
                      </c:pt>
                      <c:pt idx="1096">
                        <c:v>204.03558975292501</c:v>
                      </c:pt>
                      <c:pt idx="1097">
                        <c:v>202.79410501455101</c:v>
                      </c:pt>
                      <c:pt idx="1098">
                        <c:v>201.19466644173599</c:v>
                      </c:pt>
                      <c:pt idx="1099">
                        <c:v>204.795174399666</c:v>
                      </c:pt>
                      <c:pt idx="1100">
                        <c:v>203.57658636160301</c:v>
                      </c:pt>
                      <c:pt idx="1101">
                        <c:v>199.331197184307</c:v>
                      </c:pt>
                      <c:pt idx="1102">
                        <c:v>198.72822602389701</c:v>
                      </c:pt>
                      <c:pt idx="1103">
                        <c:v>198.08744259305001</c:v>
                      </c:pt>
                      <c:pt idx="1104">
                        <c:v>196.364829012759</c:v>
                      </c:pt>
                      <c:pt idx="1105">
                        <c:v>196.520559582972</c:v>
                      </c:pt>
                      <c:pt idx="1106">
                        <c:v>199.613839622689</c:v>
                      </c:pt>
                      <c:pt idx="1107">
                        <c:v>198.41252156338601</c:v>
                      </c:pt>
                      <c:pt idx="1108">
                        <c:v>195.70656712877701</c:v>
                      </c:pt>
                      <c:pt idx="1109">
                        <c:v>195.35356073556</c:v>
                      </c:pt>
                      <c:pt idx="1110">
                        <c:v>197.12941209407799</c:v>
                      </c:pt>
                      <c:pt idx="1111">
                        <c:v>195.87899189464201</c:v>
                      </c:pt>
                      <c:pt idx="1112">
                        <c:v>197.319087904676</c:v>
                      </c:pt>
                      <c:pt idx="1113">
                        <c:v>203.19346048518301</c:v>
                      </c:pt>
                      <c:pt idx="1114">
                        <c:v>204.127416629452</c:v>
                      </c:pt>
                      <c:pt idx="1115">
                        <c:v>202.78194837902799</c:v>
                      </c:pt>
                      <c:pt idx="1116">
                        <c:v>202.231286628644</c:v>
                      </c:pt>
                      <c:pt idx="1117">
                        <c:v>202.39973552115401</c:v>
                      </c:pt>
                      <c:pt idx="1118">
                        <c:v>205.21880832866299</c:v>
                      </c:pt>
                      <c:pt idx="1119">
                        <c:v>211.674159916409</c:v>
                      </c:pt>
                      <c:pt idx="1120">
                        <c:v>212.94328754341799</c:v>
                      </c:pt>
                      <c:pt idx="1121">
                        <c:v>215.04392682499699</c:v>
                      </c:pt>
                      <c:pt idx="1122">
                        <c:v>215.13498141309299</c:v>
                      </c:pt>
                      <c:pt idx="1123">
                        <c:v>212.74117365946501</c:v>
                      </c:pt>
                      <c:pt idx="1124">
                        <c:v>215.33725235856301</c:v>
                      </c:pt>
                      <c:pt idx="1125">
                        <c:v>213.876561657748</c:v>
                      </c:pt>
                      <c:pt idx="1126">
                        <c:v>214.07879388081901</c:v>
                      </c:pt>
                      <c:pt idx="1127">
                        <c:v>220.83319446359801</c:v>
                      </c:pt>
                      <c:pt idx="1128">
                        <c:v>220.277652133732</c:v>
                      </c:pt>
                      <c:pt idx="1129">
                        <c:v>214.34644716861399</c:v>
                      </c:pt>
                      <c:pt idx="1130">
                        <c:v>210.694404581127</c:v>
                      </c:pt>
                      <c:pt idx="1131">
                        <c:v>206.62827081149601</c:v>
                      </c:pt>
                      <c:pt idx="1132">
                        <c:v>207.04462597230599</c:v>
                      </c:pt>
                      <c:pt idx="1133">
                        <c:v>205.04037587970501</c:v>
                      </c:pt>
                      <c:pt idx="1134">
                        <c:v>210.94129246259001</c:v>
                      </c:pt>
                      <c:pt idx="1135">
                        <c:v>207.232597942344</c:v>
                      </c:pt>
                      <c:pt idx="1136">
                        <c:v>202.92473147164401</c:v>
                      </c:pt>
                      <c:pt idx="1137">
                        <c:v>203.40809037910699</c:v>
                      </c:pt>
                      <c:pt idx="1138">
                        <c:v>208.797796057287</c:v>
                      </c:pt>
                      <c:pt idx="1139">
                        <c:v>206.055148813736</c:v>
                      </c:pt>
                      <c:pt idx="1140">
                        <c:v>204.90703940290399</c:v>
                      </c:pt>
                      <c:pt idx="1141">
                        <c:v>202.63017850738899</c:v>
                      </c:pt>
                      <c:pt idx="1142">
                        <c:v>201.427304363828</c:v>
                      </c:pt>
                      <c:pt idx="1143">
                        <c:v>200.624703948225</c:v>
                      </c:pt>
                      <c:pt idx="1144">
                        <c:v>200.94616071506101</c:v>
                      </c:pt>
                      <c:pt idx="1145">
                        <c:v>199.90366921838901</c:v>
                      </c:pt>
                      <c:pt idx="1146">
                        <c:v>198.38903405473201</c:v>
                      </c:pt>
                      <c:pt idx="1147">
                        <c:v>197.20912604951999</c:v>
                      </c:pt>
                      <c:pt idx="1148">
                        <c:v>201.760637854327</c:v>
                      </c:pt>
                      <c:pt idx="1149">
                        <c:v>203.02152948724901</c:v>
                      </c:pt>
                      <c:pt idx="1150">
                        <c:v>206.448050488463</c:v>
                      </c:pt>
                      <c:pt idx="1151">
                        <c:v>209.357759965752</c:v>
                      </c:pt>
                      <c:pt idx="1152">
                        <c:v>206.657020921395</c:v>
                      </c:pt>
                      <c:pt idx="1153">
                        <c:v>204.30873321459501</c:v>
                      </c:pt>
                      <c:pt idx="1154">
                        <c:v>201.13647290844301</c:v>
                      </c:pt>
                      <c:pt idx="1155">
                        <c:v>204.45680882192499</c:v>
                      </c:pt>
                      <c:pt idx="1156">
                        <c:v>209.27044607697999</c:v>
                      </c:pt>
                      <c:pt idx="1157">
                        <c:v>210.292308355362</c:v>
                      </c:pt>
                      <c:pt idx="1158">
                        <c:v>206.454945654852</c:v>
                      </c:pt>
                      <c:pt idx="1159">
                        <c:v>203.935427021056</c:v>
                      </c:pt>
                      <c:pt idx="1160">
                        <c:v>204.41776730476499</c:v>
                      </c:pt>
                      <c:pt idx="1161">
                        <c:v>206.18750375193</c:v>
                      </c:pt>
                      <c:pt idx="1162">
                        <c:v>206.45536053746099</c:v>
                      </c:pt>
                      <c:pt idx="1163">
                        <c:v>202.41199286722599</c:v>
                      </c:pt>
                      <c:pt idx="1164">
                        <c:v>199.89656497510899</c:v>
                      </c:pt>
                      <c:pt idx="1165">
                        <c:v>197.52546354890899</c:v>
                      </c:pt>
                      <c:pt idx="1166">
                        <c:v>192.80875273472699</c:v>
                      </c:pt>
                      <c:pt idx="1167">
                        <c:v>194.92220485522901</c:v>
                      </c:pt>
                      <c:pt idx="1168">
                        <c:v>193.024852011874</c:v>
                      </c:pt>
                      <c:pt idx="1169">
                        <c:v>199.689151820267</c:v>
                      </c:pt>
                      <c:pt idx="1170">
                        <c:v>199.33780402785999</c:v>
                      </c:pt>
                      <c:pt idx="1171">
                        <c:v>197.87706078711199</c:v>
                      </c:pt>
                      <c:pt idx="1172">
                        <c:v>198.364959759768</c:v>
                      </c:pt>
                      <c:pt idx="1173">
                        <c:v>201.47305883026601</c:v>
                      </c:pt>
                      <c:pt idx="1174">
                        <c:v>201.99943417976399</c:v>
                      </c:pt>
                      <c:pt idx="1175">
                        <c:v>202.95186901978701</c:v>
                      </c:pt>
                      <c:pt idx="1176">
                        <c:v>205.71835768456901</c:v>
                      </c:pt>
                      <c:pt idx="1177">
                        <c:v>202.03089504794301</c:v>
                      </c:pt>
                      <c:pt idx="1178">
                        <c:v>199.07557171004399</c:v>
                      </c:pt>
                      <c:pt idx="1179">
                        <c:v>195.258850594801</c:v>
                      </c:pt>
                      <c:pt idx="1180">
                        <c:v>191.13896006196299</c:v>
                      </c:pt>
                      <c:pt idx="1181">
                        <c:v>188.649535294157</c:v>
                      </c:pt>
                      <c:pt idx="1182">
                        <c:v>188.492436694714</c:v>
                      </c:pt>
                      <c:pt idx="1183">
                        <c:v>190.63601415235999</c:v>
                      </c:pt>
                      <c:pt idx="1184">
                        <c:v>190.099250899754</c:v>
                      </c:pt>
                      <c:pt idx="1185">
                        <c:v>188.56598890930101</c:v>
                      </c:pt>
                      <c:pt idx="1186">
                        <c:v>186.70256139412999</c:v>
                      </c:pt>
                      <c:pt idx="1187">
                        <c:v>186.064222213736</c:v>
                      </c:pt>
                      <c:pt idx="1188">
                        <c:v>185.77239152671399</c:v>
                      </c:pt>
                      <c:pt idx="1189">
                        <c:v>185.98454471464601</c:v>
                      </c:pt>
                      <c:pt idx="1190">
                        <c:v>189.70030236087001</c:v>
                      </c:pt>
                      <c:pt idx="1191">
                        <c:v>189.252654516978</c:v>
                      </c:pt>
                      <c:pt idx="1192">
                        <c:v>186.752401705837</c:v>
                      </c:pt>
                      <c:pt idx="1193">
                        <c:v>186.77598249575701</c:v>
                      </c:pt>
                      <c:pt idx="1194">
                        <c:v>186.32112701997099</c:v>
                      </c:pt>
                      <c:pt idx="1195">
                        <c:v>185.05244825616401</c:v>
                      </c:pt>
                      <c:pt idx="1196">
                        <c:v>187.14269127938601</c:v>
                      </c:pt>
                      <c:pt idx="1197">
                        <c:v>192.557673062302</c:v>
                      </c:pt>
                      <c:pt idx="1198">
                        <c:v>196.02837086589199</c:v>
                      </c:pt>
                      <c:pt idx="1199">
                        <c:v>192.597097450093</c:v>
                      </c:pt>
                      <c:pt idx="1200">
                        <c:v>192.730707216751</c:v>
                      </c:pt>
                      <c:pt idx="1201">
                        <c:v>191.89921129134601</c:v>
                      </c:pt>
                      <c:pt idx="1202">
                        <c:v>190.19452450169399</c:v>
                      </c:pt>
                      <c:pt idx="1203">
                        <c:v>189.699807882485</c:v>
                      </c:pt>
                      <c:pt idx="1204">
                        <c:v>190.01411189367701</c:v>
                      </c:pt>
                      <c:pt idx="1205">
                        <c:v>192.203244094279</c:v>
                      </c:pt>
                      <c:pt idx="1206">
                        <c:v>191.70769703768099</c:v>
                      </c:pt>
                      <c:pt idx="1207">
                        <c:v>193.06886874837801</c:v>
                      </c:pt>
                      <c:pt idx="1208">
                        <c:v>194.01469077234199</c:v>
                      </c:pt>
                      <c:pt idx="1209">
                        <c:v>191.25138688926199</c:v>
                      </c:pt>
                      <c:pt idx="1210">
                        <c:v>190.846492899808</c:v>
                      </c:pt>
                      <c:pt idx="1211">
                        <c:v>191.432541195064</c:v>
                      </c:pt>
                      <c:pt idx="1212">
                        <c:v>189.67706108124901</c:v>
                      </c:pt>
                      <c:pt idx="1213">
                        <c:v>187.51734097827301</c:v>
                      </c:pt>
                      <c:pt idx="1214">
                        <c:v>186.22997517081799</c:v>
                      </c:pt>
                      <c:pt idx="1215">
                        <c:v>186.01759658312099</c:v>
                      </c:pt>
                      <c:pt idx="1216">
                        <c:v>185.158777860919</c:v>
                      </c:pt>
                      <c:pt idx="1217">
                        <c:v>180.85794187416499</c:v>
                      </c:pt>
                      <c:pt idx="1218">
                        <c:v>182.10956645757801</c:v>
                      </c:pt>
                      <c:pt idx="1219">
                        <c:v>180.95627441399901</c:v>
                      </c:pt>
                      <c:pt idx="1220">
                        <c:v>180.48424827933201</c:v>
                      </c:pt>
                      <c:pt idx="1221">
                        <c:v>180.15241510987201</c:v>
                      </c:pt>
                      <c:pt idx="1222">
                        <c:v>182.04266128988399</c:v>
                      </c:pt>
                      <c:pt idx="1223">
                        <c:v>177.848122119419</c:v>
                      </c:pt>
                      <c:pt idx="1224">
                        <c:v>174.52925334614099</c:v>
                      </c:pt>
                      <c:pt idx="1225">
                        <c:v>176.09789588460399</c:v>
                      </c:pt>
                      <c:pt idx="1226">
                        <c:v>174.85047722892699</c:v>
                      </c:pt>
                      <c:pt idx="1227">
                        <c:v>179.34090796902899</c:v>
                      </c:pt>
                      <c:pt idx="1228">
                        <c:v>176.546535781502</c:v>
                      </c:pt>
                      <c:pt idx="1229">
                        <c:v>174.018294278502</c:v>
                      </c:pt>
                      <c:pt idx="1230">
                        <c:v>172.587980537692</c:v>
                      </c:pt>
                      <c:pt idx="1231">
                        <c:v>177.38912524838801</c:v>
                      </c:pt>
                      <c:pt idx="1232">
                        <c:v>182.30444665330401</c:v>
                      </c:pt>
                      <c:pt idx="1233">
                        <c:v>187.51354697203701</c:v>
                      </c:pt>
                      <c:pt idx="1234">
                        <c:v>188.98844726041401</c:v>
                      </c:pt>
                      <c:pt idx="1235">
                        <c:v>188.608595140375</c:v>
                      </c:pt>
                      <c:pt idx="1236">
                        <c:v>185.312538460339</c:v>
                      </c:pt>
                      <c:pt idx="1237">
                        <c:v>184.52086813078299</c:v>
                      </c:pt>
                      <c:pt idx="1238">
                        <c:v>186.18554735642201</c:v>
                      </c:pt>
                      <c:pt idx="1239">
                        <c:v>188.54882856057301</c:v>
                      </c:pt>
                      <c:pt idx="1240">
                        <c:v>189.258463935756</c:v>
                      </c:pt>
                      <c:pt idx="1241">
                        <c:v>188.18622927520801</c:v>
                      </c:pt>
                      <c:pt idx="1242">
                        <c:v>183.69230267756899</c:v>
                      </c:pt>
                      <c:pt idx="1243">
                        <c:v>182.483511946372</c:v>
                      </c:pt>
                      <c:pt idx="1244">
                        <c:v>180.15174890386001</c:v>
                      </c:pt>
                      <c:pt idx="1245">
                        <c:v>180.13729662730199</c:v>
                      </c:pt>
                      <c:pt idx="1246">
                        <c:v>181.45755409136899</c:v>
                      </c:pt>
                      <c:pt idx="1247">
                        <c:v>181.509215606476</c:v>
                      </c:pt>
                      <c:pt idx="1248">
                        <c:v>182.03214745347799</c:v>
                      </c:pt>
                      <c:pt idx="1249">
                        <c:v>184.60051436267099</c:v>
                      </c:pt>
                      <c:pt idx="1250">
                        <c:v>182.92427489955901</c:v>
                      </c:pt>
                      <c:pt idx="1251">
                        <c:v>183.217201099601</c:v>
                      </c:pt>
                      <c:pt idx="1252">
                        <c:v>184.43461051868701</c:v>
                      </c:pt>
                      <c:pt idx="1253">
                        <c:v>185.15512380262101</c:v>
                      </c:pt>
                      <c:pt idx="1254">
                        <c:v>183.42606439284799</c:v>
                      </c:pt>
                      <c:pt idx="1255">
                        <c:v>186.14739159352899</c:v>
                      </c:pt>
                      <c:pt idx="1256">
                        <c:v>185.180973346526</c:v>
                      </c:pt>
                      <c:pt idx="1257">
                        <c:v>181.25897588495201</c:v>
                      </c:pt>
                      <c:pt idx="1258">
                        <c:v>179.52002580067099</c:v>
                      </c:pt>
                      <c:pt idx="1259">
                        <c:v>176.89907096251201</c:v>
                      </c:pt>
                      <c:pt idx="1260">
                        <c:v>175.09915944227299</c:v>
                      </c:pt>
                      <c:pt idx="1261">
                        <c:v>173.94685854300801</c:v>
                      </c:pt>
                      <c:pt idx="1262">
                        <c:v>174.80906249129299</c:v>
                      </c:pt>
                      <c:pt idx="1263">
                        <c:v>173.97010415878901</c:v>
                      </c:pt>
                      <c:pt idx="1264">
                        <c:v>175.78247519128499</c:v>
                      </c:pt>
                      <c:pt idx="1265">
                        <c:v>172.85081088735299</c:v>
                      </c:pt>
                      <c:pt idx="1266">
                        <c:v>170.76978127903399</c:v>
                      </c:pt>
                      <c:pt idx="1267">
                        <c:v>172.60123068103101</c:v>
                      </c:pt>
                      <c:pt idx="1268">
                        <c:v>174.35349442569401</c:v>
                      </c:pt>
                      <c:pt idx="1269">
                        <c:v>173.462685432771</c:v>
                      </c:pt>
                      <c:pt idx="1270">
                        <c:v>172.94242967726899</c:v>
                      </c:pt>
                      <c:pt idx="1271">
                        <c:v>171.043150660386</c:v>
                      </c:pt>
                      <c:pt idx="1272">
                        <c:v>171.03904107368299</c:v>
                      </c:pt>
                      <c:pt idx="1273">
                        <c:v>174.55913239999899</c:v>
                      </c:pt>
                      <c:pt idx="1274">
                        <c:v>180.22016740952299</c:v>
                      </c:pt>
                      <c:pt idx="1275">
                        <c:v>179.43729432290101</c:v>
                      </c:pt>
                      <c:pt idx="1276">
                        <c:v>179.58612343500599</c:v>
                      </c:pt>
                      <c:pt idx="1277">
                        <c:v>181.81601644119601</c:v>
                      </c:pt>
                      <c:pt idx="1278">
                        <c:v>180.21449106584399</c:v>
                      </c:pt>
                      <c:pt idx="1279">
                        <c:v>176.95596810719201</c:v>
                      </c:pt>
                      <c:pt idx="1280">
                        <c:v>175.62682828745901</c:v>
                      </c:pt>
                      <c:pt idx="1281">
                        <c:v>176.04332083151101</c:v>
                      </c:pt>
                      <c:pt idx="1282">
                        <c:v>175.27729027612901</c:v>
                      </c:pt>
                      <c:pt idx="1283">
                        <c:v>176.10802453554501</c:v>
                      </c:pt>
                      <c:pt idx="1284">
                        <c:v>175.81202219882601</c:v>
                      </c:pt>
                      <c:pt idx="1285">
                        <c:v>172.78230579893801</c:v>
                      </c:pt>
                      <c:pt idx="1286">
                        <c:v>171.945895722849</c:v>
                      </c:pt>
                      <c:pt idx="1287">
                        <c:v>169.951048511149</c:v>
                      </c:pt>
                      <c:pt idx="1288">
                        <c:v>170.90809151008699</c:v>
                      </c:pt>
                      <c:pt idx="1289">
                        <c:v>170.916844699602</c:v>
                      </c:pt>
                      <c:pt idx="1290">
                        <c:v>169.781907109164</c:v>
                      </c:pt>
                      <c:pt idx="1291">
                        <c:v>171.80267786067199</c:v>
                      </c:pt>
                      <c:pt idx="1292">
                        <c:v>174.01194663584599</c:v>
                      </c:pt>
                      <c:pt idx="1293">
                        <c:v>172.391761241956</c:v>
                      </c:pt>
                      <c:pt idx="1294">
                        <c:v>170.16397445700801</c:v>
                      </c:pt>
                      <c:pt idx="1295">
                        <c:v>168.14835784205499</c:v>
                      </c:pt>
                      <c:pt idx="1296">
                        <c:v>167.27708566662099</c:v>
                      </c:pt>
                      <c:pt idx="1297">
                        <c:v>167.15545846027601</c:v>
                      </c:pt>
                      <c:pt idx="1298">
                        <c:v>165.235890987869</c:v>
                      </c:pt>
                      <c:pt idx="1299">
                        <c:v>165.78485375092899</c:v>
                      </c:pt>
                      <c:pt idx="1300">
                        <c:v>165.90058196512601</c:v>
                      </c:pt>
                      <c:pt idx="1301">
                        <c:v>163.52909796844699</c:v>
                      </c:pt>
                      <c:pt idx="1302">
                        <c:v>165.3834695905</c:v>
                      </c:pt>
                      <c:pt idx="1303">
                        <c:v>165.632662962833</c:v>
                      </c:pt>
                      <c:pt idx="1304">
                        <c:v>164.429552204468</c:v>
                      </c:pt>
                      <c:pt idx="1305">
                        <c:v>162.19816628023301</c:v>
                      </c:pt>
                      <c:pt idx="1306">
                        <c:v>160.84595996783</c:v>
                      </c:pt>
                      <c:pt idx="1307">
                        <c:v>160.38443997089399</c:v>
                      </c:pt>
                      <c:pt idx="1308">
                        <c:v>159.776398068904</c:v>
                      </c:pt>
                      <c:pt idx="1309">
                        <c:v>161.035788729008</c:v>
                      </c:pt>
                      <c:pt idx="1310">
                        <c:v>161.603808850055</c:v>
                      </c:pt>
                      <c:pt idx="1311">
                        <c:v>161.83201753100201</c:v>
                      </c:pt>
                      <c:pt idx="1312">
                        <c:v>160.51468252804901</c:v>
                      </c:pt>
                      <c:pt idx="1313">
                        <c:v>159.22756990632999</c:v>
                      </c:pt>
                      <c:pt idx="1314">
                        <c:v>158.25351562953699</c:v>
                      </c:pt>
                      <c:pt idx="1315">
                        <c:v>160.03889509339001</c:v>
                      </c:pt>
                      <c:pt idx="1316">
                        <c:v>157.74947651306701</c:v>
                      </c:pt>
                      <c:pt idx="1317">
                        <c:v>156.44000255944201</c:v>
                      </c:pt>
                      <c:pt idx="1318">
                        <c:v>153.826668982352</c:v>
                      </c:pt>
                      <c:pt idx="1319">
                        <c:v>153.747938603081</c:v>
                      </c:pt>
                      <c:pt idx="1320">
                        <c:v>152.724325402787</c:v>
                      </c:pt>
                      <c:pt idx="1321">
                        <c:v>152.27438965014099</c:v>
                      </c:pt>
                      <c:pt idx="1322">
                        <c:v>154.15301920727001</c:v>
                      </c:pt>
                      <c:pt idx="1323">
                        <c:v>157.090826901816</c:v>
                      </c:pt>
                      <c:pt idx="1324">
                        <c:v>153.748843387357</c:v>
                      </c:pt>
                      <c:pt idx="1325">
                        <c:v>154.34419163618</c:v>
                      </c:pt>
                      <c:pt idx="1326">
                        <c:v>149.73998290892499</c:v>
                      </c:pt>
                      <c:pt idx="1327">
                        <c:v>152.621889298551</c:v>
                      </c:pt>
                      <c:pt idx="1328">
                        <c:v>151.324566508213</c:v>
                      </c:pt>
                      <c:pt idx="1329">
                        <c:v>150.43651255505</c:v>
                      </c:pt>
                      <c:pt idx="1330">
                        <c:v>153.63303516885401</c:v>
                      </c:pt>
                      <c:pt idx="1331">
                        <c:v>154.144174676582</c:v>
                      </c:pt>
                      <c:pt idx="1332">
                        <c:v>147.27330089786</c:v>
                      </c:pt>
                      <c:pt idx="1333">
                        <c:v>141.532986526635</c:v>
                      </c:pt>
                      <c:pt idx="1334">
                        <c:v>137.76794019076499</c:v>
                      </c:pt>
                      <c:pt idx="1335">
                        <c:v>132.551945886883</c:v>
                      </c:pt>
                      <c:pt idx="1336">
                        <c:v>128.02318913575101</c:v>
                      </c:pt>
                      <c:pt idx="1337">
                        <c:v>125.06859969425101</c:v>
                      </c:pt>
                      <c:pt idx="1338">
                        <c:v>122.109685437656</c:v>
                      </c:pt>
                      <c:pt idx="1339">
                        <c:v>123.718286824545</c:v>
                      </c:pt>
                      <c:pt idx="1340">
                        <c:v>124.983211888874</c:v>
                      </c:pt>
                      <c:pt idx="1341">
                        <c:v>126.50862028041</c:v>
                      </c:pt>
                      <c:pt idx="1342">
                        <c:v>127.222085015609</c:v>
                      </c:pt>
                      <c:pt idx="1343">
                        <c:v>128.343791204599</c:v>
                      </c:pt>
                      <c:pt idx="1344">
                        <c:v>129.83485870892301</c:v>
                      </c:pt>
                      <c:pt idx="1345">
                        <c:v>131.27915787950101</c:v>
                      </c:pt>
                      <c:pt idx="1346">
                        <c:v>132.204952367168</c:v>
                      </c:pt>
                      <c:pt idx="1347">
                        <c:v>134.56638547505699</c:v>
                      </c:pt>
                      <c:pt idx="1348">
                        <c:v>136.13149162028901</c:v>
                      </c:pt>
                      <c:pt idx="1349">
                        <c:v>137.35706384692801</c:v>
                      </c:pt>
                      <c:pt idx="1350">
                        <c:v>137.60877205198301</c:v>
                      </c:pt>
                      <c:pt idx="1351">
                        <c:v>142.78888899941299</c:v>
                      </c:pt>
                      <c:pt idx="1352">
                        <c:v>144.14232814232599</c:v>
                      </c:pt>
                      <c:pt idx="1353">
                        <c:v>144.033534985914</c:v>
                      </c:pt>
                      <c:pt idx="1354">
                        <c:v>147.363674511065</c:v>
                      </c:pt>
                      <c:pt idx="1355">
                        <c:v>145.42427693858201</c:v>
                      </c:pt>
                      <c:pt idx="1356">
                        <c:v>146.81244103967001</c:v>
                      </c:pt>
                      <c:pt idx="1357">
                        <c:v>151.21125617874901</c:v>
                      </c:pt>
                      <c:pt idx="1358">
                        <c:v>155.762565114106</c:v>
                      </c:pt>
                      <c:pt idx="1359">
                        <c:v>157.78517796038199</c:v>
                      </c:pt>
                      <c:pt idx="1360">
                        <c:v>160.091351487964</c:v>
                      </c:pt>
                      <c:pt idx="1361">
                        <c:v>160.654079917682</c:v>
                      </c:pt>
                      <c:pt idx="1362">
                        <c:v>158.49654849695</c:v>
                      </c:pt>
                      <c:pt idx="1363">
                        <c:v>154.44925816390699</c:v>
                      </c:pt>
                      <c:pt idx="1364">
                        <c:v>155.83504310067801</c:v>
                      </c:pt>
                      <c:pt idx="1365">
                        <c:v>158.993610424423</c:v>
                      </c:pt>
                      <c:pt idx="1366">
                        <c:v>160.51802847924</c:v>
                      </c:pt>
                      <c:pt idx="1367">
                        <c:v>159.42107338597901</c:v>
                      </c:pt>
                      <c:pt idx="1368">
                        <c:v>164.52382830159999</c:v>
                      </c:pt>
                      <c:pt idx="1369">
                        <c:v>163.90251132049499</c:v>
                      </c:pt>
                      <c:pt idx="1370">
                        <c:v>160.95941500425701</c:v>
                      </c:pt>
                      <c:pt idx="1371">
                        <c:v>160.677565956233</c:v>
                      </c:pt>
                      <c:pt idx="1372">
                        <c:v>163.18446443659201</c:v>
                      </c:pt>
                      <c:pt idx="1373">
                        <c:v>165.73832496643999</c:v>
                      </c:pt>
                      <c:pt idx="1374">
                        <c:v>161.66800830296901</c:v>
                      </c:pt>
                      <c:pt idx="1375">
                        <c:v>159.31867417887699</c:v>
                      </c:pt>
                      <c:pt idx="1376">
                        <c:v>155.85975282850799</c:v>
                      </c:pt>
                      <c:pt idx="1377">
                        <c:v>154.53977636865</c:v>
                      </c:pt>
                      <c:pt idx="1378">
                        <c:v>154.29789290496899</c:v>
                      </c:pt>
                      <c:pt idx="1379">
                        <c:v>157.69809358068599</c:v>
                      </c:pt>
                      <c:pt idx="1380">
                        <c:v>160.58398943014399</c:v>
                      </c:pt>
                      <c:pt idx="1381">
                        <c:v>157.480752341559</c:v>
                      </c:pt>
                      <c:pt idx="1382">
                        <c:v>154.673061642363</c:v>
                      </c:pt>
                      <c:pt idx="1383">
                        <c:v>155.37086529547099</c:v>
                      </c:pt>
                      <c:pt idx="1384">
                        <c:v>152.28792574352201</c:v>
                      </c:pt>
                      <c:pt idx="1385">
                        <c:v>154.73669472032901</c:v>
                      </c:pt>
                      <c:pt idx="1386">
                        <c:v>160.28558093743999</c:v>
                      </c:pt>
                      <c:pt idx="1387">
                        <c:v>158.829811324351</c:v>
                      </c:pt>
                      <c:pt idx="1388">
                        <c:v>157.32221024584101</c:v>
                      </c:pt>
                      <c:pt idx="1389">
                        <c:v>156.33914260338</c:v>
                      </c:pt>
                      <c:pt idx="1390">
                        <c:v>152.973509974487</c:v>
                      </c:pt>
                      <c:pt idx="1391">
                        <c:v>151.642699500726</c:v>
                      </c:pt>
                      <c:pt idx="1392">
                        <c:v>147.86720431018099</c:v>
                      </c:pt>
                      <c:pt idx="1393">
                        <c:v>150.16556580444899</c:v>
                      </c:pt>
                      <c:pt idx="1394">
                        <c:v>149.10217858497799</c:v>
                      </c:pt>
                      <c:pt idx="1395">
                        <c:v>147.09244729117</c:v>
                      </c:pt>
                      <c:pt idx="1396">
                        <c:v>146.226499930106</c:v>
                      </c:pt>
                      <c:pt idx="1397">
                        <c:v>144.30016660343</c:v>
                      </c:pt>
                      <c:pt idx="1398">
                        <c:v>142.366817403103</c:v>
                      </c:pt>
                      <c:pt idx="1399">
                        <c:v>143.76045384090301</c:v>
                      </c:pt>
                      <c:pt idx="1400">
                        <c:v>143.878505856055</c:v>
                      </c:pt>
                      <c:pt idx="1401">
                        <c:v>144.175791012621</c:v>
                      </c:pt>
                      <c:pt idx="1402">
                        <c:v>141.58762043998999</c:v>
                      </c:pt>
                      <c:pt idx="1403">
                        <c:v>141.91260896951499</c:v>
                      </c:pt>
                      <c:pt idx="1404">
                        <c:v>140.87331287718001</c:v>
                      </c:pt>
                      <c:pt idx="1405">
                        <c:v>141.36156879363901</c:v>
                      </c:pt>
                      <c:pt idx="1406">
                        <c:v>137.231895575197</c:v>
                      </c:pt>
                      <c:pt idx="1407">
                        <c:v>135.68600075851199</c:v>
                      </c:pt>
                      <c:pt idx="1408">
                        <c:v>133.144476876749</c:v>
                      </c:pt>
                      <c:pt idx="1409">
                        <c:v>130.940240983725</c:v>
                      </c:pt>
                      <c:pt idx="1410">
                        <c:v>133.517360890037</c:v>
                      </c:pt>
                      <c:pt idx="1411">
                        <c:v>133.277612233843</c:v>
                      </c:pt>
                      <c:pt idx="1412">
                        <c:v>133.441649163953</c:v>
                      </c:pt>
                      <c:pt idx="1413">
                        <c:v>135.87577781500499</c:v>
                      </c:pt>
                      <c:pt idx="1414">
                        <c:v>139.88760849929</c:v>
                      </c:pt>
                      <c:pt idx="1415">
                        <c:v>138.75545530888201</c:v>
                      </c:pt>
                      <c:pt idx="1416">
                        <c:v>135.731126231845</c:v>
                      </c:pt>
                      <c:pt idx="1417">
                        <c:v>136.23292373357401</c:v>
                      </c:pt>
                      <c:pt idx="1418">
                        <c:v>137.16312147323401</c:v>
                      </c:pt>
                      <c:pt idx="1419">
                        <c:v>136.385681332926</c:v>
                      </c:pt>
                      <c:pt idx="1420">
                        <c:v>139.872759301218</c:v>
                      </c:pt>
                      <c:pt idx="1421">
                        <c:v>142.551544129674</c:v>
                      </c:pt>
                      <c:pt idx="1422">
                        <c:v>143.92758754589499</c:v>
                      </c:pt>
                      <c:pt idx="1423">
                        <c:v>140.22019825581</c:v>
                      </c:pt>
                      <c:pt idx="1424">
                        <c:v>140.865893660018</c:v>
                      </c:pt>
                      <c:pt idx="1425">
                        <c:v>141.16437997811201</c:v>
                      </c:pt>
                      <c:pt idx="1426">
                        <c:v>141.81539140876799</c:v>
                      </c:pt>
                      <c:pt idx="1427">
                        <c:v>144.499639846028</c:v>
                      </c:pt>
                      <c:pt idx="1428">
                        <c:v>147.40443605116801</c:v>
                      </c:pt>
                      <c:pt idx="1429">
                        <c:v>146.50877547486601</c:v>
                      </c:pt>
                      <c:pt idx="1430">
                        <c:v>145.69841590583101</c:v>
                      </c:pt>
                      <c:pt idx="1431">
                        <c:v>146.67951915289501</c:v>
                      </c:pt>
                      <c:pt idx="1432">
                        <c:v>147.66242209071501</c:v>
                      </c:pt>
                      <c:pt idx="1433">
                        <c:v>145.02790570112299</c:v>
                      </c:pt>
                      <c:pt idx="1434">
                        <c:v>145.12048611053899</c:v>
                      </c:pt>
                      <c:pt idx="1435">
                        <c:v>147.29948743334501</c:v>
                      </c:pt>
                      <c:pt idx="1436">
                        <c:v>144.03286958255001</c:v>
                      </c:pt>
                      <c:pt idx="1437">
                        <c:v>137.648786765165</c:v>
                      </c:pt>
                      <c:pt idx="1438">
                        <c:v>137.77747373991099</c:v>
                      </c:pt>
                      <c:pt idx="1439">
                        <c:v>134.56057147896701</c:v>
                      </c:pt>
                      <c:pt idx="1440">
                        <c:v>132.41194562382699</c:v>
                      </c:pt>
                      <c:pt idx="1441">
                        <c:v>131.42033175489101</c:v>
                      </c:pt>
                      <c:pt idx="1442">
                        <c:v>132.33268111156801</c:v>
                      </c:pt>
                      <c:pt idx="1443">
                        <c:v>131.3486162438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2EDD-41EB-9BFF-48FB87909B03}"/>
                  </c:ext>
                </c:extLst>
              </c15:ser>
            </c15:filteredScatterSeries>
          </c:ext>
        </c:extLst>
      </c:scatterChart>
      <c:valAx>
        <c:axId val="567342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/d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342520"/>
        <c:crosses val="autoZero"/>
        <c:crossBetween val="midCat"/>
      </c:valAx>
      <c:valAx>
        <c:axId val="567342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Rides Per Day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3421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8.7961207031606356E-2"/>
          <c:y val="8.4091709539032528E-2"/>
          <c:w val="0.84388589574320505"/>
          <c:h val="3.37803682389289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Community 2: Revenue Per Day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ride_revenues_community_02!$C$1</c:f>
              <c:strCache>
                <c:ptCount val="1"/>
                <c:pt idx="0">
                  <c:v>Revenue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ride_revenues_community_02!$B$2:$B$1435</c:f>
              <c:numCache>
                <c:formatCode>mm/dd/yyyy</c:formatCode>
                <c:ptCount val="1434"/>
                <c:pt idx="0">
                  <c:v>41275</c:v>
                </c:pt>
                <c:pt idx="1">
                  <c:v>41276</c:v>
                </c:pt>
                <c:pt idx="2">
                  <c:v>41277</c:v>
                </c:pt>
                <c:pt idx="3">
                  <c:v>41278</c:v>
                </c:pt>
                <c:pt idx="4">
                  <c:v>41279</c:v>
                </c:pt>
                <c:pt idx="5">
                  <c:v>41280</c:v>
                </c:pt>
                <c:pt idx="6">
                  <c:v>41281</c:v>
                </c:pt>
                <c:pt idx="7">
                  <c:v>41282</c:v>
                </c:pt>
                <c:pt idx="8">
                  <c:v>41283</c:v>
                </c:pt>
                <c:pt idx="9">
                  <c:v>41284</c:v>
                </c:pt>
                <c:pt idx="10">
                  <c:v>41285</c:v>
                </c:pt>
                <c:pt idx="11">
                  <c:v>41286</c:v>
                </c:pt>
                <c:pt idx="12">
                  <c:v>41287</c:v>
                </c:pt>
                <c:pt idx="13">
                  <c:v>41288</c:v>
                </c:pt>
                <c:pt idx="14">
                  <c:v>41289</c:v>
                </c:pt>
                <c:pt idx="15">
                  <c:v>41290</c:v>
                </c:pt>
                <c:pt idx="16">
                  <c:v>41291</c:v>
                </c:pt>
                <c:pt idx="17">
                  <c:v>41292</c:v>
                </c:pt>
                <c:pt idx="18">
                  <c:v>41293</c:v>
                </c:pt>
                <c:pt idx="19">
                  <c:v>41294</c:v>
                </c:pt>
                <c:pt idx="20">
                  <c:v>41295</c:v>
                </c:pt>
                <c:pt idx="21">
                  <c:v>41296</c:v>
                </c:pt>
                <c:pt idx="22">
                  <c:v>41297</c:v>
                </c:pt>
                <c:pt idx="23">
                  <c:v>41298</c:v>
                </c:pt>
                <c:pt idx="24">
                  <c:v>41299</c:v>
                </c:pt>
                <c:pt idx="25">
                  <c:v>41300</c:v>
                </c:pt>
                <c:pt idx="26">
                  <c:v>41301</c:v>
                </c:pt>
                <c:pt idx="27">
                  <c:v>41302</c:v>
                </c:pt>
                <c:pt idx="28">
                  <c:v>41303</c:v>
                </c:pt>
                <c:pt idx="29">
                  <c:v>41304</c:v>
                </c:pt>
                <c:pt idx="30">
                  <c:v>41305</c:v>
                </c:pt>
                <c:pt idx="31">
                  <c:v>41306</c:v>
                </c:pt>
                <c:pt idx="32">
                  <c:v>41307</c:v>
                </c:pt>
                <c:pt idx="33">
                  <c:v>41308</c:v>
                </c:pt>
                <c:pt idx="34">
                  <c:v>41309</c:v>
                </c:pt>
                <c:pt idx="35">
                  <c:v>41310</c:v>
                </c:pt>
                <c:pt idx="36">
                  <c:v>41311</c:v>
                </c:pt>
                <c:pt idx="37">
                  <c:v>41313</c:v>
                </c:pt>
                <c:pt idx="38">
                  <c:v>41314</c:v>
                </c:pt>
                <c:pt idx="39">
                  <c:v>41315</c:v>
                </c:pt>
                <c:pt idx="40">
                  <c:v>41316</c:v>
                </c:pt>
                <c:pt idx="41">
                  <c:v>41317</c:v>
                </c:pt>
                <c:pt idx="42">
                  <c:v>41318</c:v>
                </c:pt>
                <c:pt idx="43">
                  <c:v>41319</c:v>
                </c:pt>
                <c:pt idx="44">
                  <c:v>41320</c:v>
                </c:pt>
                <c:pt idx="45">
                  <c:v>41321</c:v>
                </c:pt>
                <c:pt idx="46">
                  <c:v>41322</c:v>
                </c:pt>
                <c:pt idx="47">
                  <c:v>41323</c:v>
                </c:pt>
                <c:pt idx="48">
                  <c:v>41324</c:v>
                </c:pt>
                <c:pt idx="49">
                  <c:v>41325</c:v>
                </c:pt>
                <c:pt idx="50">
                  <c:v>41326</c:v>
                </c:pt>
                <c:pt idx="51">
                  <c:v>41327</c:v>
                </c:pt>
                <c:pt idx="52">
                  <c:v>41328</c:v>
                </c:pt>
                <c:pt idx="53">
                  <c:v>41329</c:v>
                </c:pt>
                <c:pt idx="54">
                  <c:v>41330</c:v>
                </c:pt>
                <c:pt idx="55">
                  <c:v>41331</c:v>
                </c:pt>
                <c:pt idx="56">
                  <c:v>41332</c:v>
                </c:pt>
                <c:pt idx="57">
                  <c:v>41333</c:v>
                </c:pt>
                <c:pt idx="58">
                  <c:v>41334</c:v>
                </c:pt>
                <c:pt idx="59">
                  <c:v>41335</c:v>
                </c:pt>
                <c:pt idx="60">
                  <c:v>41336</c:v>
                </c:pt>
                <c:pt idx="61">
                  <c:v>41337</c:v>
                </c:pt>
                <c:pt idx="62">
                  <c:v>41338</c:v>
                </c:pt>
                <c:pt idx="63">
                  <c:v>41339</c:v>
                </c:pt>
                <c:pt idx="64">
                  <c:v>41340</c:v>
                </c:pt>
                <c:pt idx="65">
                  <c:v>41341</c:v>
                </c:pt>
                <c:pt idx="66">
                  <c:v>41342</c:v>
                </c:pt>
                <c:pt idx="67">
                  <c:v>41343</c:v>
                </c:pt>
                <c:pt idx="68">
                  <c:v>41344</c:v>
                </c:pt>
                <c:pt idx="69">
                  <c:v>41346</c:v>
                </c:pt>
                <c:pt idx="70">
                  <c:v>41347</c:v>
                </c:pt>
                <c:pt idx="71">
                  <c:v>41348</c:v>
                </c:pt>
                <c:pt idx="72">
                  <c:v>41349</c:v>
                </c:pt>
                <c:pt idx="73">
                  <c:v>41350</c:v>
                </c:pt>
                <c:pt idx="74">
                  <c:v>41351</c:v>
                </c:pt>
                <c:pt idx="75">
                  <c:v>41352</c:v>
                </c:pt>
                <c:pt idx="76">
                  <c:v>41353</c:v>
                </c:pt>
                <c:pt idx="77">
                  <c:v>41354</c:v>
                </c:pt>
                <c:pt idx="78">
                  <c:v>41355</c:v>
                </c:pt>
                <c:pt idx="79">
                  <c:v>41356</c:v>
                </c:pt>
                <c:pt idx="80">
                  <c:v>41357</c:v>
                </c:pt>
                <c:pt idx="81">
                  <c:v>41358</c:v>
                </c:pt>
                <c:pt idx="82">
                  <c:v>41359</c:v>
                </c:pt>
                <c:pt idx="83">
                  <c:v>41360</c:v>
                </c:pt>
                <c:pt idx="84">
                  <c:v>41361</c:v>
                </c:pt>
                <c:pt idx="85">
                  <c:v>41362</c:v>
                </c:pt>
                <c:pt idx="86">
                  <c:v>41363</c:v>
                </c:pt>
                <c:pt idx="87">
                  <c:v>41364</c:v>
                </c:pt>
                <c:pt idx="88">
                  <c:v>41365</c:v>
                </c:pt>
                <c:pt idx="89">
                  <c:v>41366</c:v>
                </c:pt>
                <c:pt idx="90">
                  <c:v>41367</c:v>
                </c:pt>
                <c:pt idx="91">
                  <c:v>41368</c:v>
                </c:pt>
                <c:pt idx="92">
                  <c:v>41369</c:v>
                </c:pt>
                <c:pt idx="93">
                  <c:v>41370</c:v>
                </c:pt>
                <c:pt idx="94">
                  <c:v>41371</c:v>
                </c:pt>
                <c:pt idx="95">
                  <c:v>41372</c:v>
                </c:pt>
                <c:pt idx="96">
                  <c:v>41373</c:v>
                </c:pt>
                <c:pt idx="97">
                  <c:v>41374</c:v>
                </c:pt>
                <c:pt idx="98">
                  <c:v>41375</c:v>
                </c:pt>
                <c:pt idx="99">
                  <c:v>41376</c:v>
                </c:pt>
                <c:pt idx="100">
                  <c:v>41377</c:v>
                </c:pt>
                <c:pt idx="101">
                  <c:v>41378</c:v>
                </c:pt>
                <c:pt idx="102">
                  <c:v>41379</c:v>
                </c:pt>
                <c:pt idx="103">
                  <c:v>41380</c:v>
                </c:pt>
                <c:pt idx="104">
                  <c:v>41381</c:v>
                </c:pt>
                <c:pt idx="105">
                  <c:v>41382</c:v>
                </c:pt>
                <c:pt idx="106">
                  <c:v>41383</c:v>
                </c:pt>
                <c:pt idx="107">
                  <c:v>41384</c:v>
                </c:pt>
                <c:pt idx="108">
                  <c:v>41385</c:v>
                </c:pt>
                <c:pt idx="109">
                  <c:v>41386</c:v>
                </c:pt>
                <c:pt idx="110">
                  <c:v>41387</c:v>
                </c:pt>
                <c:pt idx="111">
                  <c:v>41388</c:v>
                </c:pt>
                <c:pt idx="112">
                  <c:v>41389</c:v>
                </c:pt>
                <c:pt idx="113">
                  <c:v>41390</c:v>
                </c:pt>
                <c:pt idx="114">
                  <c:v>41391</c:v>
                </c:pt>
                <c:pt idx="115">
                  <c:v>41392</c:v>
                </c:pt>
                <c:pt idx="116">
                  <c:v>41393</c:v>
                </c:pt>
                <c:pt idx="117">
                  <c:v>41394</c:v>
                </c:pt>
                <c:pt idx="118">
                  <c:v>41395</c:v>
                </c:pt>
                <c:pt idx="119">
                  <c:v>41396</c:v>
                </c:pt>
                <c:pt idx="120">
                  <c:v>41397</c:v>
                </c:pt>
                <c:pt idx="121">
                  <c:v>41398</c:v>
                </c:pt>
                <c:pt idx="122">
                  <c:v>41399</c:v>
                </c:pt>
                <c:pt idx="123">
                  <c:v>41400</c:v>
                </c:pt>
                <c:pt idx="124">
                  <c:v>41401</c:v>
                </c:pt>
                <c:pt idx="125">
                  <c:v>41402</c:v>
                </c:pt>
                <c:pt idx="126">
                  <c:v>41403</c:v>
                </c:pt>
                <c:pt idx="127">
                  <c:v>41404</c:v>
                </c:pt>
                <c:pt idx="128">
                  <c:v>41405</c:v>
                </c:pt>
                <c:pt idx="129">
                  <c:v>41406</c:v>
                </c:pt>
                <c:pt idx="130">
                  <c:v>41407</c:v>
                </c:pt>
                <c:pt idx="131">
                  <c:v>41408</c:v>
                </c:pt>
                <c:pt idx="132">
                  <c:v>41409</c:v>
                </c:pt>
                <c:pt idx="133">
                  <c:v>41410</c:v>
                </c:pt>
                <c:pt idx="134">
                  <c:v>41411</c:v>
                </c:pt>
                <c:pt idx="135">
                  <c:v>41412</c:v>
                </c:pt>
                <c:pt idx="136">
                  <c:v>41413</c:v>
                </c:pt>
                <c:pt idx="137">
                  <c:v>41414</c:v>
                </c:pt>
                <c:pt idx="138">
                  <c:v>41415</c:v>
                </c:pt>
                <c:pt idx="139">
                  <c:v>41416</c:v>
                </c:pt>
                <c:pt idx="140">
                  <c:v>41417</c:v>
                </c:pt>
                <c:pt idx="141">
                  <c:v>41418</c:v>
                </c:pt>
                <c:pt idx="142">
                  <c:v>41419</c:v>
                </c:pt>
                <c:pt idx="143">
                  <c:v>41420</c:v>
                </c:pt>
                <c:pt idx="144">
                  <c:v>41421</c:v>
                </c:pt>
                <c:pt idx="145">
                  <c:v>41422</c:v>
                </c:pt>
                <c:pt idx="146">
                  <c:v>41423</c:v>
                </c:pt>
                <c:pt idx="147">
                  <c:v>41424</c:v>
                </c:pt>
                <c:pt idx="148">
                  <c:v>41425</c:v>
                </c:pt>
                <c:pt idx="149">
                  <c:v>41426</c:v>
                </c:pt>
                <c:pt idx="150">
                  <c:v>41427</c:v>
                </c:pt>
                <c:pt idx="151">
                  <c:v>41428</c:v>
                </c:pt>
                <c:pt idx="152">
                  <c:v>41429</c:v>
                </c:pt>
                <c:pt idx="153">
                  <c:v>41430</c:v>
                </c:pt>
                <c:pt idx="154">
                  <c:v>41431</c:v>
                </c:pt>
                <c:pt idx="155">
                  <c:v>41432</c:v>
                </c:pt>
                <c:pt idx="156">
                  <c:v>41433</c:v>
                </c:pt>
                <c:pt idx="157">
                  <c:v>41434</c:v>
                </c:pt>
                <c:pt idx="158">
                  <c:v>41435</c:v>
                </c:pt>
                <c:pt idx="159">
                  <c:v>41436</c:v>
                </c:pt>
                <c:pt idx="160">
                  <c:v>41437</c:v>
                </c:pt>
                <c:pt idx="161">
                  <c:v>41438</c:v>
                </c:pt>
                <c:pt idx="162">
                  <c:v>41439</c:v>
                </c:pt>
                <c:pt idx="163">
                  <c:v>41440</c:v>
                </c:pt>
                <c:pt idx="164">
                  <c:v>41441</c:v>
                </c:pt>
                <c:pt idx="165">
                  <c:v>41442</c:v>
                </c:pt>
                <c:pt idx="166">
                  <c:v>41443</c:v>
                </c:pt>
                <c:pt idx="167">
                  <c:v>41444</c:v>
                </c:pt>
                <c:pt idx="168">
                  <c:v>41445</c:v>
                </c:pt>
                <c:pt idx="169">
                  <c:v>41446</c:v>
                </c:pt>
                <c:pt idx="170">
                  <c:v>41447</c:v>
                </c:pt>
                <c:pt idx="171">
                  <c:v>41448</c:v>
                </c:pt>
                <c:pt idx="172">
                  <c:v>41449</c:v>
                </c:pt>
                <c:pt idx="173">
                  <c:v>41450</c:v>
                </c:pt>
                <c:pt idx="174">
                  <c:v>41451</c:v>
                </c:pt>
                <c:pt idx="175">
                  <c:v>41452</c:v>
                </c:pt>
                <c:pt idx="176">
                  <c:v>41453</c:v>
                </c:pt>
                <c:pt idx="177">
                  <c:v>41454</c:v>
                </c:pt>
                <c:pt idx="178">
                  <c:v>41455</c:v>
                </c:pt>
                <c:pt idx="179">
                  <c:v>41456</c:v>
                </c:pt>
                <c:pt idx="180">
                  <c:v>41457</c:v>
                </c:pt>
                <c:pt idx="181">
                  <c:v>41458</c:v>
                </c:pt>
                <c:pt idx="182">
                  <c:v>41459</c:v>
                </c:pt>
                <c:pt idx="183">
                  <c:v>41460</c:v>
                </c:pt>
                <c:pt idx="184">
                  <c:v>41461</c:v>
                </c:pt>
                <c:pt idx="185">
                  <c:v>41462</c:v>
                </c:pt>
                <c:pt idx="186">
                  <c:v>41463</c:v>
                </c:pt>
                <c:pt idx="187">
                  <c:v>41464</c:v>
                </c:pt>
                <c:pt idx="188">
                  <c:v>41465</c:v>
                </c:pt>
                <c:pt idx="189">
                  <c:v>41466</c:v>
                </c:pt>
                <c:pt idx="190">
                  <c:v>41467</c:v>
                </c:pt>
                <c:pt idx="191">
                  <c:v>41468</c:v>
                </c:pt>
                <c:pt idx="192">
                  <c:v>41469</c:v>
                </c:pt>
                <c:pt idx="193">
                  <c:v>41470</c:v>
                </c:pt>
                <c:pt idx="194">
                  <c:v>41471</c:v>
                </c:pt>
                <c:pt idx="195">
                  <c:v>41472</c:v>
                </c:pt>
                <c:pt idx="196">
                  <c:v>41473</c:v>
                </c:pt>
                <c:pt idx="197">
                  <c:v>41474</c:v>
                </c:pt>
                <c:pt idx="198">
                  <c:v>41475</c:v>
                </c:pt>
                <c:pt idx="199">
                  <c:v>41476</c:v>
                </c:pt>
                <c:pt idx="200">
                  <c:v>41477</c:v>
                </c:pt>
                <c:pt idx="201">
                  <c:v>41478</c:v>
                </c:pt>
                <c:pt idx="202">
                  <c:v>41479</c:v>
                </c:pt>
                <c:pt idx="203">
                  <c:v>41480</c:v>
                </c:pt>
                <c:pt idx="204">
                  <c:v>41481</c:v>
                </c:pt>
                <c:pt idx="205">
                  <c:v>41482</c:v>
                </c:pt>
                <c:pt idx="206">
                  <c:v>41483</c:v>
                </c:pt>
                <c:pt idx="207">
                  <c:v>41484</c:v>
                </c:pt>
                <c:pt idx="208">
                  <c:v>41485</c:v>
                </c:pt>
                <c:pt idx="209">
                  <c:v>41486</c:v>
                </c:pt>
                <c:pt idx="210">
                  <c:v>41487</c:v>
                </c:pt>
                <c:pt idx="211">
                  <c:v>41488</c:v>
                </c:pt>
                <c:pt idx="212">
                  <c:v>41489</c:v>
                </c:pt>
                <c:pt idx="213">
                  <c:v>41490</c:v>
                </c:pt>
                <c:pt idx="214">
                  <c:v>41491</c:v>
                </c:pt>
                <c:pt idx="215">
                  <c:v>41492</c:v>
                </c:pt>
                <c:pt idx="216">
                  <c:v>41493</c:v>
                </c:pt>
                <c:pt idx="217">
                  <c:v>41494</c:v>
                </c:pt>
                <c:pt idx="218">
                  <c:v>41495</c:v>
                </c:pt>
                <c:pt idx="219">
                  <c:v>41496</c:v>
                </c:pt>
                <c:pt idx="220">
                  <c:v>41497</c:v>
                </c:pt>
                <c:pt idx="221">
                  <c:v>41498</c:v>
                </c:pt>
                <c:pt idx="222">
                  <c:v>41499</c:v>
                </c:pt>
                <c:pt idx="223">
                  <c:v>41500</c:v>
                </c:pt>
                <c:pt idx="224">
                  <c:v>41501</c:v>
                </c:pt>
                <c:pt idx="225">
                  <c:v>41502</c:v>
                </c:pt>
                <c:pt idx="226">
                  <c:v>41503</c:v>
                </c:pt>
                <c:pt idx="227">
                  <c:v>41504</c:v>
                </c:pt>
                <c:pt idx="228">
                  <c:v>41505</c:v>
                </c:pt>
                <c:pt idx="229">
                  <c:v>41506</c:v>
                </c:pt>
                <c:pt idx="230">
                  <c:v>41507</c:v>
                </c:pt>
                <c:pt idx="231">
                  <c:v>41508</c:v>
                </c:pt>
                <c:pt idx="232">
                  <c:v>41509</c:v>
                </c:pt>
                <c:pt idx="233">
                  <c:v>41510</c:v>
                </c:pt>
                <c:pt idx="234">
                  <c:v>41511</c:v>
                </c:pt>
                <c:pt idx="235">
                  <c:v>41512</c:v>
                </c:pt>
                <c:pt idx="236">
                  <c:v>41513</c:v>
                </c:pt>
                <c:pt idx="237">
                  <c:v>41514</c:v>
                </c:pt>
                <c:pt idx="238">
                  <c:v>41515</c:v>
                </c:pt>
                <c:pt idx="239">
                  <c:v>41516</c:v>
                </c:pt>
                <c:pt idx="240">
                  <c:v>41517</c:v>
                </c:pt>
                <c:pt idx="241">
                  <c:v>41518</c:v>
                </c:pt>
                <c:pt idx="242">
                  <c:v>41519</c:v>
                </c:pt>
                <c:pt idx="243">
                  <c:v>41520</c:v>
                </c:pt>
                <c:pt idx="244">
                  <c:v>41521</c:v>
                </c:pt>
                <c:pt idx="245">
                  <c:v>41522</c:v>
                </c:pt>
                <c:pt idx="246">
                  <c:v>41523</c:v>
                </c:pt>
                <c:pt idx="247">
                  <c:v>41524</c:v>
                </c:pt>
                <c:pt idx="248">
                  <c:v>41525</c:v>
                </c:pt>
                <c:pt idx="249">
                  <c:v>41526</c:v>
                </c:pt>
                <c:pt idx="250">
                  <c:v>41527</c:v>
                </c:pt>
                <c:pt idx="251">
                  <c:v>41528</c:v>
                </c:pt>
                <c:pt idx="252">
                  <c:v>41529</c:v>
                </c:pt>
                <c:pt idx="253">
                  <c:v>41530</c:v>
                </c:pt>
                <c:pt idx="254">
                  <c:v>41531</c:v>
                </c:pt>
                <c:pt idx="255">
                  <c:v>41532</c:v>
                </c:pt>
                <c:pt idx="256">
                  <c:v>41533</c:v>
                </c:pt>
                <c:pt idx="257">
                  <c:v>41534</c:v>
                </c:pt>
                <c:pt idx="258">
                  <c:v>41535</c:v>
                </c:pt>
                <c:pt idx="259">
                  <c:v>41536</c:v>
                </c:pt>
                <c:pt idx="260">
                  <c:v>41537</c:v>
                </c:pt>
                <c:pt idx="261">
                  <c:v>41538</c:v>
                </c:pt>
                <c:pt idx="262">
                  <c:v>41539</c:v>
                </c:pt>
                <c:pt idx="263">
                  <c:v>41540</c:v>
                </c:pt>
                <c:pt idx="264">
                  <c:v>41541</c:v>
                </c:pt>
                <c:pt idx="265">
                  <c:v>41542</c:v>
                </c:pt>
                <c:pt idx="266">
                  <c:v>41543</c:v>
                </c:pt>
                <c:pt idx="267">
                  <c:v>41544</c:v>
                </c:pt>
                <c:pt idx="268">
                  <c:v>41545</c:v>
                </c:pt>
                <c:pt idx="269">
                  <c:v>41546</c:v>
                </c:pt>
                <c:pt idx="270">
                  <c:v>41547</c:v>
                </c:pt>
                <c:pt idx="271">
                  <c:v>41548</c:v>
                </c:pt>
                <c:pt idx="272">
                  <c:v>41549</c:v>
                </c:pt>
                <c:pt idx="273">
                  <c:v>41550</c:v>
                </c:pt>
                <c:pt idx="274">
                  <c:v>41551</c:v>
                </c:pt>
                <c:pt idx="275">
                  <c:v>41552</c:v>
                </c:pt>
                <c:pt idx="276">
                  <c:v>41553</c:v>
                </c:pt>
                <c:pt idx="277">
                  <c:v>41554</c:v>
                </c:pt>
                <c:pt idx="278">
                  <c:v>41555</c:v>
                </c:pt>
                <c:pt idx="279">
                  <c:v>41556</c:v>
                </c:pt>
                <c:pt idx="280">
                  <c:v>41557</c:v>
                </c:pt>
                <c:pt idx="281">
                  <c:v>41558</c:v>
                </c:pt>
                <c:pt idx="282">
                  <c:v>41559</c:v>
                </c:pt>
                <c:pt idx="283">
                  <c:v>41560</c:v>
                </c:pt>
                <c:pt idx="284">
                  <c:v>41562</c:v>
                </c:pt>
                <c:pt idx="285">
                  <c:v>41563</c:v>
                </c:pt>
                <c:pt idx="286">
                  <c:v>41564</c:v>
                </c:pt>
                <c:pt idx="287">
                  <c:v>41565</c:v>
                </c:pt>
                <c:pt idx="288">
                  <c:v>41566</c:v>
                </c:pt>
                <c:pt idx="289">
                  <c:v>41567</c:v>
                </c:pt>
                <c:pt idx="290">
                  <c:v>41568</c:v>
                </c:pt>
                <c:pt idx="291">
                  <c:v>41569</c:v>
                </c:pt>
                <c:pt idx="292">
                  <c:v>41570</c:v>
                </c:pt>
                <c:pt idx="293">
                  <c:v>41571</c:v>
                </c:pt>
                <c:pt idx="294">
                  <c:v>41572</c:v>
                </c:pt>
                <c:pt idx="295">
                  <c:v>41573</c:v>
                </c:pt>
                <c:pt idx="296">
                  <c:v>41574</c:v>
                </c:pt>
                <c:pt idx="297">
                  <c:v>41575</c:v>
                </c:pt>
                <c:pt idx="298">
                  <c:v>41576</c:v>
                </c:pt>
                <c:pt idx="299">
                  <c:v>41577</c:v>
                </c:pt>
                <c:pt idx="300">
                  <c:v>41578</c:v>
                </c:pt>
                <c:pt idx="301">
                  <c:v>41579</c:v>
                </c:pt>
                <c:pt idx="302">
                  <c:v>41580</c:v>
                </c:pt>
                <c:pt idx="303">
                  <c:v>41581</c:v>
                </c:pt>
                <c:pt idx="304">
                  <c:v>41582</c:v>
                </c:pt>
                <c:pt idx="305">
                  <c:v>41583</c:v>
                </c:pt>
                <c:pt idx="306">
                  <c:v>41584</c:v>
                </c:pt>
                <c:pt idx="307">
                  <c:v>41585</c:v>
                </c:pt>
                <c:pt idx="308">
                  <c:v>41587</c:v>
                </c:pt>
                <c:pt idx="309">
                  <c:v>41588</c:v>
                </c:pt>
                <c:pt idx="310">
                  <c:v>41589</c:v>
                </c:pt>
                <c:pt idx="311">
                  <c:v>41590</c:v>
                </c:pt>
                <c:pt idx="312">
                  <c:v>41591</c:v>
                </c:pt>
                <c:pt idx="313">
                  <c:v>41592</c:v>
                </c:pt>
                <c:pt idx="314">
                  <c:v>41593</c:v>
                </c:pt>
                <c:pt idx="315">
                  <c:v>41594</c:v>
                </c:pt>
                <c:pt idx="316">
                  <c:v>41595</c:v>
                </c:pt>
                <c:pt idx="317">
                  <c:v>41596</c:v>
                </c:pt>
                <c:pt idx="318">
                  <c:v>41597</c:v>
                </c:pt>
                <c:pt idx="319">
                  <c:v>41598</c:v>
                </c:pt>
                <c:pt idx="320">
                  <c:v>41599</c:v>
                </c:pt>
                <c:pt idx="321">
                  <c:v>41600</c:v>
                </c:pt>
                <c:pt idx="322">
                  <c:v>41601</c:v>
                </c:pt>
                <c:pt idx="323">
                  <c:v>41602</c:v>
                </c:pt>
                <c:pt idx="324">
                  <c:v>41603</c:v>
                </c:pt>
                <c:pt idx="325">
                  <c:v>41604</c:v>
                </c:pt>
                <c:pt idx="326">
                  <c:v>41605</c:v>
                </c:pt>
                <c:pt idx="327">
                  <c:v>41606</c:v>
                </c:pt>
                <c:pt idx="328">
                  <c:v>41607</c:v>
                </c:pt>
                <c:pt idx="329">
                  <c:v>41608</c:v>
                </c:pt>
                <c:pt idx="330">
                  <c:v>41609</c:v>
                </c:pt>
                <c:pt idx="331">
                  <c:v>41610</c:v>
                </c:pt>
                <c:pt idx="332">
                  <c:v>41611</c:v>
                </c:pt>
                <c:pt idx="333">
                  <c:v>41612</c:v>
                </c:pt>
                <c:pt idx="334">
                  <c:v>41613</c:v>
                </c:pt>
                <c:pt idx="335">
                  <c:v>41614</c:v>
                </c:pt>
                <c:pt idx="336">
                  <c:v>41615</c:v>
                </c:pt>
                <c:pt idx="337">
                  <c:v>41616</c:v>
                </c:pt>
                <c:pt idx="338">
                  <c:v>41617</c:v>
                </c:pt>
                <c:pt idx="339">
                  <c:v>41618</c:v>
                </c:pt>
                <c:pt idx="340">
                  <c:v>41619</c:v>
                </c:pt>
                <c:pt idx="341">
                  <c:v>41620</c:v>
                </c:pt>
                <c:pt idx="342">
                  <c:v>41622</c:v>
                </c:pt>
                <c:pt idx="343">
                  <c:v>41623</c:v>
                </c:pt>
                <c:pt idx="344">
                  <c:v>41624</c:v>
                </c:pt>
                <c:pt idx="345">
                  <c:v>41625</c:v>
                </c:pt>
                <c:pt idx="346">
                  <c:v>41626</c:v>
                </c:pt>
                <c:pt idx="347">
                  <c:v>41627</c:v>
                </c:pt>
                <c:pt idx="348">
                  <c:v>41628</c:v>
                </c:pt>
                <c:pt idx="349">
                  <c:v>41629</c:v>
                </c:pt>
                <c:pt idx="350">
                  <c:v>41630</c:v>
                </c:pt>
                <c:pt idx="351">
                  <c:v>41631</c:v>
                </c:pt>
                <c:pt idx="352">
                  <c:v>41633</c:v>
                </c:pt>
                <c:pt idx="353">
                  <c:v>41634</c:v>
                </c:pt>
                <c:pt idx="354">
                  <c:v>41635</c:v>
                </c:pt>
                <c:pt idx="355">
                  <c:v>41636</c:v>
                </c:pt>
                <c:pt idx="356">
                  <c:v>41637</c:v>
                </c:pt>
                <c:pt idx="357">
                  <c:v>41638</c:v>
                </c:pt>
                <c:pt idx="358">
                  <c:v>41639</c:v>
                </c:pt>
                <c:pt idx="359">
                  <c:v>41640</c:v>
                </c:pt>
                <c:pt idx="360">
                  <c:v>41642</c:v>
                </c:pt>
                <c:pt idx="361">
                  <c:v>41643</c:v>
                </c:pt>
                <c:pt idx="362">
                  <c:v>41644</c:v>
                </c:pt>
                <c:pt idx="363">
                  <c:v>41645</c:v>
                </c:pt>
                <c:pt idx="364">
                  <c:v>41646</c:v>
                </c:pt>
                <c:pt idx="365">
                  <c:v>41647</c:v>
                </c:pt>
                <c:pt idx="366">
                  <c:v>41648</c:v>
                </c:pt>
                <c:pt idx="367">
                  <c:v>41649</c:v>
                </c:pt>
                <c:pt idx="368">
                  <c:v>41650</c:v>
                </c:pt>
                <c:pt idx="369">
                  <c:v>41651</c:v>
                </c:pt>
                <c:pt idx="370">
                  <c:v>41652</c:v>
                </c:pt>
                <c:pt idx="371">
                  <c:v>41653</c:v>
                </c:pt>
                <c:pt idx="372">
                  <c:v>41654</c:v>
                </c:pt>
                <c:pt idx="373">
                  <c:v>41655</c:v>
                </c:pt>
                <c:pt idx="374">
                  <c:v>41656</c:v>
                </c:pt>
                <c:pt idx="375">
                  <c:v>41657</c:v>
                </c:pt>
                <c:pt idx="376">
                  <c:v>41658</c:v>
                </c:pt>
                <c:pt idx="377">
                  <c:v>41659</c:v>
                </c:pt>
                <c:pt idx="378">
                  <c:v>41660</c:v>
                </c:pt>
                <c:pt idx="379">
                  <c:v>41661</c:v>
                </c:pt>
                <c:pt idx="380">
                  <c:v>41662</c:v>
                </c:pt>
                <c:pt idx="381">
                  <c:v>41663</c:v>
                </c:pt>
                <c:pt idx="382">
                  <c:v>41664</c:v>
                </c:pt>
                <c:pt idx="383">
                  <c:v>41665</c:v>
                </c:pt>
                <c:pt idx="384">
                  <c:v>41666</c:v>
                </c:pt>
                <c:pt idx="385">
                  <c:v>41667</c:v>
                </c:pt>
                <c:pt idx="386">
                  <c:v>41668</c:v>
                </c:pt>
                <c:pt idx="387">
                  <c:v>41669</c:v>
                </c:pt>
                <c:pt idx="388">
                  <c:v>41670</c:v>
                </c:pt>
                <c:pt idx="389">
                  <c:v>41671</c:v>
                </c:pt>
                <c:pt idx="390">
                  <c:v>41672</c:v>
                </c:pt>
                <c:pt idx="391">
                  <c:v>41673</c:v>
                </c:pt>
                <c:pt idx="392">
                  <c:v>41674</c:v>
                </c:pt>
                <c:pt idx="393">
                  <c:v>41675</c:v>
                </c:pt>
                <c:pt idx="394">
                  <c:v>41676</c:v>
                </c:pt>
                <c:pt idx="395">
                  <c:v>41677</c:v>
                </c:pt>
                <c:pt idx="396">
                  <c:v>41678</c:v>
                </c:pt>
                <c:pt idx="397">
                  <c:v>41680</c:v>
                </c:pt>
                <c:pt idx="398">
                  <c:v>41681</c:v>
                </c:pt>
                <c:pt idx="399">
                  <c:v>41682</c:v>
                </c:pt>
                <c:pt idx="400">
                  <c:v>41683</c:v>
                </c:pt>
                <c:pt idx="401">
                  <c:v>41685</c:v>
                </c:pt>
                <c:pt idx="402">
                  <c:v>41686</c:v>
                </c:pt>
                <c:pt idx="403">
                  <c:v>41687</c:v>
                </c:pt>
                <c:pt idx="404">
                  <c:v>41688</c:v>
                </c:pt>
                <c:pt idx="405">
                  <c:v>41689</c:v>
                </c:pt>
                <c:pt idx="406">
                  <c:v>41690</c:v>
                </c:pt>
                <c:pt idx="407">
                  <c:v>41691</c:v>
                </c:pt>
                <c:pt idx="408">
                  <c:v>41692</c:v>
                </c:pt>
                <c:pt idx="409">
                  <c:v>41693</c:v>
                </c:pt>
                <c:pt idx="410">
                  <c:v>41694</c:v>
                </c:pt>
                <c:pt idx="411">
                  <c:v>41695</c:v>
                </c:pt>
                <c:pt idx="412">
                  <c:v>41696</c:v>
                </c:pt>
                <c:pt idx="413">
                  <c:v>41697</c:v>
                </c:pt>
                <c:pt idx="414">
                  <c:v>41698</c:v>
                </c:pt>
                <c:pt idx="415">
                  <c:v>41699</c:v>
                </c:pt>
                <c:pt idx="416">
                  <c:v>41700</c:v>
                </c:pt>
                <c:pt idx="417">
                  <c:v>41701</c:v>
                </c:pt>
                <c:pt idx="418">
                  <c:v>41702</c:v>
                </c:pt>
                <c:pt idx="419">
                  <c:v>41703</c:v>
                </c:pt>
                <c:pt idx="420">
                  <c:v>41704</c:v>
                </c:pt>
                <c:pt idx="421">
                  <c:v>41705</c:v>
                </c:pt>
                <c:pt idx="422">
                  <c:v>41706</c:v>
                </c:pt>
                <c:pt idx="423">
                  <c:v>41707</c:v>
                </c:pt>
                <c:pt idx="424">
                  <c:v>41708</c:v>
                </c:pt>
                <c:pt idx="425">
                  <c:v>41709</c:v>
                </c:pt>
                <c:pt idx="426">
                  <c:v>41710</c:v>
                </c:pt>
                <c:pt idx="427">
                  <c:v>41711</c:v>
                </c:pt>
                <c:pt idx="428">
                  <c:v>41712</c:v>
                </c:pt>
                <c:pt idx="429">
                  <c:v>41713</c:v>
                </c:pt>
                <c:pt idx="430">
                  <c:v>41714</c:v>
                </c:pt>
                <c:pt idx="431">
                  <c:v>41715</c:v>
                </c:pt>
                <c:pt idx="432">
                  <c:v>41716</c:v>
                </c:pt>
                <c:pt idx="433">
                  <c:v>41717</c:v>
                </c:pt>
                <c:pt idx="434">
                  <c:v>41718</c:v>
                </c:pt>
                <c:pt idx="435">
                  <c:v>41719</c:v>
                </c:pt>
                <c:pt idx="436">
                  <c:v>41720</c:v>
                </c:pt>
                <c:pt idx="437">
                  <c:v>41721</c:v>
                </c:pt>
                <c:pt idx="438">
                  <c:v>41722</c:v>
                </c:pt>
                <c:pt idx="439">
                  <c:v>41723</c:v>
                </c:pt>
                <c:pt idx="440">
                  <c:v>41724</c:v>
                </c:pt>
                <c:pt idx="441">
                  <c:v>41725</c:v>
                </c:pt>
                <c:pt idx="442">
                  <c:v>41726</c:v>
                </c:pt>
                <c:pt idx="443">
                  <c:v>41727</c:v>
                </c:pt>
                <c:pt idx="444">
                  <c:v>41728</c:v>
                </c:pt>
                <c:pt idx="445">
                  <c:v>41729</c:v>
                </c:pt>
                <c:pt idx="446">
                  <c:v>41730</c:v>
                </c:pt>
                <c:pt idx="447">
                  <c:v>41731</c:v>
                </c:pt>
                <c:pt idx="448">
                  <c:v>41732</c:v>
                </c:pt>
                <c:pt idx="449">
                  <c:v>41733</c:v>
                </c:pt>
                <c:pt idx="450">
                  <c:v>41734</c:v>
                </c:pt>
                <c:pt idx="451">
                  <c:v>41735</c:v>
                </c:pt>
                <c:pt idx="452">
                  <c:v>41736</c:v>
                </c:pt>
                <c:pt idx="453">
                  <c:v>41737</c:v>
                </c:pt>
                <c:pt idx="454">
                  <c:v>41739</c:v>
                </c:pt>
                <c:pt idx="455">
                  <c:v>41740</c:v>
                </c:pt>
                <c:pt idx="456">
                  <c:v>41741</c:v>
                </c:pt>
                <c:pt idx="457">
                  <c:v>41742</c:v>
                </c:pt>
                <c:pt idx="458">
                  <c:v>41743</c:v>
                </c:pt>
                <c:pt idx="459">
                  <c:v>41744</c:v>
                </c:pt>
                <c:pt idx="460">
                  <c:v>41745</c:v>
                </c:pt>
                <c:pt idx="461">
                  <c:v>41746</c:v>
                </c:pt>
                <c:pt idx="462">
                  <c:v>41747</c:v>
                </c:pt>
                <c:pt idx="463">
                  <c:v>41748</c:v>
                </c:pt>
                <c:pt idx="464">
                  <c:v>41749</c:v>
                </c:pt>
                <c:pt idx="465">
                  <c:v>41750</c:v>
                </c:pt>
                <c:pt idx="466">
                  <c:v>41751</c:v>
                </c:pt>
                <c:pt idx="467">
                  <c:v>41752</c:v>
                </c:pt>
                <c:pt idx="468">
                  <c:v>41753</c:v>
                </c:pt>
                <c:pt idx="469">
                  <c:v>41754</c:v>
                </c:pt>
                <c:pt idx="470">
                  <c:v>41755</c:v>
                </c:pt>
                <c:pt idx="471">
                  <c:v>41756</c:v>
                </c:pt>
                <c:pt idx="472">
                  <c:v>41757</c:v>
                </c:pt>
                <c:pt idx="473">
                  <c:v>41758</c:v>
                </c:pt>
                <c:pt idx="474">
                  <c:v>41759</c:v>
                </c:pt>
                <c:pt idx="475">
                  <c:v>41760</c:v>
                </c:pt>
                <c:pt idx="476">
                  <c:v>41761</c:v>
                </c:pt>
                <c:pt idx="477">
                  <c:v>41762</c:v>
                </c:pt>
                <c:pt idx="478">
                  <c:v>41763</c:v>
                </c:pt>
                <c:pt idx="479">
                  <c:v>41764</c:v>
                </c:pt>
                <c:pt idx="480">
                  <c:v>41765</c:v>
                </c:pt>
                <c:pt idx="481">
                  <c:v>41766</c:v>
                </c:pt>
                <c:pt idx="482">
                  <c:v>41767</c:v>
                </c:pt>
                <c:pt idx="483">
                  <c:v>41768</c:v>
                </c:pt>
                <c:pt idx="484">
                  <c:v>41769</c:v>
                </c:pt>
                <c:pt idx="485">
                  <c:v>41770</c:v>
                </c:pt>
                <c:pt idx="486">
                  <c:v>41771</c:v>
                </c:pt>
                <c:pt idx="487">
                  <c:v>41772</c:v>
                </c:pt>
                <c:pt idx="488">
                  <c:v>41773</c:v>
                </c:pt>
                <c:pt idx="489">
                  <c:v>41774</c:v>
                </c:pt>
                <c:pt idx="490">
                  <c:v>41775</c:v>
                </c:pt>
                <c:pt idx="491">
                  <c:v>41776</c:v>
                </c:pt>
                <c:pt idx="492">
                  <c:v>41777</c:v>
                </c:pt>
                <c:pt idx="493">
                  <c:v>41778</c:v>
                </c:pt>
                <c:pt idx="494">
                  <c:v>41779</c:v>
                </c:pt>
                <c:pt idx="495">
                  <c:v>41780</c:v>
                </c:pt>
                <c:pt idx="496">
                  <c:v>41781</c:v>
                </c:pt>
                <c:pt idx="497">
                  <c:v>41782</c:v>
                </c:pt>
                <c:pt idx="498">
                  <c:v>41783</c:v>
                </c:pt>
                <c:pt idx="499">
                  <c:v>41784</c:v>
                </c:pt>
                <c:pt idx="500">
                  <c:v>41785</c:v>
                </c:pt>
                <c:pt idx="501">
                  <c:v>41786</c:v>
                </c:pt>
                <c:pt idx="502">
                  <c:v>41787</c:v>
                </c:pt>
                <c:pt idx="503">
                  <c:v>41788</c:v>
                </c:pt>
                <c:pt idx="504">
                  <c:v>41789</c:v>
                </c:pt>
                <c:pt idx="505">
                  <c:v>41790</c:v>
                </c:pt>
                <c:pt idx="506">
                  <c:v>41791</c:v>
                </c:pt>
                <c:pt idx="507">
                  <c:v>41792</c:v>
                </c:pt>
                <c:pt idx="508">
                  <c:v>41793</c:v>
                </c:pt>
                <c:pt idx="509">
                  <c:v>41794</c:v>
                </c:pt>
                <c:pt idx="510">
                  <c:v>41795</c:v>
                </c:pt>
                <c:pt idx="511">
                  <c:v>41796</c:v>
                </c:pt>
                <c:pt idx="512">
                  <c:v>41797</c:v>
                </c:pt>
                <c:pt idx="513">
                  <c:v>41798</c:v>
                </c:pt>
                <c:pt idx="514">
                  <c:v>41799</c:v>
                </c:pt>
                <c:pt idx="515">
                  <c:v>41800</c:v>
                </c:pt>
                <c:pt idx="516">
                  <c:v>41801</c:v>
                </c:pt>
                <c:pt idx="517">
                  <c:v>41802</c:v>
                </c:pt>
                <c:pt idx="518">
                  <c:v>41803</c:v>
                </c:pt>
                <c:pt idx="519">
                  <c:v>41804</c:v>
                </c:pt>
                <c:pt idx="520">
                  <c:v>41805</c:v>
                </c:pt>
                <c:pt idx="521">
                  <c:v>41806</c:v>
                </c:pt>
                <c:pt idx="522">
                  <c:v>41807</c:v>
                </c:pt>
                <c:pt idx="523">
                  <c:v>41809</c:v>
                </c:pt>
                <c:pt idx="524">
                  <c:v>41810</c:v>
                </c:pt>
                <c:pt idx="525">
                  <c:v>41811</c:v>
                </c:pt>
                <c:pt idx="526">
                  <c:v>41812</c:v>
                </c:pt>
                <c:pt idx="527">
                  <c:v>41813</c:v>
                </c:pt>
                <c:pt idx="528">
                  <c:v>41814</c:v>
                </c:pt>
                <c:pt idx="529">
                  <c:v>41815</c:v>
                </c:pt>
                <c:pt idx="530">
                  <c:v>41816</c:v>
                </c:pt>
                <c:pt idx="531">
                  <c:v>41817</c:v>
                </c:pt>
                <c:pt idx="532">
                  <c:v>41818</c:v>
                </c:pt>
                <c:pt idx="533">
                  <c:v>41819</c:v>
                </c:pt>
                <c:pt idx="534">
                  <c:v>41820</c:v>
                </c:pt>
                <c:pt idx="535">
                  <c:v>41821</c:v>
                </c:pt>
                <c:pt idx="536">
                  <c:v>41822</c:v>
                </c:pt>
                <c:pt idx="537">
                  <c:v>41823</c:v>
                </c:pt>
                <c:pt idx="538">
                  <c:v>41824</c:v>
                </c:pt>
                <c:pt idx="539">
                  <c:v>41825</c:v>
                </c:pt>
                <c:pt idx="540">
                  <c:v>41826</c:v>
                </c:pt>
                <c:pt idx="541">
                  <c:v>41827</c:v>
                </c:pt>
                <c:pt idx="542">
                  <c:v>41828</c:v>
                </c:pt>
                <c:pt idx="543">
                  <c:v>41829</c:v>
                </c:pt>
                <c:pt idx="544">
                  <c:v>41830</c:v>
                </c:pt>
                <c:pt idx="545">
                  <c:v>41831</c:v>
                </c:pt>
                <c:pt idx="546">
                  <c:v>41832</c:v>
                </c:pt>
                <c:pt idx="547">
                  <c:v>41833</c:v>
                </c:pt>
                <c:pt idx="548">
                  <c:v>41834</c:v>
                </c:pt>
                <c:pt idx="549">
                  <c:v>41835</c:v>
                </c:pt>
                <c:pt idx="550">
                  <c:v>41836</c:v>
                </c:pt>
                <c:pt idx="551">
                  <c:v>41837</c:v>
                </c:pt>
                <c:pt idx="552">
                  <c:v>41838</c:v>
                </c:pt>
                <c:pt idx="553">
                  <c:v>41839</c:v>
                </c:pt>
                <c:pt idx="554">
                  <c:v>41840</c:v>
                </c:pt>
                <c:pt idx="555">
                  <c:v>41841</c:v>
                </c:pt>
                <c:pt idx="556">
                  <c:v>41842</c:v>
                </c:pt>
                <c:pt idx="557">
                  <c:v>41843</c:v>
                </c:pt>
                <c:pt idx="558">
                  <c:v>41844</c:v>
                </c:pt>
                <c:pt idx="559">
                  <c:v>41845</c:v>
                </c:pt>
                <c:pt idx="560">
                  <c:v>41846</c:v>
                </c:pt>
                <c:pt idx="561">
                  <c:v>41847</c:v>
                </c:pt>
                <c:pt idx="562">
                  <c:v>41848</c:v>
                </c:pt>
                <c:pt idx="563">
                  <c:v>41849</c:v>
                </c:pt>
                <c:pt idx="564">
                  <c:v>41851</c:v>
                </c:pt>
                <c:pt idx="565">
                  <c:v>41852</c:v>
                </c:pt>
                <c:pt idx="566">
                  <c:v>41853</c:v>
                </c:pt>
                <c:pt idx="567">
                  <c:v>41854</c:v>
                </c:pt>
                <c:pt idx="568">
                  <c:v>41855</c:v>
                </c:pt>
                <c:pt idx="569">
                  <c:v>41856</c:v>
                </c:pt>
                <c:pt idx="570">
                  <c:v>41857</c:v>
                </c:pt>
                <c:pt idx="571">
                  <c:v>41858</c:v>
                </c:pt>
                <c:pt idx="572">
                  <c:v>41859</c:v>
                </c:pt>
                <c:pt idx="573">
                  <c:v>41860</c:v>
                </c:pt>
                <c:pt idx="574">
                  <c:v>41861</c:v>
                </c:pt>
                <c:pt idx="575">
                  <c:v>41862</c:v>
                </c:pt>
                <c:pt idx="576">
                  <c:v>41863</c:v>
                </c:pt>
                <c:pt idx="577">
                  <c:v>41864</c:v>
                </c:pt>
                <c:pt idx="578">
                  <c:v>41865</c:v>
                </c:pt>
                <c:pt idx="579">
                  <c:v>41866</c:v>
                </c:pt>
                <c:pt idx="580">
                  <c:v>41867</c:v>
                </c:pt>
                <c:pt idx="581">
                  <c:v>41868</c:v>
                </c:pt>
                <c:pt idx="582">
                  <c:v>41869</c:v>
                </c:pt>
                <c:pt idx="583">
                  <c:v>41870</c:v>
                </c:pt>
                <c:pt idx="584">
                  <c:v>41871</c:v>
                </c:pt>
                <c:pt idx="585">
                  <c:v>41873</c:v>
                </c:pt>
                <c:pt idx="586">
                  <c:v>41874</c:v>
                </c:pt>
                <c:pt idx="587">
                  <c:v>41875</c:v>
                </c:pt>
                <c:pt idx="588">
                  <c:v>41876</c:v>
                </c:pt>
                <c:pt idx="589">
                  <c:v>41877</c:v>
                </c:pt>
                <c:pt idx="590">
                  <c:v>41878</c:v>
                </c:pt>
                <c:pt idx="591">
                  <c:v>41879</c:v>
                </c:pt>
                <c:pt idx="592">
                  <c:v>41880</c:v>
                </c:pt>
                <c:pt idx="593">
                  <c:v>41881</c:v>
                </c:pt>
                <c:pt idx="594">
                  <c:v>41882</c:v>
                </c:pt>
                <c:pt idx="595">
                  <c:v>41883</c:v>
                </c:pt>
                <c:pt idx="596">
                  <c:v>41884</c:v>
                </c:pt>
                <c:pt idx="597">
                  <c:v>41885</c:v>
                </c:pt>
                <c:pt idx="598">
                  <c:v>41887</c:v>
                </c:pt>
                <c:pt idx="599">
                  <c:v>41888</c:v>
                </c:pt>
                <c:pt idx="600">
                  <c:v>41889</c:v>
                </c:pt>
                <c:pt idx="601">
                  <c:v>41890</c:v>
                </c:pt>
                <c:pt idx="602">
                  <c:v>41891</c:v>
                </c:pt>
                <c:pt idx="603">
                  <c:v>41892</c:v>
                </c:pt>
                <c:pt idx="604">
                  <c:v>41893</c:v>
                </c:pt>
                <c:pt idx="605">
                  <c:v>41894</c:v>
                </c:pt>
                <c:pt idx="606">
                  <c:v>41895</c:v>
                </c:pt>
                <c:pt idx="607">
                  <c:v>41896</c:v>
                </c:pt>
                <c:pt idx="608">
                  <c:v>41897</c:v>
                </c:pt>
                <c:pt idx="609">
                  <c:v>41898</c:v>
                </c:pt>
                <c:pt idx="610">
                  <c:v>41899</c:v>
                </c:pt>
                <c:pt idx="611">
                  <c:v>41900</c:v>
                </c:pt>
                <c:pt idx="612">
                  <c:v>41901</c:v>
                </c:pt>
                <c:pt idx="613">
                  <c:v>41902</c:v>
                </c:pt>
                <c:pt idx="614">
                  <c:v>41903</c:v>
                </c:pt>
                <c:pt idx="615">
                  <c:v>41904</c:v>
                </c:pt>
                <c:pt idx="616">
                  <c:v>41905</c:v>
                </c:pt>
                <c:pt idx="617">
                  <c:v>41906</c:v>
                </c:pt>
                <c:pt idx="618">
                  <c:v>41907</c:v>
                </c:pt>
                <c:pt idx="619">
                  <c:v>41908</c:v>
                </c:pt>
                <c:pt idx="620">
                  <c:v>41909</c:v>
                </c:pt>
                <c:pt idx="621">
                  <c:v>41910</c:v>
                </c:pt>
                <c:pt idx="622">
                  <c:v>41911</c:v>
                </c:pt>
                <c:pt idx="623">
                  <c:v>41912</c:v>
                </c:pt>
                <c:pt idx="624">
                  <c:v>41913</c:v>
                </c:pt>
                <c:pt idx="625">
                  <c:v>41914</c:v>
                </c:pt>
                <c:pt idx="626">
                  <c:v>41916</c:v>
                </c:pt>
                <c:pt idx="627">
                  <c:v>41917</c:v>
                </c:pt>
                <c:pt idx="628">
                  <c:v>41918</c:v>
                </c:pt>
                <c:pt idx="629">
                  <c:v>41919</c:v>
                </c:pt>
                <c:pt idx="630">
                  <c:v>41920</c:v>
                </c:pt>
                <c:pt idx="631">
                  <c:v>41921</c:v>
                </c:pt>
                <c:pt idx="632">
                  <c:v>41922</c:v>
                </c:pt>
                <c:pt idx="633">
                  <c:v>41923</c:v>
                </c:pt>
                <c:pt idx="634">
                  <c:v>41924</c:v>
                </c:pt>
                <c:pt idx="635">
                  <c:v>41925</c:v>
                </c:pt>
                <c:pt idx="636">
                  <c:v>41926</c:v>
                </c:pt>
                <c:pt idx="637">
                  <c:v>41927</c:v>
                </c:pt>
                <c:pt idx="638">
                  <c:v>41928</c:v>
                </c:pt>
                <c:pt idx="639">
                  <c:v>41929</c:v>
                </c:pt>
                <c:pt idx="640">
                  <c:v>41930</c:v>
                </c:pt>
                <c:pt idx="641">
                  <c:v>41932</c:v>
                </c:pt>
                <c:pt idx="642">
                  <c:v>41933</c:v>
                </c:pt>
                <c:pt idx="643">
                  <c:v>41934</c:v>
                </c:pt>
                <c:pt idx="644">
                  <c:v>41935</c:v>
                </c:pt>
                <c:pt idx="645">
                  <c:v>41936</c:v>
                </c:pt>
                <c:pt idx="646">
                  <c:v>41938</c:v>
                </c:pt>
                <c:pt idx="647">
                  <c:v>41939</c:v>
                </c:pt>
                <c:pt idx="648">
                  <c:v>41940</c:v>
                </c:pt>
                <c:pt idx="649">
                  <c:v>41941</c:v>
                </c:pt>
                <c:pt idx="650">
                  <c:v>41942</c:v>
                </c:pt>
                <c:pt idx="651">
                  <c:v>41943</c:v>
                </c:pt>
                <c:pt idx="652">
                  <c:v>41944</c:v>
                </c:pt>
                <c:pt idx="653">
                  <c:v>41945</c:v>
                </c:pt>
                <c:pt idx="654">
                  <c:v>41946</c:v>
                </c:pt>
                <c:pt idx="655">
                  <c:v>41947</c:v>
                </c:pt>
                <c:pt idx="656">
                  <c:v>41948</c:v>
                </c:pt>
                <c:pt idx="657">
                  <c:v>41949</c:v>
                </c:pt>
                <c:pt idx="658">
                  <c:v>41950</c:v>
                </c:pt>
                <c:pt idx="659">
                  <c:v>41951</c:v>
                </c:pt>
                <c:pt idx="660">
                  <c:v>41952</c:v>
                </c:pt>
                <c:pt idx="661">
                  <c:v>41953</c:v>
                </c:pt>
                <c:pt idx="662">
                  <c:v>41954</c:v>
                </c:pt>
                <c:pt idx="663">
                  <c:v>41955</c:v>
                </c:pt>
                <c:pt idx="664">
                  <c:v>41956</c:v>
                </c:pt>
                <c:pt idx="665">
                  <c:v>41957</c:v>
                </c:pt>
                <c:pt idx="666">
                  <c:v>41958</c:v>
                </c:pt>
                <c:pt idx="667">
                  <c:v>41959</c:v>
                </c:pt>
                <c:pt idx="668">
                  <c:v>41960</c:v>
                </c:pt>
                <c:pt idx="669">
                  <c:v>41961</c:v>
                </c:pt>
                <c:pt idx="670">
                  <c:v>41962</c:v>
                </c:pt>
                <c:pt idx="671">
                  <c:v>41963</c:v>
                </c:pt>
                <c:pt idx="672">
                  <c:v>41964</c:v>
                </c:pt>
                <c:pt idx="673">
                  <c:v>41965</c:v>
                </c:pt>
                <c:pt idx="674">
                  <c:v>41966</c:v>
                </c:pt>
                <c:pt idx="675">
                  <c:v>41967</c:v>
                </c:pt>
                <c:pt idx="676">
                  <c:v>41968</c:v>
                </c:pt>
                <c:pt idx="677">
                  <c:v>41969</c:v>
                </c:pt>
                <c:pt idx="678">
                  <c:v>41970</c:v>
                </c:pt>
                <c:pt idx="679">
                  <c:v>41971</c:v>
                </c:pt>
                <c:pt idx="680">
                  <c:v>41972</c:v>
                </c:pt>
                <c:pt idx="681">
                  <c:v>41973</c:v>
                </c:pt>
                <c:pt idx="682">
                  <c:v>41974</c:v>
                </c:pt>
                <c:pt idx="683">
                  <c:v>41975</c:v>
                </c:pt>
                <c:pt idx="684">
                  <c:v>41976</c:v>
                </c:pt>
                <c:pt idx="685">
                  <c:v>41977</c:v>
                </c:pt>
                <c:pt idx="686">
                  <c:v>41978</c:v>
                </c:pt>
                <c:pt idx="687">
                  <c:v>41979</c:v>
                </c:pt>
                <c:pt idx="688">
                  <c:v>41980</c:v>
                </c:pt>
                <c:pt idx="689">
                  <c:v>41981</c:v>
                </c:pt>
                <c:pt idx="690">
                  <c:v>41982</c:v>
                </c:pt>
                <c:pt idx="691">
                  <c:v>41983</c:v>
                </c:pt>
                <c:pt idx="692">
                  <c:v>41984</c:v>
                </c:pt>
                <c:pt idx="693">
                  <c:v>41985</c:v>
                </c:pt>
                <c:pt idx="694">
                  <c:v>41986</c:v>
                </c:pt>
                <c:pt idx="695">
                  <c:v>41987</c:v>
                </c:pt>
                <c:pt idx="696">
                  <c:v>41988</c:v>
                </c:pt>
                <c:pt idx="697">
                  <c:v>41989</c:v>
                </c:pt>
                <c:pt idx="698">
                  <c:v>41990</c:v>
                </c:pt>
                <c:pt idx="699">
                  <c:v>41991</c:v>
                </c:pt>
                <c:pt idx="700">
                  <c:v>41992</c:v>
                </c:pt>
                <c:pt idx="701">
                  <c:v>41994</c:v>
                </c:pt>
                <c:pt idx="702">
                  <c:v>41995</c:v>
                </c:pt>
                <c:pt idx="703">
                  <c:v>41996</c:v>
                </c:pt>
                <c:pt idx="704">
                  <c:v>41998</c:v>
                </c:pt>
                <c:pt idx="705">
                  <c:v>41999</c:v>
                </c:pt>
                <c:pt idx="706">
                  <c:v>42000</c:v>
                </c:pt>
                <c:pt idx="707">
                  <c:v>42001</c:v>
                </c:pt>
                <c:pt idx="708">
                  <c:v>42002</c:v>
                </c:pt>
                <c:pt idx="709">
                  <c:v>42003</c:v>
                </c:pt>
                <c:pt idx="710">
                  <c:v>42004</c:v>
                </c:pt>
                <c:pt idx="711">
                  <c:v>42005</c:v>
                </c:pt>
                <c:pt idx="712">
                  <c:v>42006</c:v>
                </c:pt>
                <c:pt idx="713">
                  <c:v>42007</c:v>
                </c:pt>
                <c:pt idx="714">
                  <c:v>42008</c:v>
                </c:pt>
                <c:pt idx="715">
                  <c:v>42009</c:v>
                </c:pt>
                <c:pt idx="716">
                  <c:v>42010</c:v>
                </c:pt>
                <c:pt idx="717">
                  <c:v>42011</c:v>
                </c:pt>
                <c:pt idx="718">
                  <c:v>42012</c:v>
                </c:pt>
                <c:pt idx="719">
                  <c:v>42013</c:v>
                </c:pt>
                <c:pt idx="720">
                  <c:v>42014</c:v>
                </c:pt>
                <c:pt idx="721">
                  <c:v>42015</c:v>
                </c:pt>
                <c:pt idx="722">
                  <c:v>42016</c:v>
                </c:pt>
                <c:pt idx="723">
                  <c:v>42017</c:v>
                </c:pt>
                <c:pt idx="724">
                  <c:v>42018</c:v>
                </c:pt>
                <c:pt idx="725">
                  <c:v>42019</c:v>
                </c:pt>
                <c:pt idx="726">
                  <c:v>42020</c:v>
                </c:pt>
                <c:pt idx="727">
                  <c:v>42021</c:v>
                </c:pt>
                <c:pt idx="728">
                  <c:v>42022</c:v>
                </c:pt>
                <c:pt idx="729">
                  <c:v>42023</c:v>
                </c:pt>
                <c:pt idx="730">
                  <c:v>42024</c:v>
                </c:pt>
                <c:pt idx="731">
                  <c:v>42025</c:v>
                </c:pt>
                <c:pt idx="732">
                  <c:v>42026</c:v>
                </c:pt>
                <c:pt idx="733">
                  <c:v>42027</c:v>
                </c:pt>
                <c:pt idx="734">
                  <c:v>42029</c:v>
                </c:pt>
                <c:pt idx="735">
                  <c:v>42030</c:v>
                </c:pt>
                <c:pt idx="736">
                  <c:v>42031</c:v>
                </c:pt>
                <c:pt idx="737">
                  <c:v>42032</c:v>
                </c:pt>
                <c:pt idx="738">
                  <c:v>42033</c:v>
                </c:pt>
                <c:pt idx="739">
                  <c:v>42034</c:v>
                </c:pt>
                <c:pt idx="740">
                  <c:v>42035</c:v>
                </c:pt>
                <c:pt idx="741">
                  <c:v>42036</c:v>
                </c:pt>
                <c:pt idx="742">
                  <c:v>42037</c:v>
                </c:pt>
                <c:pt idx="743">
                  <c:v>42038</c:v>
                </c:pt>
                <c:pt idx="744">
                  <c:v>42039</c:v>
                </c:pt>
                <c:pt idx="745">
                  <c:v>42040</c:v>
                </c:pt>
                <c:pt idx="746">
                  <c:v>42041</c:v>
                </c:pt>
                <c:pt idx="747">
                  <c:v>42042</c:v>
                </c:pt>
                <c:pt idx="748">
                  <c:v>42043</c:v>
                </c:pt>
                <c:pt idx="749">
                  <c:v>42044</c:v>
                </c:pt>
                <c:pt idx="750">
                  <c:v>42045</c:v>
                </c:pt>
                <c:pt idx="751">
                  <c:v>42046</c:v>
                </c:pt>
                <c:pt idx="752">
                  <c:v>42047</c:v>
                </c:pt>
                <c:pt idx="753">
                  <c:v>42048</c:v>
                </c:pt>
                <c:pt idx="754">
                  <c:v>42049</c:v>
                </c:pt>
                <c:pt idx="755">
                  <c:v>42050</c:v>
                </c:pt>
                <c:pt idx="756">
                  <c:v>42051</c:v>
                </c:pt>
                <c:pt idx="757">
                  <c:v>42052</c:v>
                </c:pt>
                <c:pt idx="758">
                  <c:v>42053</c:v>
                </c:pt>
                <c:pt idx="759">
                  <c:v>42054</c:v>
                </c:pt>
                <c:pt idx="760">
                  <c:v>42055</c:v>
                </c:pt>
                <c:pt idx="761">
                  <c:v>42056</c:v>
                </c:pt>
                <c:pt idx="762">
                  <c:v>42057</c:v>
                </c:pt>
                <c:pt idx="763">
                  <c:v>42058</c:v>
                </c:pt>
                <c:pt idx="764">
                  <c:v>42059</c:v>
                </c:pt>
                <c:pt idx="765">
                  <c:v>42060</c:v>
                </c:pt>
                <c:pt idx="766">
                  <c:v>42061</c:v>
                </c:pt>
                <c:pt idx="767">
                  <c:v>42062</c:v>
                </c:pt>
                <c:pt idx="768">
                  <c:v>42063</c:v>
                </c:pt>
                <c:pt idx="769">
                  <c:v>42064</c:v>
                </c:pt>
                <c:pt idx="770">
                  <c:v>42065</c:v>
                </c:pt>
                <c:pt idx="771">
                  <c:v>42066</c:v>
                </c:pt>
                <c:pt idx="772">
                  <c:v>42067</c:v>
                </c:pt>
                <c:pt idx="773">
                  <c:v>42068</c:v>
                </c:pt>
                <c:pt idx="774">
                  <c:v>42069</c:v>
                </c:pt>
                <c:pt idx="775">
                  <c:v>42070</c:v>
                </c:pt>
                <c:pt idx="776">
                  <c:v>42071</c:v>
                </c:pt>
                <c:pt idx="777">
                  <c:v>42072</c:v>
                </c:pt>
                <c:pt idx="778">
                  <c:v>42073</c:v>
                </c:pt>
                <c:pt idx="779">
                  <c:v>42074</c:v>
                </c:pt>
                <c:pt idx="780">
                  <c:v>42075</c:v>
                </c:pt>
                <c:pt idx="781">
                  <c:v>42076</c:v>
                </c:pt>
                <c:pt idx="782">
                  <c:v>42077</c:v>
                </c:pt>
                <c:pt idx="783">
                  <c:v>42078</c:v>
                </c:pt>
                <c:pt idx="784">
                  <c:v>42079</c:v>
                </c:pt>
                <c:pt idx="785">
                  <c:v>42080</c:v>
                </c:pt>
                <c:pt idx="786">
                  <c:v>42081</c:v>
                </c:pt>
                <c:pt idx="787">
                  <c:v>42082</c:v>
                </c:pt>
                <c:pt idx="788">
                  <c:v>42083</c:v>
                </c:pt>
                <c:pt idx="789">
                  <c:v>42085</c:v>
                </c:pt>
                <c:pt idx="790">
                  <c:v>42086</c:v>
                </c:pt>
                <c:pt idx="791">
                  <c:v>42087</c:v>
                </c:pt>
                <c:pt idx="792">
                  <c:v>42088</c:v>
                </c:pt>
                <c:pt idx="793">
                  <c:v>42089</c:v>
                </c:pt>
                <c:pt idx="794">
                  <c:v>42090</c:v>
                </c:pt>
                <c:pt idx="795">
                  <c:v>42091</c:v>
                </c:pt>
                <c:pt idx="796">
                  <c:v>42092</c:v>
                </c:pt>
                <c:pt idx="797">
                  <c:v>42093</c:v>
                </c:pt>
                <c:pt idx="798">
                  <c:v>42094</c:v>
                </c:pt>
                <c:pt idx="799">
                  <c:v>42095</c:v>
                </c:pt>
                <c:pt idx="800">
                  <c:v>42096</c:v>
                </c:pt>
                <c:pt idx="801">
                  <c:v>42097</c:v>
                </c:pt>
                <c:pt idx="802">
                  <c:v>42098</c:v>
                </c:pt>
                <c:pt idx="803">
                  <c:v>42099</c:v>
                </c:pt>
                <c:pt idx="804">
                  <c:v>42100</c:v>
                </c:pt>
                <c:pt idx="805">
                  <c:v>42101</c:v>
                </c:pt>
                <c:pt idx="806">
                  <c:v>42102</c:v>
                </c:pt>
                <c:pt idx="807">
                  <c:v>42103</c:v>
                </c:pt>
                <c:pt idx="808">
                  <c:v>42104</c:v>
                </c:pt>
                <c:pt idx="809">
                  <c:v>42105</c:v>
                </c:pt>
                <c:pt idx="810">
                  <c:v>42106</c:v>
                </c:pt>
                <c:pt idx="811">
                  <c:v>42107</c:v>
                </c:pt>
                <c:pt idx="812">
                  <c:v>42108</c:v>
                </c:pt>
                <c:pt idx="813">
                  <c:v>42109</c:v>
                </c:pt>
                <c:pt idx="814">
                  <c:v>42110</c:v>
                </c:pt>
                <c:pt idx="815">
                  <c:v>42111</c:v>
                </c:pt>
                <c:pt idx="816">
                  <c:v>42112</c:v>
                </c:pt>
                <c:pt idx="817">
                  <c:v>42113</c:v>
                </c:pt>
                <c:pt idx="818">
                  <c:v>42114</c:v>
                </c:pt>
                <c:pt idx="819">
                  <c:v>42115</c:v>
                </c:pt>
                <c:pt idx="820">
                  <c:v>42116</c:v>
                </c:pt>
                <c:pt idx="821">
                  <c:v>42117</c:v>
                </c:pt>
                <c:pt idx="822">
                  <c:v>42118</c:v>
                </c:pt>
                <c:pt idx="823">
                  <c:v>42119</c:v>
                </c:pt>
                <c:pt idx="824">
                  <c:v>42120</c:v>
                </c:pt>
                <c:pt idx="825">
                  <c:v>42121</c:v>
                </c:pt>
                <c:pt idx="826">
                  <c:v>42122</c:v>
                </c:pt>
                <c:pt idx="827">
                  <c:v>42123</c:v>
                </c:pt>
                <c:pt idx="828">
                  <c:v>42124</c:v>
                </c:pt>
                <c:pt idx="829">
                  <c:v>42125</c:v>
                </c:pt>
                <c:pt idx="830">
                  <c:v>42126</c:v>
                </c:pt>
                <c:pt idx="831">
                  <c:v>42127</c:v>
                </c:pt>
                <c:pt idx="832">
                  <c:v>42128</c:v>
                </c:pt>
                <c:pt idx="833">
                  <c:v>42129</c:v>
                </c:pt>
                <c:pt idx="834">
                  <c:v>42130</c:v>
                </c:pt>
                <c:pt idx="835">
                  <c:v>42131</c:v>
                </c:pt>
                <c:pt idx="836">
                  <c:v>42132</c:v>
                </c:pt>
                <c:pt idx="837">
                  <c:v>42133</c:v>
                </c:pt>
                <c:pt idx="838">
                  <c:v>42134</c:v>
                </c:pt>
                <c:pt idx="839">
                  <c:v>42135</c:v>
                </c:pt>
                <c:pt idx="840">
                  <c:v>42136</c:v>
                </c:pt>
                <c:pt idx="841">
                  <c:v>42137</c:v>
                </c:pt>
                <c:pt idx="842">
                  <c:v>42138</c:v>
                </c:pt>
                <c:pt idx="843">
                  <c:v>42139</c:v>
                </c:pt>
                <c:pt idx="844">
                  <c:v>42140</c:v>
                </c:pt>
                <c:pt idx="845">
                  <c:v>42141</c:v>
                </c:pt>
                <c:pt idx="846">
                  <c:v>42142</c:v>
                </c:pt>
                <c:pt idx="847">
                  <c:v>42143</c:v>
                </c:pt>
                <c:pt idx="848">
                  <c:v>42144</c:v>
                </c:pt>
                <c:pt idx="849">
                  <c:v>42145</c:v>
                </c:pt>
                <c:pt idx="850">
                  <c:v>42146</c:v>
                </c:pt>
                <c:pt idx="851">
                  <c:v>42147</c:v>
                </c:pt>
                <c:pt idx="852">
                  <c:v>42148</c:v>
                </c:pt>
                <c:pt idx="853">
                  <c:v>42149</c:v>
                </c:pt>
                <c:pt idx="854">
                  <c:v>42150</c:v>
                </c:pt>
                <c:pt idx="855">
                  <c:v>42151</c:v>
                </c:pt>
                <c:pt idx="856">
                  <c:v>42152</c:v>
                </c:pt>
                <c:pt idx="857">
                  <c:v>42153</c:v>
                </c:pt>
                <c:pt idx="858">
                  <c:v>42154</c:v>
                </c:pt>
                <c:pt idx="859">
                  <c:v>42155</c:v>
                </c:pt>
                <c:pt idx="860">
                  <c:v>42156</c:v>
                </c:pt>
                <c:pt idx="861">
                  <c:v>42157</c:v>
                </c:pt>
                <c:pt idx="862">
                  <c:v>42158</c:v>
                </c:pt>
                <c:pt idx="863">
                  <c:v>42159</c:v>
                </c:pt>
                <c:pt idx="864">
                  <c:v>42160</c:v>
                </c:pt>
                <c:pt idx="865">
                  <c:v>42161</c:v>
                </c:pt>
                <c:pt idx="866">
                  <c:v>42162</c:v>
                </c:pt>
                <c:pt idx="867">
                  <c:v>42163</c:v>
                </c:pt>
                <c:pt idx="868">
                  <c:v>42164</c:v>
                </c:pt>
                <c:pt idx="869">
                  <c:v>42165</c:v>
                </c:pt>
                <c:pt idx="870">
                  <c:v>42166</c:v>
                </c:pt>
                <c:pt idx="871">
                  <c:v>42167</c:v>
                </c:pt>
                <c:pt idx="872">
                  <c:v>42168</c:v>
                </c:pt>
                <c:pt idx="873">
                  <c:v>42169</c:v>
                </c:pt>
                <c:pt idx="874">
                  <c:v>42170</c:v>
                </c:pt>
                <c:pt idx="875">
                  <c:v>42171</c:v>
                </c:pt>
                <c:pt idx="876">
                  <c:v>42172</c:v>
                </c:pt>
                <c:pt idx="877">
                  <c:v>42173</c:v>
                </c:pt>
                <c:pt idx="878">
                  <c:v>42174</c:v>
                </c:pt>
                <c:pt idx="879">
                  <c:v>42175</c:v>
                </c:pt>
                <c:pt idx="880">
                  <c:v>42176</c:v>
                </c:pt>
                <c:pt idx="881">
                  <c:v>42177</c:v>
                </c:pt>
                <c:pt idx="882">
                  <c:v>42178</c:v>
                </c:pt>
                <c:pt idx="883">
                  <c:v>42179</c:v>
                </c:pt>
                <c:pt idx="884">
                  <c:v>42180</c:v>
                </c:pt>
                <c:pt idx="885">
                  <c:v>42181</c:v>
                </c:pt>
                <c:pt idx="886">
                  <c:v>42182</c:v>
                </c:pt>
                <c:pt idx="887">
                  <c:v>42183</c:v>
                </c:pt>
                <c:pt idx="888">
                  <c:v>42184</c:v>
                </c:pt>
                <c:pt idx="889">
                  <c:v>42185</c:v>
                </c:pt>
                <c:pt idx="890">
                  <c:v>42186</c:v>
                </c:pt>
                <c:pt idx="891">
                  <c:v>42187</c:v>
                </c:pt>
                <c:pt idx="892">
                  <c:v>42188</c:v>
                </c:pt>
                <c:pt idx="893">
                  <c:v>42189</c:v>
                </c:pt>
                <c:pt idx="894">
                  <c:v>42190</c:v>
                </c:pt>
                <c:pt idx="895">
                  <c:v>42191</c:v>
                </c:pt>
                <c:pt idx="896">
                  <c:v>42192</c:v>
                </c:pt>
                <c:pt idx="897">
                  <c:v>42193</c:v>
                </c:pt>
                <c:pt idx="898">
                  <c:v>42194</c:v>
                </c:pt>
                <c:pt idx="899">
                  <c:v>42195</c:v>
                </c:pt>
                <c:pt idx="900">
                  <c:v>42196</c:v>
                </c:pt>
                <c:pt idx="901">
                  <c:v>42197</c:v>
                </c:pt>
                <c:pt idx="902">
                  <c:v>42198</c:v>
                </c:pt>
                <c:pt idx="903">
                  <c:v>42199</c:v>
                </c:pt>
                <c:pt idx="904">
                  <c:v>42200</c:v>
                </c:pt>
                <c:pt idx="905">
                  <c:v>42201</c:v>
                </c:pt>
                <c:pt idx="906">
                  <c:v>42202</c:v>
                </c:pt>
                <c:pt idx="907">
                  <c:v>42203</c:v>
                </c:pt>
                <c:pt idx="908">
                  <c:v>42205</c:v>
                </c:pt>
                <c:pt idx="909">
                  <c:v>42207</c:v>
                </c:pt>
                <c:pt idx="910">
                  <c:v>42208</c:v>
                </c:pt>
                <c:pt idx="911">
                  <c:v>42209</c:v>
                </c:pt>
                <c:pt idx="912">
                  <c:v>42210</c:v>
                </c:pt>
                <c:pt idx="913">
                  <c:v>42211</c:v>
                </c:pt>
                <c:pt idx="914">
                  <c:v>42212</c:v>
                </c:pt>
                <c:pt idx="915">
                  <c:v>42213</c:v>
                </c:pt>
                <c:pt idx="916">
                  <c:v>42214</c:v>
                </c:pt>
                <c:pt idx="917">
                  <c:v>42215</c:v>
                </c:pt>
                <c:pt idx="918">
                  <c:v>42216</c:v>
                </c:pt>
                <c:pt idx="919">
                  <c:v>42217</c:v>
                </c:pt>
                <c:pt idx="920">
                  <c:v>42218</c:v>
                </c:pt>
                <c:pt idx="921">
                  <c:v>42219</c:v>
                </c:pt>
                <c:pt idx="922">
                  <c:v>42220</c:v>
                </c:pt>
                <c:pt idx="923">
                  <c:v>42221</c:v>
                </c:pt>
                <c:pt idx="924">
                  <c:v>42222</c:v>
                </c:pt>
                <c:pt idx="925">
                  <c:v>42223</c:v>
                </c:pt>
                <c:pt idx="926">
                  <c:v>42224</c:v>
                </c:pt>
                <c:pt idx="927">
                  <c:v>42225</c:v>
                </c:pt>
                <c:pt idx="928">
                  <c:v>42226</c:v>
                </c:pt>
                <c:pt idx="929">
                  <c:v>42227</c:v>
                </c:pt>
                <c:pt idx="930">
                  <c:v>42228</c:v>
                </c:pt>
                <c:pt idx="931">
                  <c:v>42229</c:v>
                </c:pt>
                <c:pt idx="932">
                  <c:v>42230</c:v>
                </c:pt>
                <c:pt idx="933">
                  <c:v>42231</c:v>
                </c:pt>
                <c:pt idx="934">
                  <c:v>42232</c:v>
                </c:pt>
                <c:pt idx="935">
                  <c:v>42233</c:v>
                </c:pt>
                <c:pt idx="936">
                  <c:v>42234</c:v>
                </c:pt>
                <c:pt idx="937">
                  <c:v>42235</c:v>
                </c:pt>
                <c:pt idx="938">
                  <c:v>42236</c:v>
                </c:pt>
                <c:pt idx="939">
                  <c:v>42237</c:v>
                </c:pt>
                <c:pt idx="940">
                  <c:v>42238</c:v>
                </c:pt>
                <c:pt idx="941">
                  <c:v>42239</c:v>
                </c:pt>
                <c:pt idx="942">
                  <c:v>42240</c:v>
                </c:pt>
                <c:pt idx="943">
                  <c:v>42241</c:v>
                </c:pt>
                <c:pt idx="944">
                  <c:v>42242</c:v>
                </c:pt>
                <c:pt idx="945">
                  <c:v>42243</c:v>
                </c:pt>
                <c:pt idx="946">
                  <c:v>42244</c:v>
                </c:pt>
                <c:pt idx="947">
                  <c:v>42245</c:v>
                </c:pt>
                <c:pt idx="948">
                  <c:v>42246</c:v>
                </c:pt>
                <c:pt idx="949">
                  <c:v>42247</c:v>
                </c:pt>
                <c:pt idx="950">
                  <c:v>42248</c:v>
                </c:pt>
                <c:pt idx="951">
                  <c:v>42249</c:v>
                </c:pt>
                <c:pt idx="952">
                  <c:v>42250</c:v>
                </c:pt>
                <c:pt idx="953">
                  <c:v>42251</c:v>
                </c:pt>
                <c:pt idx="954">
                  <c:v>42252</c:v>
                </c:pt>
                <c:pt idx="955">
                  <c:v>42253</c:v>
                </c:pt>
                <c:pt idx="956">
                  <c:v>42254</c:v>
                </c:pt>
                <c:pt idx="957">
                  <c:v>42255</c:v>
                </c:pt>
                <c:pt idx="958">
                  <c:v>42256</c:v>
                </c:pt>
                <c:pt idx="959">
                  <c:v>42257</c:v>
                </c:pt>
                <c:pt idx="960">
                  <c:v>42258</c:v>
                </c:pt>
                <c:pt idx="961">
                  <c:v>42259</c:v>
                </c:pt>
                <c:pt idx="962">
                  <c:v>42260</c:v>
                </c:pt>
                <c:pt idx="963">
                  <c:v>42261</c:v>
                </c:pt>
                <c:pt idx="964">
                  <c:v>42262</c:v>
                </c:pt>
                <c:pt idx="965">
                  <c:v>42263</c:v>
                </c:pt>
                <c:pt idx="966">
                  <c:v>42264</c:v>
                </c:pt>
                <c:pt idx="967">
                  <c:v>42265</c:v>
                </c:pt>
                <c:pt idx="968">
                  <c:v>42266</c:v>
                </c:pt>
                <c:pt idx="969">
                  <c:v>42267</c:v>
                </c:pt>
                <c:pt idx="970">
                  <c:v>42268</c:v>
                </c:pt>
                <c:pt idx="971">
                  <c:v>42269</c:v>
                </c:pt>
                <c:pt idx="972">
                  <c:v>42270</c:v>
                </c:pt>
                <c:pt idx="973">
                  <c:v>42271</c:v>
                </c:pt>
                <c:pt idx="974">
                  <c:v>42272</c:v>
                </c:pt>
                <c:pt idx="975">
                  <c:v>42273</c:v>
                </c:pt>
                <c:pt idx="976">
                  <c:v>42274</c:v>
                </c:pt>
                <c:pt idx="977">
                  <c:v>42275</c:v>
                </c:pt>
                <c:pt idx="978">
                  <c:v>42276</c:v>
                </c:pt>
                <c:pt idx="979">
                  <c:v>42277</c:v>
                </c:pt>
                <c:pt idx="980">
                  <c:v>42278</c:v>
                </c:pt>
                <c:pt idx="981">
                  <c:v>42279</c:v>
                </c:pt>
                <c:pt idx="982">
                  <c:v>42280</c:v>
                </c:pt>
                <c:pt idx="983">
                  <c:v>42281</c:v>
                </c:pt>
                <c:pt idx="984">
                  <c:v>42282</c:v>
                </c:pt>
                <c:pt idx="985">
                  <c:v>42283</c:v>
                </c:pt>
                <c:pt idx="986">
                  <c:v>42284</c:v>
                </c:pt>
                <c:pt idx="987">
                  <c:v>42285</c:v>
                </c:pt>
                <c:pt idx="988">
                  <c:v>42286</c:v>
                </c:pt>
                <c:pt idx="989">
                  <c:v>42287</c:v>
                </c:pt>
                <c:pt idx="990">
                  <c:v>42288</c:v>
                </c:pt>
                <c:pt idx="991">
                  <c:v>42289</c:v>
                </c:pt>
                <c:pt idx="992">
                  <c:v>42290</c:v>
                </c:pt>
                <c:pt idx="993">
                  <c:v>42291</c:v>
                </c:pt>
                <c:pt idx="994">
                  <c:v>42292</c:v>
                </c:pt>
                <c:pt idx="995">
                  <c:v>42293</c:v>
                </c:pt>
                <c:pt idx="996">
                  <c:v>42294</c:v>
                </c:pt>
                <c:pt idx="997">
                  <c:v>42295</c:v>
                </c:pt>
                <c:pt idx="998">
                  <c:v>42296</c:v>
                </c:pt>
                <c:pt idx="999">
                  <c:v>42298</c:v>
                </c:pt>
                <c:pt idx="1000">
                  <c:v>42299</c:v>
                </c:pt>
                <c:pt idx="1001">
                  <c:v>42300</c:v>
                </c:pt>
                <c:pt idx="1002">
                  <c:v>42301</c:v>
                </c:pt>
                <c:pt idx="1003">
                  <c:v>42302</c:v>
                </c:pt>
                <c:pt idx="1004">
                  <c:v>42303</c:v>
                </c:pt>
                <c:pt idx="1005">
                  <c:v>42304</c:v>
                </c:pt>
                <c:pt idx="1006">
                  <c:v>42305</c:v>
                </c:pt>
                <c:pt idx="1007">
                  <c:v>42306</c:v>
                </c:pt>
                <c:pt idx="1008">
                  <c:v>42307</c:v>
                </c:pt>
                <c:pt idx="1009">
                  <c:v>42308</c:v>
                </c:pt>
                <c:pt idx="1010">
                  <c:v>42309</c:v>
                </c:pt>
                <c:pt idx="1011">
                  <c:v>42310</c:v>
                </c:pt>
                <c:pt idx="1012">
                  <c:v>42311</c:v>
                </c:pt>
                <c:pt idx="1013">
                  <c:v>42312</c:v>
                </c:pt>
                <c:pt idx="1014">
                  <c:v>42313</c:v>
                </c:pt>
                <c:pt idx="1015">
                  <c:v>42314</c:v>
                </c:pt>
                <c:pt idx="1016">
                  <c:v>42315</c:v>
                </c:pt>
                <c:pt idx="1017">
                  <c:v>42316</c:v>
                </c:pt>
                <c:pt idx="1018">
                  <c:v>42317</c:v>
                </c:pt>
                <c:pt idx="1019">
                  <c:v>42318</c:v>
                </c:pt>
                <c:pt idx="1020">
                  <c:v>42319</c:v>
                </c:pt>
                <c:pt idx="1021">
                  <c:v>42320</c:v>
                </c:pt>
                <c:pt idx="1022">
                  <c:v>42322</c:v>
                </c:pt>
                <c:pt idx="1023">
                  <c:v>42323</c:v>
                </c:pt>
                <c:pt idx="1024">
                  <c:v>42324</c:v>
                </c:pt>
                <c:pt idx="1025">
                  <c:v>42325</c:v>
                </c:pt>
                <c:pt idx="1026">
                  <c:v>42326</c:v>
                </c:pt>
                <c:pt idx="1027">
                  <c:v>42327</c:v>
                </c:pt>
                <c:pt idx="1028">
                  <c:v>42328</c:v>
                </c:pt>
                <c:pt idx="1029">
                  <c:v>42329</c:v>
                </c:pt>
                <c:pt idx="1030">
                  <c:v>42330</c:v>
                </c:pt>
                <c:pt idx="1031">
                  <c:v>42331</c:v>
                </c:pt>
                <c:pt idx="1032">
                  <c:v>42332</c:v>
                </c:pt>
                <c:pt idx="1033">
                  <c:v>42333</c:v>
                </c:pt>
                <c:pt idx="1034">
                  <c:v>42334</c:v>
                </c:pt>
                <c:pt idx="1035">
                  <c:v>42335</c:v>
                </c:pt>
                <c:pt idx="1036">
                  <c:v>42336</c:v>
                </c:pt>
                <c:pt idx="1037">
                  <c:v>42337</c:v>
                </c:pt>
                <c:pt idx="1038">
                  <c:v>42338</c:v>
                </c:pt>
                <c:pt idx="1039">
                  <c:v>42339</c:v>
                </c:pt>
                <c:pt idx="1040">
                  <c:v>42340</c:v>
                </c:pt>
                <c:pt idx="1041">
                  <c:v>42341</c:v>
                </c:pt>
                <c:pt idx="1042">
                  <c:v>42342</c:v>
                </c:pt>
                <c:pt idx="1043">
                  <c:v>42343</c:v>
                </c:pt>
                <c:pt idx="1044">
                  <c:v>42344</c:v>
                </c:pt>
                <c:pt idx="1045">
                  <c:v>42345</c:v>
                </c:pt>
                <c:pt idx="1046">
                  <c:v>42346</c:v>
                </c:pt>
                <c:pt idx="1047">
                  <c:v>42347</c:v>
                </c:pt>
                <c:pt idx="1048">
                  <c:v>42348</c:v>
                </c:pt>
                <c:pt idx="1049">
                  <c:v>42349</c:v>
                </c:pt>
                <c:pt idx="1050">
                  <c:v>42350</c:v>
                </c:pt>
                <c:pt idx="1051">
                  <c:v>42351</c:v>
                </c:pt>
                <c:pt idx="1052">
                  <c:v>42352</c:v>
                </c:pt>
                <c:pt idx="1053">
                  <c:v>42353</c:v>
                </c:pt>
                <c:pt idx="1054">
                  <c:v>42354</c:v>
                </c:pt>
                <c:pt idx="1055">
                  <c:v>42355</c:v>
                </c:pt>
                <c:pt idx="1056">
                  <c:v>42356</c:v>
                </c:pt>
                <c:pt idx="1057">
                  <c:v>42357</c:v>
                </c:pt>
                <c:pt idx="1058">
                  <c:v>42358</c:v>
                </c:pt>
                <c:pt idx="1059">
                  <c:v>42359</c:v>
                </c:pt>
                <c:pt idx="1060">
                  <c:v>42360</c:v>
                </c:pt>
                <c:pt idx="1061">
                  <c:v>42361</c:v>
                </c:pt>
                <c:pt idx="1062">
                  <c:v>42362</c:v>
                </c:pt>
                <c:pt idx="1063">
                  <c:v>42363</c:v>
                </c:pt>
                <c:pt idx="1064">
                  <c:v>42364</c:v>
                </c:pt>
                <c:pt idx="1065">
                  <c:v>42365</c:v>
                </c:pt>
                <c:pt idx="1066">
                  <c:v>42366</c:v>
                </c:pt>
                <c:pt idx="1067">
                  <c:v>42367</c:v>
                </c:pt>
                <c:pt idx="1068">
                  <c:v>42368</c:v>
                </c:pt>
                <c:pt idx="1069">
                  <c:v>42369</c:v>
                </c:pt>
                <c:pt idx="1070">
                  <c:v>42371</c:v>
                </c:pt>
                <c:pt idx="1071">
                  <c:v>42372</c:v>
                </c:pt>
                <c:pt idx="1072">
                  <c:v>42373</c:v>
                </c:pt>
                <c:pt idx="1073">
                  <c:v>42374</c:v>
                </c:pt>
                <c:pt idx="1074">
                  <c:v>42375</c:v>
                </c:pt>
                <c:pt idx="1075">
                  <c:v>42376</c:v>
                </c:pt>
                <c:pt idx="1076">
                  <c:v>42377</c:v>
                </c:pt>
                <c:pt idx="1077">
                  <c:v>42378</c:v>
                </c:pt>
                <c:pt idx="1078">
                  <c:v>42379</c:v>
                </c:pt>
                <c:pt idx="1079">
                  <c:v>42380</c:v>
                </c:pt>
                <c:pt idx="1080">
                  <c:v>42381</c:v>
                </c:pt>
                <c:pt idx="1081">
                  <c:v>42382</c:v>
                </c:pt>
                <c:pt idx="1082">
                  <c:v>42383</c:v>
                </c:pt>
                <c:pt idx="1083">
                  <c:v>42384</c:v>
                </c:pt>
                <c:pt idx="1084">
                  <c:v>42385</c:v>
                </c:pt>
                <c:pt idx="1085">
                  <c:v>42386</c:v>
                </c:pt>
                <c:pt idx="1086">
                  <c:v>42387</c:v>
                </c:pt>
                <c:pt idx="1087">
                  <c:v>42388</c:v>
                </c:pt>
                <c:pt idx="1088">
                  <c:v>42389</c:v>
                </c:pt>
                <c:pt idx="1089">
                  <c:v>42390</c:v>
                </c:pt>
                <c:pt idx="1090">
                  <c:v>42391</c:v>
                </c:pt>
                <c:pt idx="1091">
                  <c:v>42392</c:v>
                </c:pt>
                <c:pt idx="1092">
                  <c:v>42393</c:v>
                </c:pt>
                <c:pt idx="1093">
                  <c:v>42394</c:v>
                </c:pt>
                <c:pt idx="1094">
                  <c:v>42395</c:v>
                </c:pt>
                <c:pt idx="1095">
                  <c:v>42396</c:v>
                </c:pt>
                <c:pt idx="1096">
                  <c:v>42397</c:v>
                </c:pt>
                <c:pt idx="1097">
                  <c:v>42398</c:v>
                </c:pt>
                <c:pt idx="1098">
                  <c:v>42399</c:v>
                </c:pt>
                <c:pt idx="1099">
                  <c:v>42400</c:v>
                </c:pt>
                <c:pt idx="1100">
                  <c:v>42401</c:v>
                </c:pt>
                <c:pt idx="1101">
                  <c:v>42402</c:v>
                </c:pt>
                <c:pt idx="1102">
                  <c:v>42403</c:v>
                </c:pt>
                <c:pt idx="1103">
                  <c:v>42404</c:v>
                </c:pt>
                <c:pt idx="1104">
                  <c:v>42405</c:v>
                </c:pt>
                <c:pt idx="1105">
                  <c:v>42406</c:v>
                </c:pt>
                <c:pt idx="1106">
                  <c:v>42407</c:v>
                </c:pt>
                <c:pt idx="1107">
                  <c:v>42408</c:v>
                </c:pt>
                <c:pt idx="1108">
                  <c:v>42409</c:v>
                </c:pt>
                <c:pt idx="1109">
                  <c:v>42410</c:v>
                </c:pt>
                <c:pt idx="1110">
                  <c:v>42411</c:v>
                </c:pt>
                <c:pt idx="1111">
                  <c:v>42412</c:v>
                </c:pt>
                <c:pt idx="1112">
                  <c:v>42413</c:v>
                </c:pt>
                <c:pt idx="1113">
                  <c:v>42414</c:v>
                </c:pt>
                <c:pt idx="1114">
                  <c:v>42415</c:v>
                </c:pt>
                <c:pt idx="1115">
                  <c:v>42416</c:v>
                </c:pt>
                <c:pt idx="1116">
                  <c:v>42417</c:v>
                </c:pt>
                <c:pt idx="1117">
                  <c:v>42418</c:v>
                </c:pt>
                <c:pt idx="1118">
                  <c:v>42419</c:v>
                </c:pt>
                <c:pt idx="1119">
                  <c:v>42420</c:v>
                </c:pt>
                <c:pt idx="1120">
                  <c:v>42421</c:v>
                </c:pt>
                <c:pt idx="1121">
                  <c:v>42422</c:v>
                </c:pt>
                <c:pt idx="1122">
                  <c:v>42423</c:v>
                </c:pt>
                <c:pt idx="1123">
                  <c:v>42424</c:v>
                </c:pt>
                <c:pt idx="1124">
                  <c:v>42425</c:v>
                </c:pt>
                <c:pt idx="1125">
                  <c:v>42426</c:v>
                </c:pt>
                <c:pt idx="1126">
                  <c:v>42427</c:v>
                </c:pt>
                <c:pt idx="1127">
                  <c:v>42428</c:v>
                </c:pt>
                <c:pt idx="1128">
                  <c:v>42429</c:v>
                </c:pt>
                <c:pt idx="1129">
                  <c:v>42430</c:v>
                </c:pt>
                <c:pt idx="1130">
                  <c:v>42431</c:v>
                </c:pt>
                <c:pt idx="1131">
                  <c:v>42432</c:v>
                </c:pt>
                <c:pt idx="1132">
                  <c:v>42433</c:v>
                </c:pt>
                <c:pt idx="1133">
                  <c:v>42434</c:v>
                </c:pt>
                <c:pt idx="1134">
                  <c:v>42435</c:v>
                </c:pt>
                <c:pt idx="1135">
                  <c:v>42436</c:v>
                </c:pt>
                <c:pt idx="1136">
                  <c:v>42437</c:v>
                </c:pt>
                <c:pt idx="1137">
                  <c:v>42438</c:v>
                </c:pt>
                <c:pt idx="1138">
                  <c:v>42439</c:v>
                </c:pt>
                <c:pt idx="1139">
                  <c:v>42440</c:v>
                </c:pt>
                <c:pt idx="1140">
                  <c:v>42441</c:v>
                </c:pt>
                <c:pt idx="1141">
                  <c:v>42442</c:v>
                </c:pt>
                <c:pt idx="1142">
                  <c:v>42443</c:v>
                </c:pt>
                <c:pt idx="1143">
                  <c:v>42444</c:v>
                </c:pt>
                <c:pt idx="1144">
                  <c:v>42445</c:v>
                </c:pt>
                <c:pt idx="1145">
                  <c:v>42446</c:v>
                </c:pt>
                <c:pt idx="1146">
                  <c:v>42447</c:v>
                </c:pt>
                <c:pt idx="1147">
                  <c:v>42448</c:v>
                </c:pt>
                <c:pt idx="1148">
                  <c:v>42449</c:v>
                </c:pt>
                <c:pt idx="1149">
                  <c:v>42450</c:v>
                </c:pt>
                <c:pt idx="1150">
                  <c:v>42451</c:v>
                </c:pt>
                <c:pt idx="1151">
                  <c:v>42452</c:v>
                </c:pt>
                <c:pt idx="1152">
                  <c:v>42453</c:v>
                </c:pt>
                <c:pt idx="1153">
                  <c:v>42454</c:v>
                </c:pt>
                <c:pt idx="1154">
                  <c:v>42455</c:v>
                </c:pt>
                <c:pt idx="1155">
                  <c:v>42456</c:v>
                </c:pt>
                <c:pt idx="1156">
                  <c:v>42457</c:v>
                </c:pt>
                <c:pt idx="1157">
                  <c:v>42458</c:v>
                </c:pt>
                <c:pt idx="1158">
                  <c:v>42460</c:v>
                </c:pt>
                <c:pt idx="1159">
                  <c:v>42461</c:v>
                </c:pt>
                <c:pt idx="1160">
                  <c:v>42462</c:v>
                </c:pt>
                <c:pt idx="1161">
                  <c:v>42463</c:v>
                </c:pt>
                <c:pt idx="1162">
                  <c:v>42464</c:v>
                </c:pt>
                <c:pt idx="1163">
                  <c:v>42465</c:v>
                </c:pt>
                <c:pt idx="1164">
                  <c:v>42466</c:v>
                </c:pt>
                <c:pt idx="1165">
                  <c:v>42467</c:v>
                </c:pt>
                <c:pt idx="1166">
                  <c:v>42468</c:v>
                </c:pt>
                <c:pt idx="1167">
                  <c:v>42469</c:v>
                </c:pt>
                <c:pt idx="1168">
                  <c:v>42470</c:v>
                </c:pt>
                <c:pt idx="1169">
                  <c:v>42471</c:v>
                </c:pt>
                <c:pt idx="1170">
                  <c:v>42472</c:v>
                </c:pt>
                <c:pt idx="1171">
                  <c:v>42473</c:v>
                </c:pt>
                <c:pt idx="1172">
                  <c:v>42474</c:v>
                </c:pt>
                <c:pt idx="1173">
                  <c:v>42475</c:v>
                </c:pt>
                <c:pt idx="1174">
                  <c:v>42476</c:v>
                </c:pt>
                <c:pt idx="1175">
                  <c:v>42477</c:v>
                </c:pt>
                <c:pt idx="1176">
                  <c:v>42478</c:v>
                </c:pt>
                <c:pt idx="1177">
                  <c:v>42479</c:v>
                </c:pt>
                <c:pt idx="1178">
                  <c:v>42480</c:v>
                </c:pt>
                <c:pt idx="1179">
                  <c:v>42481</c:v>
                </c:pt>
                <c:pt idx="1180">
                  <c:v>42482</c:v>
                </c:pt>
                <c:pt idx="1181">
                  <c:v>42483</c:v>
                </c:pt>
                <c:pt idx="1182">
                  <c:v>42484</c:v>
                </c:pt>
                <c:pt idx="1183">
                  <c:v>42485</c:v>
                </c:pt>
                <c:pt idx="1184">
                  <c:v>42486</c:v>
                </c:pt>
                <c:pt idx="1185">
                  <c:v>42487</c:v>
                </c:pt>
                <c:pt idx="1186">
                  <c:v>42488</c:v>
                </c:pt>
                <c:pt idx="1187">
                  <c:v>42489</c:v>
                </c:pt>
                <c:pt idx="1188">
                  <c:v>42490</c:v>
                </c:pt>
                <c:pt idx="1189">
                  <c:v>42491</c:v>
                </c:pt>
                <c:pt idx="1190">
                  <c:v>42492</c:v>
                </c:pt>
                <c:pt idx="1191">
                  <c:v>42493</c:v>
                </c:pt>
                <c:pt idx="1192">
                  <c:v>42494</c:v>
                </c:pt>
                <c:pt idx="1193">
                  <c:v>42495</c:v>
                </c:pt>
                <c:pt idx="1194">
                  <c:v>42496</c:v>
                </c:pt>
                <c:pt idx="1195">
                  <c:v>42497</c:v>
                </c:pt>
                <c:pt idx="1196">
                  <c:v>42498</c:v>
                </c:pt>
                <c:pt idx="1197">
                  <c:v>42499</c:v>
                </c:pt>
                <c:pt idx="1198">
                  <c:v>42500</c:v>
                </c:pt>
                <c:pt idx="1199">
                  <c:v>42501</c:v>
                </c:pt>
                <c:pt idx="1200">
                  <c:v>42502</c:v>
                </c:pt>
                <c:pt idx="1201">
                  <c:v>42503</c:v>
                </c:pt>
                <c:pt idx="1202">
                  <c:v>42504</c:v>
                </c:pt>
                <c:pt idx="1203">
                  <c:v>42505</c:v>
                </c:pt>
                <c:pt idx="1204">
                  <c:v>42506</c:v>
                </c:pt>
                <c:pt idx="1205">
                  <c:v>42507</c:v>
                </c:pt>
                <c:pt idx="1206">
                  <c:v>42508</c:v>
                </c:pt>
                <c:pt idx="1207">
                  <c:v>42509</c:v>
                </c:pt>
                <c:pt idx="1208">
                  <c:v>42510</c:v>
                </c:pt>
                <c:pt idx="1209">
                  <c:v>42511</c:v>
                </c:pt>
                <c:pt idx="1210">
                  <c:v>42512</c:v>
                </c:pt>
                <c:pt idx="1211">
                  <c:v>42513</c:v>
                </c:pt>
                <c:pt idx="1212">
                  <c:v>42514</c:v>
                </c:pt>
                <c:pt idx="1213">
                  <c:v>42515</c:v>
                </c:pt>
                <c:pt idx="1214">
                  <c:v>42516</c:v>
                </c:pt>
                <c:pt idx="1215">
                  <c:v>42517</c:v>
                </c:pt>
                <c:pt idx="1216">
                  <c:v>42518</c:v>
                </c:pt>
                <c:pt idx="1217">
                  <c:v>42519</c:v>
                </c:pt>
                <c:pt idx="1218">
                  <c:v>42520</c:v>
                </c:pt>
                <c:pt idx="1219">
                  <c:v>42521</c:v>
                </c:pt>
                <c:pt idx="1220">
                  <c:v>42522</c:v>
                </c:pt>
                <c:pt idx="1221">
                  <c:v>42523</c:v>
                </c:pt>
                <c:pt idx="1222">
                  <c:v>42524</c:v>
                </c:pt>
                <c:pt idx="1223">
                  <c:v>42525</c:v>
                </c:pt>
                <c:pt idx="1224">
                  <c:v>42526</c:v>
                </c:pt>
                <c:pt idx="1225">
                  <c:v>42527</c:v>
                </c:pt>
                <c:pt idx="1226">
                  <c:v>42528</c:v>
                </c:pt>
                <c:pt idx="1227">
                  <c:v>42529</c:v>
                </c:pt>
                <c:pt idx="1228">
                  <c:v>42530</c:v>
                </c:pt>
                <c:pt idx="1229">
                  <c:v>42531</c:v>
                </c:pt>
                <c:pt idx="1230">
                  <c:v>42532</c:v>
                </c:pt>
                <c:pt idx="1231">
                  <c:v>42533</c:v>
                </c:pt>
                <c:pt idx="1232">
                  <c:v>42534</c:v>
                </c:pt>
                <c:pt idx="1233">
                  <c:v>42535</c:v>
                </c:pt>
                <c:pt idx="1234">
                  <c:v>42536</c:v>
                </c:pt>
                <c:pt idx="1235">
                  <c:v>42537</c:v>
                </c:pt>
                <c:pt idx="1236">
                  <c:v>42538</c:v>
                </c:pt>
                <c:pt idx="1237">
                  <c:v>42539</c:v>
                </c:pt>
                <c:pt idx="1238">
                  <c:v>42540</c:v>
                </c:pt>
                <c:pt idx="1239">
                  <c:v>42541</c:v>
                </c:pt>
                <c:pt idx="1240">
                  <c:v>42542</c:v>
                </c:pt>
                <c:pt idx="1241">
                  <c:v>42543</c:v>
                </c:pt>
                <c:pt idx="1242">
                  <c:v>42544</c:v>
                </c:pt>
                <c:pt idx="1243">
                  <c:v>42545</c:v>
                </c:pt>
                <c:pt idx="1244">
                  <c:v>42546</c:v>
                </c:pt>
                <c:pt idx="1245">
                  <c:v>42547</c:v>
                </c:pt>
                <c:pt idx="1246">
                  <c:v>42548</c:v>
                </c:pt>
                <c:pt idx="1247">
                  <c:v>42549</c:v>
                </c:pt>
                <c:pt idx="1248">
                  <c:v>42550</c:v>
                </c:pt>
                <c:pt idx="1249">
                  <c:v>42551</c:v>
                </c:pt>
                <c:pt idx="1250">
                  <c:v>42552</c:v>
                </c:pt>
                <c:pt idx="1251">
                  <c:v>42553</c:v>
                </c:pt>
                <c:pt idx="1252">
                  <c:v>42554</c:v>
                </c:pt>
                <c:pt idx="1253">
                  <c:v>42555</c:v>
                </c:pt>
                <c:pt idx="1254">
                  <c:v>42556</c:v>
                </c:pt>
                <c:pt idx="1255">
                  <c:v>42557</c:v>
                </c:pt>
                <c:pt idx="1256">
                  <c:v>42558</c:v>
                </c:pt>
                <c:pt idx="1257">
                  <c:v>42559</c:v>
                </c:pt>
                <c:pt idx="1258">
                  <c:v>42560</c:v>
                </c:pt>
                <c:pt idx="1259">
                  <c:v>42561</c:v>
                </c:pt>
                <c:pt idx="1260">
                  <c:v>42562</c:v>
                </c:pt>
                <c:pt idx="1261">
                  <c:v>42563</c:v>
                </c:pt>
                <c:pt idx="1262">
                  <c:v>42564</c:v>
                </c:pt>
                <c:pt idx="1263">
                  <c:v>42565</c:v>
                </c:pt>
                <c:pt idx="1264">
                  <c:v>42566</c:v>
                </c:pt>
                <c:pt idx="1265">
                  <c:v>42567</c:v>
                </c:pt>
                <c:pt idx="1266">
                  <c:v>42568</c:v>
                </c:pt>
                <c:pt idx="1267">
                  <c:v>42569</c:v>
                </c:pt>
                <c:pt idx="1268">
                  <c:v>42570</c:v>
                </c:pt>
                <c:pt idx="1269">
                  <c:v>42571</c:v>
                </c:pt>
                <c:pt idx="1270">
                  <c:v>42572</c:v>
                </c:pt>
                <c:pt idx="1271">
                  <c:v>42573</c:v>
                </c:pt>
                <c:pt idx="1272">
                  <c:v>42574</c:v>
                </c:pt>
                <c:pt idx="1273">
                  <c:v>42575</c:v>
                </c:pt>
                <c:pt idx="1274">
                  <c:v>42576</c:v>
                </c:pt>
                <c:pt idx="1275">
                  <c:v>42577</c:v>
                </c:pt>
                <c:pt idx="1276">
                  <c:v>42578</c:v>
                </c:pt>
                <c:pt idx="1277">
                  <c:v>42579</c:v>
                </c:pt>
                <c:pt idx="1278">
                  <c:v>42580</c:v>
                </c:pt>
                <c:pt idx="1279">
                  <c:v>42581</c:v>
                </c:pt>
                <c:pt idx="1280">
                  <c:v>42582</c:v>
                </c:pt>
                <c:pt idx="1281">
                  <c:v>42583</c:v>
                </c:pt>
                <c:pt idx="1282">
                  <c:v>42584</c:v>
                </c:pt>
                <c:pt idx="1283">
                  <c:v>42585</c:v>
                </c:pt>
                <c:pt idx="1284">
                  <c:v>42586</c:v>
                </c:pt>
                <c:pt idx="1285">
                  <c:v>42587</c:v>
                </c:pt>
                <c:pt idx="1286">
                  <c:v>42588</c:v>
                </c:pt>
                <c:pt idx="1287">
                  <c:v>42589</c:v>
                </c:pt>
                <c:pt idx="1288">
                  <c:v>42590</c:v>
                </c:pt>
                <c:pt idx="1289">
                  <c:v>42591</c:v>
                </c:pt>
                <c:pt idx="1290">
                  <c:v>42592</c:v>
                </c:pt>
                <c:pt idx="1291">
                  <c:v>42593</c:v>
                </c:pt>
                <c:pt idx="1292">
                  <c:v>42594</c:v>
                </c:pt>
                <c:pt idx="1293">
                  <c:v>42595</c:v>
                </c:pt>
                <c:pt idx="1294">
                  <c:v>42596</c:v>
                </c:pt>
                <c:pt idx="1295">
                  <c:v>42597</c:v>
                </c:pt>
                <c:pt idx="1296">
                  <c:v>42598</c:v>
                </c:pt>
                <c:pt idx="1297">
                  <c:v>42599</c:v>
                </c:pt>
                <c:pt idx="1298">
                  <c:v>42600</c:v>
                </c:pt>
                <c:pt idx="1299">
                  <c:v>42601</c:v>
                </c:pt>
                <c:pt idx="1300">
                  <c:v>42602</c:v>
                </c:pt>
                <c:pt idx="1301">
                  <c:v>42603</c:v>
                </c:pt>
                <c:pt idx="1302">
                  <c:v>42604</c:v>
                </c:pt>
                <c:pt idx="1303">
                  <c:v>42605</c:v>
                </c:pt>
                <c:pt idx="1304">
                  <c:v>42606</c:v>
                </c:pt>
                <c:pt idx="1305">
                  <c:v>42607</c:v>
                </c:pt>
                <c:pt idx="1306">
                  <c:v>42608</c:v>
                </c:pt>
                <c:pt idx="1307">
                  <c:v>42609</c:v>
                </c:pt>
                <c:pt idx="1308">
                  <c:v>42610</c:v>
                </c:pt>
                <c:pt idx="1309">
                  <c:v>42611</c:v>
                </c:pt>
                <c:pt idx="1310">
                  <c:v>42612</c:v>
                </c:pt>
                <c:pt idx="1311">
                  <c:v>42613</c:v>
                </c:pt>
                <c:pt idx="1312">
                  <c:v>42614</c:v>
                </c:pt>
                <c:pt idx="1313">
                  <c:v>42615</c:v>
                </c:pt>
                <c:pt idx="1314">
                  <c:v>42616</c:v>
                </c:pt>
                <c:pt idx="1315">
                  <c:v>42617</c:v>
                </c:pt>
                <c:pt idx="1316">
                  <c:v>42618</c:v>
                </c:pt>
                <c:pt idx="1317">
                  <c:v>42619</c:v>
                </c:pt>
                <c:pt idx="1318">
                  <c:v>42620</c:v>
                </c:pt>
                <c:pt idx="1319">
                  <c:v>42621</c:v>
                </c:pt>
                <c:pt idx="1320">
                  <c:v>42622</c:v>
                </c:pt>
                <c:pt idx="1321">
                  <c:v>42623</c:v>
                </c:pt>
                <c:pt idx="1322">
                  <c:v>42624</c:v>
                </c:pt>
                <c:pt idx="1323">
                  <c:v>42625</c:v>
                </c:pt>
                <c:pt idx="1324">
                  <c:v>42626</c:v>
                </c:pt>
                <c:pt idx="1325">
                  <c:v>42627</c:v>
                </c:pt>
                <c:pt idx="1326">
                  <c:v>42628</c:v>
                </c:pt>
                <c:pt idx="1327">
                  <c:v>42629</c:v>
                </c:pt>
                <c:pt idx="1328">
                  <c:v>42630</c:v>
                </c:pt>
                <c:pt idx="1329">
                  <c:v>42631</c:v>
                </c:pt>
                <c:pt idx="1330">
                  <c:v>42632</c:v>
                </c:pt>
                <c:pt idx="1331">
                  <c:v>42633</c:v>
                </c:pt>
                <c:pt idx="1332">
                  <c:v>42634</c:v>
                </c:pt>
                <c:pt idx="1333">
                  <c:v>42635</c:v>
                </c:pt>
                <c:pt idx="1334">
                  <c:v>42636</c:v>
                </c:pt>
                <c:pt idx="1335">
                  <c:v>42637</c:v>
                </c:pt>
                <c:pt idx="1336">
                  <c:v>42638</c:v>
                </c:pt>
                <c:pt idx="1337">
                  <c:v>42639</c:v>
                </c:pt>
                <c:pt idx="1338">
                  <c:v>42640</c:v>
                </c:pt>
                <c:pt idx="1339">
                  <c:v>42641</c:v>
                </c:pt>
                <c:pt idx="1340">
                  <c:v>42642</c:v>
                </c:pt>
                <c:pt idx="1341">
                  <c:v>42643</c:v>
                </c:pt>
                <c:pt idx="1342">
                  <c:v>42644</c:v>
                </c:pt>
                <c:pt idx="1343">
                  <c:v>42645</c:v>
                </c:pt>
                <c:pt idx="1344">
                  <c:v>42646</c:v>
                </c:pt>
                <c:pt idx="1345">
                  <c:v>42647</c:v>
                </c:pt>
                <c:pt idx="1346">
                  <c:v>42648</c:v>
                </c:pt>
                <c:pt idx="1347">
                  <c:v>42649</c:v>
                </c:pt>
                <c:pt idx="1348">
                  <c:v>42650</c:v>
                </c:pt>
                <c:pt idx="1349">
                  <c:v>42651</c:v>
                </c:pt>
                <c:pt idx="1350">
                  <c:v>42652</c:v>
                </c:pt>
                <c:pt idx="1351">
                  <c:v>42653</c:v>
                </c:pt>
                <c:pt idx="1352">
                  <c:v>42654</c:v>
                </c:pt>
                <c:pt idx="1353">
                  <c:v>42655</c:v>
                </c:pt>
                <c:pt idx="1354">
                  <c:v>42656</c:v>
                </c:pt>
                <c:pt idx="1355">
                  <c:v>42657</c:v>
                </c:pt>
                <c:pt idx="1356">
                  <c:v>42658</c:v>
                </c:pt>
                <c:pt idx="1357">
                  <c:v>42659</c:v>
                </c:pt>
                <c:pt idx="1358">
                  <c:v>42660</c:v>
                </c:pt>
                <c:pt idx="1359">
                  <c:v>42661</c:v>
                </c:pt>
                <c:pt idx="1360">
                  <c:v>42662</c:v>
                </c:pt>
                <c:pt idx="1361">
                  <c:v>42663</c:v>
                </c:pt>
                <c:pt idx="1362">
                  <c:v>42664</c:v>
                </c:pt>
                <c:pt idx="1363">
                  <c:v>42665</c:v>
                </c:pt>
                <c:pt idx="1364">
                  <c:v>42666</c:v>
                </c:pt>
                <c:pt idx="1365">
                  <c:v>42667</c:v>
                </c:pt>
                <c:pt idx="1366">
                  <c:v>42668</c:v>
                </c:pt>
                <c:pt idx="1367">
                  <c:v>42669</c:v>
                </c:pt>
                <c:pt idx="1368">
                  <c:v>42670</c:v>
                </c:pt>
                <c:pt idx="1369">
                  <c:v>42671</c:v>
                </c:pt>
                <c:pt idx="1370">
                  <c:v>42672</c:v>
                </c:pt>
                <c:pt idx="1371">
                  <c:v>42673</c:v>
                </c:pt>
                <c:pt idx="1372">
                  <c:v>42674</c:v>
                </c:pt>
                <c:pt idx="1373">
                  <c:v>42675</c:v>
                </c:pt>
                <c:pt idx="1374">
                  <c:v>42676</c:v>
                </c:pt>
                <c:pt idx="1375">
                  <c:v>42677</c:v>
                </c:pt>
                <c:pt idx="1376">
                  <c:v>42678</c:v>
                </c:pt>
                <c:pt idx="1377">
                  <c:v>42679</c:v>
                </c:pt>
                <c:pt idx="1378">
                  <c:v>42680</c:v>
                </c:pt>
                <c:pt idx="1379">
                  <c:v>42681</c:v>
                </c:pt>
                <c:pt idx="1380">
                  <c:v>42682</c:v>
                </c:pt>
                <c:pt idx="1381">
                  <c:v>42683</c:v>
                </c:pt>
                <c:pt idx="1382">
                  <c:v>42684</c:v>
                </c:pt>
                <c:pt idx="1383">
                  <c:v>42685</c:v>
                </c:pt>
                <c:pt idx="1384">
                  <c:v>42686</c:v>
                </c:pt>
                <c:pt idx="1385">
                  <c:v>42687</c:v>
                </c:pt>
                <c:pt idx="1386">
                  <c:v>42688</c:v>
                </c:pt>
                <c:pt idx="1387">
                  <c:v>42689</c:v>
                </c:pt>
                <c:pt idx="1388">
                  <c:v>42690</c:v>
                </c:pt>
                <c:pt idx="1389">
                  <c:v>42691</c:v>
                </c:pt>
                <c:pt idx="1390">
                  <c:v>42692</c:v>
                </c:pt>
                <c:pt idx="1391">
                  <c:v>42693</c:v>
                </c:pt>
                <c:pt idx="1392">
                  <c:v>42694</c:v>
                </c:pt>
                <c:pt idx="1393">
                  <c:v>42695</c:v>
                </c:pt>
                <c:pt idx="1394">
                  <c:v>42696</c:v>
                </c:pt>
                <c:pt idx="1395">
                  <c:v>42697</c:v>
                </c:pt>
                <c:pt idx="1396">
                  <c:v>42698</c:v>
                </c:pt>
                <c:pt idx="1397">
                  <c:v>42699</c:v>
                </c:pt>
                <c:pt idx="1398">
                  <c:v>42700</c:v>
                </c:pt>
                <c:pt idx="1399">
                  <c:v>42701</c:v>
                </c:pt>
                <c:pt idx="1400">
                  <c:v>42702</c:v>
                </c:pt>
                <c:pt idx="1401">
                  <c:v>42703</c:v>
                </c:pt>
                <c:pt idx="1402">
                  <c:v>42704</c:v>
                </c:pt>
                <c:pt idx="1403">
                  <c:v>42705</c:v>
                </c:pt>
                <c:pt idx="1404">
                  <c:v>42706</c:v>
                </c:pt>
                <c:pt idx="1405">
                  <c:v>42707</c:v>
                </c:pt>
                <c:pt idx="1406">
                  <c:v>42708</c:v>
                </c:pt>
                <c:pt idx="1407">
                  <c:v>42709</c:v>
                </c:pt>
                <c:pt idx="1408">
                  <c:v>42710</c:v>
                </c:pt>
                <c:pt idx="1409">
                  <c:v>42711</c:v>
                </c:pt>
                <c:pt idx="1410">
                  <c:v>42712</c:v>
                </c:pt>
                <c:pt idx="1411">
                  <c:v>42713</c:v>
                </c:pt>
                <c:pt idx="1412">
                  <c:v>42714</c:v>
                </c:pt>
                <c:pt idx="1413">
                  <c:v>42715</c:v>
                </c:pt>
                <c:pt idx="1414">
                  <c:v>42716</c:v>
                </c:pt>
                <c:pt idx="1415">
                  <c:v>42717</c:v>
                </c:pt>
                <c:pt idx="1416">
                  <c:v>42718</c:v>
                </c:pt>
                <c:pt idx="1417">
                  <c:v>42719</c:v>
                </c:pt>
                <c:pt idx="1418">
                  <c:v>42720</c:v>
                </c:pt>
                <c:pt idx="1419">
                  <c:v>42721</c:v>
                </c:pt>
                <c:pt idx="1420">
                  <c:v>42722</c:v>
                </c:pt>
                <c:pt idx="1421">
                  <c:v>42723</c:v>
                </c:pt>
                <c:pt idx="1422">
                  <c:v>42724</c:v>
                </c:pt>
                <c:pt idx="1423">
                  <c:v>42725</c:v>
                </c:pt>
                <c:pt idx="1424">
                  <c:v>42726</c:v>
                </c:pt>
                <c:pt idx="1425">
                  <c:v>42727</c:v>
                </c:pt>
                <c:pt idx="1426">
                  <c:v>42728</c:v>
                </c:pt>
                <c:pt idx="1427">
                  <c:v>42729</c:v>
                </c:pt>
                <c:pt idx="1428">
                  <c:v>42730</c:v>
                </c:pt>
                <c:pt idx="1429">
                  <c:v>42731</c:v>
                </c:pt>
                <c:pt idx="1430">
                  <c:v>42732</c:v>
                </c:pt>
                <c:pt idx="1431">
                  <c:v>42733</c:v>
                </c:pt>
                <c:pt idx="1432">
                  <c:v>42734</c:v>
                </c:pt>
                <c:pt idx="1433">
                  <c:v>42735</c:v>
                </c:pt>
              </c:numCache>
            </c:numRef>
          </c:xVal>
          <c:yVal>
            <c:numRef>
              <c:f>ride_revenues_community_02!$C$2:$C$1435</c:f>
              <c:numCache>
                <c:formatCode>General</c:formatCode>
                <c:ptCount val="1434"/>
                <c:pt idx="0">
                  <c:v>116</c:v>
                </c:pt>
                <c:pt idx="1">
                  <c:v>67.5</c:v>
                </c:pt>
                <c:pt idx="2">
                  <c:v>37.5</c:v>
                </c:pt>
                <c:pt idx="3">
                  <c:v>61.11</c:v>
                </c:pt>
                <c:pt idx="4">
                  <c:v>46.5</c:v>
                </c:pt>
                <c:pt idx="5">
                  <c:v>56.01</c:v>
                </c:pt>
                <c:pt idx="6">
                  <c:v>70</c:v>
                </c:pt>
                <c:pt idx="7">
                  <c:v>3366.16</c:v>
                </c:pt>
                <c:pt idx="8">
                  <c:v>84</c:v>
                </c:pt>
                <c:pt idx="9">
                  <c:v>29</c:v>
                </c:pt>
                <c:pt idx="10">
                  <c:v>67.5</c:v>
                </c:pt>
                <c:pt idx="11">
                  <c:v>39</c:v>
                </c:pt>
                <c:pt idx="12">
                  <c:v>35</c:v>
                </c:pt>
                <c:pt idx="13">
                  <c:v>47.56</c:v>
                </c:pt>
                <c:pt idx="14">
                  <c:v>29.5</c:v>
                </c:pt>
                <c:pt idx="15">
                  <c:v>50.5</c:v>
                </c:pt>
                <c:pt idx="16">
                  <c:v>55.7</c:v>
                </c:pt>
                <c:pt idx="17">
                  <c:v>193.44</c:v>
                </c:pt>
                <c:pt idx="18">
                  <c:v>71.239999999999995</c:v>
                </c:pt>
                <c:pt idx="19">
                  <c:v>35.559999999999903</c:v>
                </c:pt>
                <c:pt idx="20">
                  <c:v>97</c:v>
                </c:pt>
                <c:pt idx="21">
                  <c:v>18.5</c:v>
                </c:pt>
                <c:pt idx="22">
                  <c:v>34</c:v>
                </c:pt>
                <c:pt idx="23">
                  <c:v>97.5</c:v>
                </c:pt>
                <c:pt idx="24">
                  <c:v>160.53</c:v>
                </c:pt>
                <c:pt idx="25">
                  <c:v>64.05</c:v>
                </c:pt>
                <c:pt idx="26">
                  <c:v>76.5</c:v>
                </c:pt>
                <c:pt idx="27">
                  <c:v>108.5</c:v>
                </c:pt>
                <c:pt idx="28">
                  <c:v>52.66</c:v>
                </c:pt>
                <c:pt idx="29">
                  <c:v>42.65</c:v>
                </c:pt>
                <c:pt idx="30">
                  <c:v>87.73</c:v>
                </c:pt>
                <c:pt idx="31">
                  <c:v>157.78</c:v>
                </c:pt>
                <c:pt idx="32">
                  <c:v>96.5</c:v>
                </c:pt>
                <c:pt idx="33">
                  <c:v>74.5</c:v>
                </c:pt>
                <c:pt idx="34">
                  <c:v>102</c:v>
                </c:pt>
                <c:pt idx="35">
                  <c:v>44.5</c:v>
                </c:pt>
                <c:pt idx="36">
                  <c:v>50.5</c:v>
                </c:pt>
                <c:pt idx="37">
                  <c:v>76.95</c:v>
                </c:pt>
                <c:pt idx="38">
                  <c:v>66.5</c:v>
                </c:pt>
                <c:pt idx="39">
                  <c:v>65</c:v>
                </c:pt>
                <c:pt idx="40">
                  <c:v>118.6</c:v>
                </c:pt>
                <c:pt idx="41">
                  <c:v>46</c:v>
                </c:pt>
                <c:pt idx="42">
                  <c:v>56</c:v>
                </c:pt>
                <c:pt idx="43">
                  <c:v>60.1</c:v>
                </c:pt>
                <c:pt idx="44">
                  <c:v>1237.76</c:v>
                </c:pt>
                <c:pt idx="45">
                  <c:v>66.03</c:v>
                </c:pt>
                <c:pt idx="46">
                  <c:v>92.5</c:v>
                </c:pt>
                <c:pt idx="47">
                  <c:v>64.5</c:v>
                </c:pt>
                <c:pt idx="48">
                  <c:v>71.5</c:v>
                </c:pt>
                <c:pt idx="49">
                  <c:v>61</c:v>
                </c:pt>
                <c:pt idx="50">
                  <c:v>52.5</c:v>
                </c:pt>
                <c:pt idx="51">
                  <c:v>60.66</c:v>
                </c:pt>
                <c:pt idx="52">
                  <c:v>60.5</c:v>
                </c:pt>
                <c:pt idx="53">
                  <c:v>45</c:v>
                </c:pt>
                <c:pt idx="54">
                  <c:v>57.32</c:v>
                </c:pt>
                <c:pt idx="55">
                  <c:v>49</c:v>
                </c:pt>
                <c:pt idx="56">
                  <c:v>74</c:v>
                </c:pt>
                <c:pt idx="57">
                  <c:v>47.5</c:v>
                </c:pt>
                <c:pt idx="58">
                  <c:v>87.5</c:v>
                </c:pt>
                <c:pt idx="59">
                  <c:v>88.5</c:v>
                </c:pt>
                <c:pt idx="60">
                  <c:v>53.99</c:v>
                </c:pt>
                <c:pt idx="61">
                  <c:v>268.33</c:v>
                </c:pt>
                <c:pt idx="62">
                  <c:v>36.04</c:v>
                </c:pt>
                <c:pt idx="63">
                  <c:v>65.5</c:v>
                </c:pt>
                <c:pt idx="64">
                  <c:v>47</c:v>
                </c:pt>
                <c:pt idx="65">
                  <c:v>44.5</c:v>
                </c:pt>
                <c:pt idx="66">
                  <c:v>63.34</c:v>
                </c:pt>
                <c:pt idx="67">
                  <c:v>58</c:v>
                </c:pt>
                <c:pt idx="68">
                  <c:v>76.180000000000007</c:v>
                </c:pt>
                <c:pt idx="69">
                  <c:v>95.039999999999907</c:v>
                </c:pt>
                <c:pt idx="70">
                  <c:v>45.88</c:v>
                </c:pt>
                <c:pt idx="71">
                  <c:v>83.2</c:v>
                </c:pt>
                <c:pt idx="72">
                  <c:v>75</c:v>
                </c:pt>
                <c:pt idx="73">
                  <c:v>91.5</c:v>
                </c:pt>
                <c:pt idx="74">
                  <c:v>84.149999999999906</c:v>
                </c:pt>
                <c:pt idx="75">
                  <c:v>33.5</c:v>
                </c:pt>
                <c:pt idx="76">
                  <c:v>48</c:v>
                </c:pt>
                <c:pt idx="77">
                  <c:v>61.3</c:v>
                </c:pt>
                <c:pt idx="78">
                  <c:v>136.5</c:v>
                </c:pt>
                <c:pt idx="79">
                  <c:v>69.67</c:v>
                </c:pt>
                <c:pt idx="80">
                  <c:v>63</c:v>
                </c:pt>
                <c:pt idx="81">
                  <c:v>60.5</c:v>
                </c:pt>
                <c:pt idx="82">
                  <c:v>52.06</c:v>
                </c:pt>
                <c:pt idx="83">
                  <c:v>41</c:v>
                </c:pt>
                <c:pt idx="84">
                  <c:v>37.049999999999997</c:v>
                </c:pt>
                <c:pt idx="85">
                  <c:v>53.16</c:v>
                </c:pt>
                <c:pt idx="86">
                  <c:v>74</c:v>
                </c:pt>
                <c:pt idx="87">
                  <c:v>147</c:v>
                </c:pt>
                <c:pt idx="88">
                  <c:v>136.44</c:v>
                </c:pt>
                <c:pt idx="89">
                  <c:v>40</c:v>
                </c:pt>
                <c:pt idx="90">
                  <c:v>27.55</c:v>
                </c:pt>
                <c:pt idx="91">
                  <c:v>69.099999999999994</c:v>
                </c:pt>
                <c:pt idx="92">
                  <c:v>215.84</c:v>
                </c:pt>
                <c:pt idx="93">
                  <c:v>82.02</c:v>
                </c:pt>
                <c:pt idx="94">
                  <c:v>34</c:v>
                </c:pt>
                <c:pt idx="95">
                  <c:v>62.5</c:v>
                </c:pt>
                <c:pt idx="96">
                  <c:v>4478.74</c:v>
                </c:pt>
                <c:pt idx="97">
                  <c:v>50.11</c:v>
                </c:pt>
                <c:pt idx="98">
                  <c:v>713.5</c:v>
                </c:pt>
                <c:pt idx="99">
                  <c:v>126</c:v>
                </c:pt>
                <c:pt idx="100">
                  <c:v>56</c:v>
                </c:pt>
                <c:pt idx="101">
                  <c:v>65</c:v>
                </c:pt>
                <c:pt idx="102">
                  <c:v>96</c:v>
                </c:pt>
                <c:pt idx="103">
                  <c:v>61.11</c:v>
                </c:pt>
                <c:pt idx="104">
                  <c:v>34.770000000000003</c:v>
                </c:pt>
                <c:pt idx="105">
                  <c:v>99.5</c:v>
                </c:pt>
                <c:pt idx="106">
                  <c:v>100.5</c:v>
                </c:pt>
                <c:pt idx="107">
                  <c:v>59</c:v>
                </c:pt>
                <c:pt idx="108">
                  <c:v>47</c:v>
                </c:pt>
                <c:pt idx="109">
                  <c:v>57.5</c:v>
                </c:pt>
                <c:pt idx="110">
                  <c:v>67.009999999999906</c:v>
                </c:pt>
                <c:pt idx="111">
                  <c:v>93.5</c:v>
                </c:pt>
                <c:pt idx="112">
                  <c:v>60.5</c:v>
                </c:pt>
                <c:pt idx="113">
                  <c:v>2235.8200000000002</c:v>
                </c:pt>
                <c:pt idx="114">
                  <c:v>56.5</c:v>
                </c:pt>
                <c:pt idx="115">
                  <c:v>52.5</c:v>
                </c:pt>
                <c:pt idx="116">
                  <c:v>75</c:v>
                </c:pt>
                <c:pt idx="117">
                  <c:v>81.5</c:v>
                </c:pt>
                <c:pt idx="118">
                  <c:v>70.5</c:v>
                </c:pt>
                <c:pt idx="119">
                  <c:v>61.1</c:v>
                </c:pt>
                <c:pt idx="120">
                  <c:v>3250.84</c:v>
                </c:pt>
                <c:pt idx="121">
                  <c:v>94.539999999999907</c:v>
                </c:pt>
                <c:pt idx="122">
                  <c:v>50.5</c:v>
                </c:pt>
                <c:pt idx="123">
                  <c:v>821.16</c:v>
                </c:pt>
                <c:pt idx="124">
                  <c:v>181.06</c:v>
                </c:pt>
                <c:pt idx="125">
                  <c:v>39.549999999999997</c:v>
                </c:pt>
                <c:pt idx="126">
                  <c:v>1179.1099999999999</c:v>
                </c:pt>
                <c:pt idx="127">
                  <c:v>190.6</c:v>
                </c:pt>
                <c:pt idx="128">
                  <c:v>98.5</c:v>
                </c:pt>
                <c:pt idx="129">
                  <c:v>61.5</c:v>
                </c:pt>
                <c:pt idx="130">
                  <c:v>71</c:v>
                </c:pt>
                <c:pt idx="131">
                  <c:v>67.14</c:v>
                </c:pt>
                <c:pt idx="132">
                  <c:v>54.11</c:v>
                </c:pt>
                <c:pt idx="133">
                  <c:v>63.92</c:v>
                </c:pt>
                <c:pt idx="134">
                  <c:v>91.1</c:v>
                </c:pt>
                <c:pt idx="135">
                  <c:v>73.5</c:v>
                </c:pt>
                <c:pt idx="136">
                  <c:v>66</c:v>
                </c:pt>
                <c:pt idx="137">
                  <c:v>75.72</c:v>
                </c:pt>
                <c:pt idx="138">
                  <c:v>77.540000000000006</c:v>
                </c:pt>
                <c:pt idx="139">
                  <c:v>105.009999999999</c:v>
                </c:pt>
                <c:pt idx="140">
                  <c:v>66</c:v>
                </c:pt>
                <c:pt idx="141">
                  <c:v>168</c:v>
                </c:pt>
                <c:pt idx="142">
                  <c:v>147</c:v>
                </c:pt>
                <c:pt idx="143">
                  <c:v>154.5</c:v>
                </c:pt>
                <c:pt idx="144">
                  <c:v>46</c:v>
                </c:pt>
                <c:pt idx="145">
                  <c:v>98.75</c:v>
                </c:pt>
                <c:pt idx="146">
                  <c:v>93.039999999999907</c:v>
                </c:pt>
                <c:pt idx="147">
                  <c:v>46.5</c:v>
                </c:pt>
                <c:pt idx="148">
                  <c:v>504.18</c:v>
                </c:pt>
                <c:pt idx="149">
                  <c:v>84.5</c:v>
                </c:pt>
                <c:pt idx="150">
                  <c:v>76.75</c:v>
                </c:pt>
                <c:pt idx="151">
                  <c:v>73.5</c:v>
                </c:pt>
                <c:pt idx="152">
                  <c:v>75.45</c:v>
                </c:pt>
                <c:pt idx="153">
                  <c:v>53.5</c:v>
                </c:pt>
                <c:pt idx="154">
                  <c:v>48</c:v>
                </c:pt>
                <c:pt idx="155">
                  <c:v>121.64</c:v>
                </c:pt>
                <c:pt idx="156">
                  <c:v>79</c:v>
                </c:pt>
                <c:pt idx="157">
                  <c:v>67.5</c:v>
                </c:pt>
                <c:pt idx="158">
                  <c:v>64</c:v>
                </c:pt>
                <c:pt idx="159">
                  <c:v>62.72</c:v>
                </c:pt>
                <c:pt idx="160">
                  <c:v>86</c:v>
                </c:pt>
                <c:pt idx="161">
                  <c:v>143.69999999999999</c:v>
                </c:pt>
                <c:pt idx="162">
                  <c:v>118.88</c:v>
                </c:pt>
                <c:pt idx="163">
                  <c:v>124.61</c:v>
                </c:pt>
                <c:pt idx="164">
                  <c:v>88</c:v>
                </c:pt>
                <c:pt idx="165">
                  <c:v>85</c:v>
                </c:pt>
                <c:pt idx="166">
                  <c:v>80.8</c:v>
                </c:pt>
                <c:pt idx="167">
                  <c:v>34</c:v>
                </c:pt>
                <c:pt idx="168">
                  <c:v>82.64</c:v>
                </c:pt>
                <c:pt idx="169">
                  <c:v>98.82</c:v>
                </c:pt>
                <c:pt idx="170">
                  <c:v>4786.2</c:v>
                </c:pt>
                <c:pt idx="171">
                  <c:v>1222.1400000000001</c:v>
                </c:pt>
                <c:pt idx="172">
                  <c:v>89</c:v>
                </c:pt>
                <c:pt idx="173">
                  <c:v>57.5</c:v>
                </c:pt>
                <c:pt idx="174">
                  <c:v>91.89</c:v>
                </c:pt>
                <c:pt idx="175">
                  <c:v>106.5</c:v>
                </c:pt>
                <c:pt idx="176">
                  <c:v>874.68</c:v>
                </c:pt>
                <c:pt idx="177">
                  <c:v>108.5</c:v>
                </c:pt>
                <c:pt idx="178">
                  <c:v>116.289999999999</c:v>
                </c:pt>
                <c:pt idx="179">
                  <c:v>121</c:v>
                </c:pt>
                <c:pt idx="180">
                  <c:v>36.5</c:v>
                </c:pt>
                <c:pt idx="181">
                  <c:v>49</c:v>
                </c:pt>
                <c:pt idx="182">
                  <c:v>93.509999999999906</c:v>
                </c:pt>
                <c:pt idx="183">
                  <c:v>181.5</c:v>
                </c:pt>
                <c:pt idx="184">
                  <c:v>128.5</c:v>
                </c:pt>
                <c:pt idx="185">
                  <c:v>65.5</c:v>
                </c:pt>
                <c:pt idx="186">
                  <c:v>88.5</c:v>
                </c:pt>
                <c:pt idx="187">
                  <c:v>66</c:v>
                </c:pt>
                <c:pt idx="188">
                  <c:v>56.08</c:v>
                </c:pt>
                <c:pt idx="189">
                  <c:v>57.94</c:v>
                </c:pt>
                <c:pt idx="190">
                  <c:v>67</c:v>
                </c:pt>
                <c:pt idx="191">
                  <c:v>173.5</c:v>
                </c:pt>
                <c:pt idx="192">
                  <c:v>90.51</c:v>
                </c:pt>
                <c:pt idx="193">
                  <c:v>107.039999999999</c:v>
                </c:pt>
                <c:pt idx="194">
                  <c:v>92</c:v>
                </c:pt>
                <c:pt idx="195">
                  <c:v>1166.33</c:v>
                </c:pt>
                <c:pt idx="196">
                  <c:v>72</c:v>
                </c:pt>
                <c:pt idx="197">
                  <c:v>52.04</c:v>
                </c:pt>
                <c:pt idx="198">
                  <c:v>98.5</c:v>
                </c:pt>
                <c:pt idx="199">
                  <c:v>126</c:v>
                </c:pt>
                <c:pt idx="200">
                  <c:v>94</c:v>
                </c:pt>
                <c:pt idx="201">
                  <c:v>65.06</c:v>
                </c:pt>
                <c:pt idx="202">
                  <c:v>64.5</c:v>
                </c:pt>
                <c:pt idx="203">
                  <c:v>64.010000000000005</c:v>
                </c:pt>
                <c:pt idx="204">
                  <c:v>53.11</c:v>
                </c:pt>
                <c:pt idx="205">
                  <c:v>75.5</c:v>
                </c:pt>
                <c:pt idx="206">
                  <c:v>74</c:v>
                </c:pt>
                <c:pt idx="207">
                  <c:v>89</c:v>
                </c:pt>
                <c:pt idx="208">
                  <c:v>92.009999999999906</c:v>
                </c:pt>
                <c:pt idx="209">
                  <c:v>82.11</c:v>
                </c:pt>
                <c:pt idx="210">
                  <c:v>65.5</c:v>
                </c:pt>
                <c:pt idx="211">
                  <c:v>120.68</c:v>
                </c:pt>
                <c:pt idx="212">
                  <c:v>128.5</c:v>
                </c:pt>
                <c:pt idx="213">
                  <c:v>74.5</c:v>
                </c:pt>
                <c:pt idx="214">
                  <c:v>82.21</c:v>
                </c:pt>
                <c:pt idx="215">
                  <c:v>34.5</c:v>
                </c:pt>
                <c:pt idx="216">
                  <c:v>58</c:v>
                </c:pt>
                <c:pt idx="217">
                  <c:v>53</c:v>
                </c:pt>
                <c:pt idx="218">
                  <c:v>73.009999999999906</c:v>
                </c:pt>
                <c:pt idx="219">
                  <c:v>102</c:v>
                </c:pt>
                <c:pt idx="220">
                  <c:v>73.5</c:v>
                </c:pt>
                <c:pt idx="221">
                  <c:v>1199.67</c:v>
                </c:pt>
                <c:pt idx="222">
                  <c:v>64.61</c:v>
                </c:pt>
                <c:pt idx="223">
                  <c:v>77</c:v>
                </c:pt>
                <c:pt idx="224">
                  <c:v>62</c:v>
                </c:pt>
                <c:pt idx="225">
                  <c:v>180.5</c:v>
                </c:pt>
                <c:pt idx="226">
                  <c:v>110.509999999999</c:v>
                </c:pt>
                <c:pt idx="227">
                  <c:v>74</c:v>
                </c:pt>
                <c:pt idx="228">
                  <c:v>175.55</c:v>
                </c:pt>
                <c:pt idx="229">
                  <c:v>92.93</c:v>
                </c:pt>
                <c:pt idx="230">
                  <c:v>45.51</c:v>
                </c:pt>
                <c:pt idx="231">
                  <c:v>50.01</c:v>
                </c:pt>
                <c:pt idx="232">
                  <c:v>88</c:v>
                </c:pt>
                <c:pt idx="233">
                  <c:v>120.67</c:v>
                </c:pt>
                <c:pt idx="234">
                  <c:v>50</c:v>
                </c:pt>
                <c:pt idx="235">
                  <c:v>119</c:v>
                </c:pt>
                <c:pt idx="236">
                  <c:v>77</c:v>
                </c:pt>
                <c:pt idx="237">
                  <c:v>202.5</c:v>
                </c:pt>
                <c:pt idx="238">
                  <c:v>141</c:v>
                </c:pt>
                <c:pt idx="239">
                  <c:v>96.5</c:v>
                </c:pt>
                <c:pt idx="240">
                  <c:v>153.5</c:v>
                </c:pt>
                <c:pt idx="241">
                  <c:v>165.75</c:v>
                </c:pt>
                <c:pt idx="242">
                  <c:v>65.5</c:v>
                </c:pt>
                <c:pt idx="243">
                  <c:v>115.82</c:v>
                </c:pt>
                <c:pt idx="244">
                  <c:v>45.54</c:v>
                </c:pt>
                <c:pt idx="245">
                  <c:v>63.14</c:v>
                </c:pt>
                <c:pt idx="246">
                  <c:v>116.75</c:v>
                </c:pt>
                <c:pt idx="247">
                  <c:v>115</c:v>
                </c:pt>
                <c:pt idx="248">
                  <c:v>120.5</c:v>
                </c:pt>
                <c:pt idx="249">
                  <c:v>77.73</c:v>
                </c:pt>
                <c:pt idx="250">
                  <c:v>70.5</c:v>
                </c:pt>
                <c:pt idx="251">
                  <c:v>80.5</c:v>
                </c:pt>
                <c:pt idx="252">
                  <c:v>56.36</c:v>
                </c:pt>
                <c:pt idx="253">
                  <c:v>290.659999999999</c:v>
                </c:pt>
                <c:pt idx="254">
                  <c:v>123.11</c:v>
                </c:pt>
                <c:pt idx="255">
                  <c:v>143.5</c:v>
                </c:pt>
                <c:pt idx="256">
                  <c:v>112</c:v>
                </c:pt>
                <c:pt idx="257">
                  <c:v>49.54</c:v>
                </c:pt>
                <c:pt idx="258">
                  <c:v>87</c:v>
                </c:pt>
                <c:pt idx="259">
                  <c:v>88.5</c:v>
                </c:pt>
                <c:pt idx="260">
                  <c:v>183.11</c:v>
                </c:pt>
                <c:pt idx="261">
                  <c:v>108.5</c:v>
                </c:pt>
                <c:pt idx="262">
                  <c:v>58.04</c:v>
                </c:pt>
                <c:pt idx="263">
                  <c:v>104.11</c:v>
                </c:pt>
                <c:pt idx="264">
                  <c:v>64.5</c:v>
                </c:pt>
                <c:pt idx="265">
                  <c:v>56.5</c:v>
                </c:pt>
                <c:pt idx="266">
                  <c:v>88.509999999999906</c:v>
                </c:pt>
                <c:pt idx="267">
                  <c:v>176</c:v>
                </c:pt>
                <c:pt idx="268">
                  <c:v>173.5</c:v>
                </c:pt>
                <c:pt idx="269">
                  <c:v>74.5</c:v>
                </c:pt>
                <c:pt idx="270">
                  <c:v>3212.33</c:v>
                </c:pt>
                <c:pt idx="271">
                  <c:v>61</c:v>
                </c:pt>
                <c:pt idx="272">
                  <c:v>3439.5099999999902</c:v>
                </c:pt>
                <c:pt idx="273">
                  <c:v>131.16</c:v>
                </c:pt>
                <c:pt idx="274">
                  <c:v>192.54</c:v>
                </c:pt>
                <c:pt idx="275">
                  <c:v>131.5</c:v>
                </c:pt>
                <c:pt idx="276">
                  <c:v>97</c:v>
                </c:pt>
                <c:pt idx="277">
                  <c:v>53</c:v>
                </c:pt>
                <c:pt idx="278">
                  <c:v>82.02</c:v>
                </c:pt>
                <c:pt idx="279">
                  <c:v>68.5</c:v>
                </c:pt>
                <c:pt idx="280">
                  <c:v>98</c:v>
                </c:pt>
                <c:pt idx="281">
                  <c:v>740</c:v>
                </c:pt>
                <c:pt idx="282">
                  <c:v>111.99</c:v>
                </c:pt>
                <c:pt idx="283">
                  <c:v>112</c:v>
                </c:pt>
                <c:pt idx="284">
                  <c:v>55.2</c:v>
                </c:pt>
                <c:pt idx="285">
                  <c:v>40.5</c:v>
                </c:pt>
                <c:pt idx="286">
                  <c:v>82</c:v>
                </c:pt>
                <c:pt idx="287">
                  <c:v>301.64999999999998</c:v>
                </c:pt>
                <c:pt idx="288">
                  <c:v>109.5</c:v>
                </c:pt>
                <c:pt idx="289">
                  <c:v>68</c:v>
                </c:pt>
                <c:pt idx="290">
                  <c:v>84.21</c:v>
                </c:pt>
                <c:pt idx="291">
                  <c:v>117.65</c:v>
                </c:pt>
                <c:pt idx="292">
                  <c:v>51.5</c:v>
                </c:pt>
                <c:pt idx="293">
                  <c:v>104.84</c:v>
                </c:pt>
                <c:pt idx="294">
                  <c:v>253</c:v>
                </c:pt>
                <c:pt idx="295">
                  <c:v>107.5</c:v>
                </c:pt>
                <c:pt idx="296">
                  <c:v>716.56999999999903</c:v>
                </c:pt>
                <c:pt idx="297">
                  <c:v>207.01</c:v>
                </c:pt>
                <c:pt idx="298">
                  <c:v>91.5</c:v>
                </c:pt>
                <c:pt idx="299">
                  <c:v>82</c:v>
                </c:pt>
                <c:pt idx="300">
                  <c:v>56</c:v>
                </c:pt>
                <c:pt idx="301">
                  <c:v>217.5</c:v>
                </c:pt>
                <c:pt idx="302">
                  <c:v>115.72</c:v>
                </c:pt>
                <c:pt idx="303">
                  <c:v>101.5</c:v>
                </c:pt>
                <c:pt idx="304">
                  <c:v>135.57999999999899</c:v>
                </c:pt>
                <c:pt idx="305">
                  <c:v>87.94</c:v>
                </c:pt>
                <c:pt idx="306">
                  <c:v>55</c:v>
                </c:pt>
                <c:pt idx="307">
                  <c:v>145.21</c:v>
                </c:pt>
                <c:pt idx="308">
                  <c:v>93</c:v>
                </c:pt>
                <c:pt idx="309">
                  <c:v>63</c:v>
                </c:pt>
                <c:pt idx="310">
                  <c:v>66.5</c:v>
                </c:pt>
                <c:pt idx="311">
                  <c:v>72.5</c:v>
                </c:pt>
                <c:pt idx="312">
                  <c:v>67</c:v>
                </c:pt>
                <c:pt idx="313">
                  <c:v>70</c:v>
                </c:pt>
                <c:pt idx="314">
                  <c:v>174.5</c:v>
                </c:pt>
                <c:pt idx="315">
                  <c:v>138.5</c:v>
                </c:pt>
                <c:pt idx="316">
                  <c:v>99.01</c:v>
                </c:pt>
                <c:pt idx="317">
                  <c:v>130.05000000000001</c:v>
                </c:pt>
                <c:pt idx="318">
                  <c:v>109.61</c:v>
                </c:pt>
                <c:pt idx="319">
                  <c:v>94.5</c:v>
                </c:pt>
                <c:pt idx="320">
                  <c:v>72.5</c:v>
                </c:pt>
                <c:pt idx="321">
                  <c:v>201</c:v>
                </c:pt>
                <c:pt idx="322">
                  <c:v>107.61</c:v>
                </c:pt>
                <c:pt idx="323">
                  <c:v>87</c:v>
                </c:pt>
                <c:pt idx="324">
                  <c:v>68.66</c:v>
                </c:pt>
                <c:pt idx="325">
                  <c:v>99</c:v>
                </c:pt>
                <c:pt idx="326">
                  <c:v>103</c:v>
                </c:pt>
                <c:pt idx="327">
                  <c:v>76</c:v>
                </c:pt>
                <c:pt idx="328">
                  <c:v>84.5</c:v>
                </c:pt>
                <c:pt idx="329">
                  <c:v>155</c:v>
                </c:pt>
                <c:pt idx="330">
                  <c:v>106</c:v>
                </c:pt>
                <c:pt idx="331">
                  <c:v>82.11</c:v>
                </c:pt>
                <c:pt idx="332">
                  <c:v>71.5</c:v>
                </c:pt>
                <c:pt idx="333">
                  <c:v>56</c:v>
                </c:pt>
                <c:pt idx="334">
                  <c:v>60.41</c:v>
                </c:pt>
                <c:pt idx="335">
                  <c:v>175.04</c:v>
                </c:pt>
                <c:pt idx="336">
                  <c:v>91.44</c:v>
                </c:pt>
                <c:pt idx="337">
                  <c:v>101.539999999999</c:v>
                </c:pt>
                <c:pt idx="338">
                  <c:v>82.66</c:v>
                </c:pt>
                <c:pt idx="339">
                  <c:v>126.94</c:v>
                </c:pt>
                <c:pt idx="340">
                  <c:v>732.16</c:v>
                </c:pt>
                <c:pt idx="341">
                  <c:v>81</c:v>
                </c:pt>
                <c:pt idx="342">
                  <c:v>118</c:v>
                </c:pt>
                <c:pt idx="343">
                  <c:v>105.5</c:v>
                </c:pt>
                <c:pt idx="344">
                  <c:v>81.5</c:v>
                </c:pt>
                <c:pt idx="345">
                  <c:v>1182.6600000000001</c:v>
                </c:pt>
                <c:pt idx="346">
                  <c:v>4734.08</c:v>
                </c:pt>
                <c:pt idx="347">
                  <c:v>72.5</c:v>
                </c:pt>
                <c:pt idx="348">
                  <c:v>84.5</c:v>
                </c:pt>
                <c:pt idx="349">
                  <c:v>162.19</c:v>
                </c:pt>
                <c:pt idx="350">
                  <c:v>80.849999999999994</c:v>
                </c:pt>
                <c:pt idx="351">
                  <c:v>85.009999999999906</c:v>
                </c:pt>
                <c:pt idx="352">
                  <c:v>156.85</c:v>
                </c:pt>
                <c:pt idx="353">
                  <c:v>62.5</c:v>
                </c:pt>
                <c:pt idx="354">
                  <c:v>74.5</c:v>
                </c:pt>
                <c:pt idx="355">
                  <c:v>103.5</c:v>
                </c:pt>
                <c:pt idx="356">
                  <c:v>82.41</c:v>
                </c:pt>
                <c:pt idx="357">
                  <c:v>68</c:v>
                </c:pt>
                <c:pt idx="358">
                  <c:v>141.5</c:v>
                </c:pt>
                <c:pt idx="359">
                  <c:v>3830.97</c:v>
                </c:pt>
                <c:pt idx="360">
                  <c:v>3636.1799999999898</c:v>
                </c:pt>
                <c:pt idx="361">
                  <c:v>3180.0899999999901</c:v>
                </c:pt>
                <c:pt idx="362">
                  <c:v>3233.5899999999901</c:v>
                </c:pt>
                <c:pt idx="363">
                  <c:v>2924.33</c:v>
                </c:pt>
                <c:pt idx="364">
                  <c:v>4541.3299999999899</c:v>
                </c:pt>
                <c:pt idx="365">
                  <c:v>4696.43</c:v>
                </c:pt>
                <c:pt idx="366">
                  <c:v>5187.3899999999903</c:v>
                </c:pt>
                <c:pt idx="367">
                  <c:v>4624.07</c:v>
                </c:pt>
                <c:pt idx="368">
                  <c:v>3348.1299999999901</c:v>
                </c:pt>
                <c:pt idx="369">
                  <c:v>2742.1299999999901</c:v>
                </c:pt>
                <c:pt idx="370">
                  <c:v>5359.13</c:v>
                </c:pt>
                <c:pt idx="371">
                  <c:v>2844.86</c:v>
                </c:pt>
                <c:pt idx="372">
                  <c:v>2203.4399999999901</c:v>
                </c:pt>
                <c:pt idx="373">
                  <c:v>3104.3999999999901</c:v>
                </c:pt>
                <c:pt idx="374">
                  <c:v>4220.33</c:v>
                </c:pt>
                <c:pt idx="375">
                  <c:v>3323.85</c:v>
                </c:pt>
                <c:pt idx="376">
                  <c:v>2354.9699999999998</c:v>
                </c:pt>
                <c:pt idx="377">
                  <c:v>3076.6699999999901</c:v>
                </c:pt>
                <c:pt idx="378">
                  <c:v>3651.95</c:v>
                </c:pt>
                <c:pt idx="379">
                  <c:v>2843.03</c:v>
                </c:pt>
                <c:pt idx="380">
                  <c:v>3281.8399999999901</c:v>
                </c:pt>
                <c:pt idx="381">
                  <c:v>4054.36</c:v>
                </c:pt>
                <c:pt idx="382">
                  <c:v>3834.11</c:v>
                </c:pt>
                <c:pt idx="383">
                  <c:v>2843.95</c:v>
                </c:pt>
                <c:pt idx="384">
                  <c:v>2744.17</c:v>
                </c:pt>
                <c:pt idx="385">
                  <c:v>2240.4399999999901</c:v>
                </c:pt>
                <c:pt idx="386">
                  <c:v>3365.47999999999</c:v>
                </c:pt>
                <c:pt idx="387">
                  <c:v>2909.33</c:v>
                </c:pt>
                <c:pt idx="388">
                  <c:v>4096.8100000000004</c:v>
                </c:pt>
                <c:pt idx="389">
                  <c:v>3442.24</c:v>
                </c:pt>
                <c:pt idx="390">
                  <c:v>3716.65</c:v>
                </c:pt>
                <c:pt idx="391">
                  <c:v>3763.0699999999902</c:v>
                </c:pt>
                <c:pt idx="392">
                  <c:v>2635.94</c:v>
                </c:pt>
                <c:pt idx="393">
                  <c:v>5663.62</c:v>
                </c:pt>
                <c:pt idx="394">
                  <c:v>3426.51</c:v>
                </c:pt>
                <c:pt idx="395">
                  <c:v>5778.8499999999904</c:v>
                </c:pt>
                <c:pt idx="396">
                  <c:v>3940.73</c:v>
                </c:pt>
                <c:pt idx="397">
                  <c:v>4268.49999999999</c:v>
                </c:pt>
                <c:pt idx="398">
                  <c:v>3116.1099999999901</c:v>
                </c:pt>
                <c:pt idx="399">
                  <c:v>2674.2199999999898</c:v>
                </c:pt>
                <c:pt idx="400">
                  <c:v>3582.84</c:v>
                </c:pt>
                <c:pt idx="401">
                  <c:v>5640.03</c:v>
                </c:pt>
                <c:pt idx="402">
                  <c:v>3021.51</c:v>
                </c:pt>
                <c:pt idx="403">
                  <c:v>2779.67</c:v>
                </c:pt>
                <c:pt idx="404">
                  <c:v>4419.8900000000003</c:v>
                </c:pt>
                <c:pt idx="405">
                  <c:v>3248.13</c:v>
                </c:pt>
                <c:pt idx="406">
                  <c:v>3711.68</c:v>
                </c:pt>
                <c:pt idx="407">
                  <c:v>5474.99</c:v>
                </c:pt>
                <c:pt idx="408">
                  <c:v>4036.52</c:v>
                </c:pt>
                <c:pt idx="409">
                  <c:v>4142.83</c:v>
                </c:pt>
                <c:pt idx="410">
                  <c:v>3554.6299999999901</c:v>
                </c:pt>
                <c:pt idx="411">
                  <c:v>2699.1999999999898</c:v>
                </c:pt>
                <c:pt idx="412">
                  <c:v>3540.91</c:v>
                </c:pt>
                <c:pt idx="413">
                  <c:v>3295.8799999999901</c:v>
                </c:pt>
                <c:pt idx="414">
                  <c:v>4652.3599999999997</c:v>
                </c:pt>
                <c:pt idx="415">
                  <c:v>3869.57</c:v>
                </c:pt>
                <c:pt idx="416">
                  <c:v>3336.64</c:v>
                </c:pt>
                <c:pt idx="417">
                  <c:v>3589.6699999999901</c:v>
                </c:pt>
                <c:pt idx="418">
                  <c:v>3017.8899999999899</c:v>
                </c:pt>
                <c:pt idx="419">
                  <c:v>3997.18</c:v>
                </c:pt>
                <c:pt idx="420">
                  <c:v>3472.16</c:v>
                </c:pt>
                <c:pt idx="421">
                  <c:v>3571.9499999999898</c:v>
                </c:pt>
                <c:pt idx="422">
                  <c:v>3555.03</c:v>
                </c:pt>
                <c:pt idx="423">
                  <c:v>3039.83</c:v>
                </c:pt>
                <c:pt idx="424">
                  <c:v>4745.8999999999896</c:v>
                </c:pt>
                <c:pt idx="425">
                  <c:v>4240.4399999999996</c:v>
                </c:pt>
                <c:pt idx="426">
                  <c:v>3527.3099999999899</c:v>
                </c:pt>
                <c:pt idx="427">
                  <c:v>3441.01999999999</c:v>
                </c:pt>
                <c:pt idx="428">
                  <c:v>3953.8</c:v>
                </c:pt>
                <c:pt idx="429">
                  <c:v>4412.84</c:v>
                </c:pt>
                <c:pt idx="430">
                  <c:v>3237.66</c:v>
                </c:pt>
                <c:pt idx="431">
                  <c:v>4494.7599999999902</c:v>
                </c:pt>
                <c:pt idx="432">
                  <c:v>3150.19</c:v>
                </c:pt>
                <c:pt idx="433">
                  <c:v>3352.02</c:v>
                </c:pt>
                <c:pt idx="434">
                  <c:v>4120.4499999999898</c:v>
                </c:pt>
                <c:pt idx="435">
                  <c:v>4050.0699999999902</c:v>
                </c:pt>
                <c:pt idx="436">
                  <c:v>4718.8199999999897</c:v>
                </c:pt>
                <c:pt idx="437">
                  <c:v>5582.99</c:v>
                </c:pt>
                <c:pt idx="438">
                  <c:v>3007.17</c:v>
                </c:pt>
                <c:pt idx="439">
                  <c:v>3313.52</c:v>
                </c:pt>
                <c:pt idx="440">
                  <c:v>3060.42</c:v>
                </c:pt>
                <c:pt idx="441">
                  <c:v>3979.14</c:v>
                </c:pt>
                <c:pt idx="442">
                  <c:v>3948.2799999999902</c:v>
                </c:pt>
                <c:pt idx="443">
                  <c:v>4671.95</c:v>
                </c:pt>
                <c:pt idx="444">
                  <c:v>2943.21</c:v>
                </c:pt>
                <c:pt idx="445">
                  <c:v>3455.5899999999901</c:v>
                </c:pt>
                <c:pt idx="446">
                  <c:v>3247.03</c:v>
                </c:pt>
                <c:pt idx="447">
                  <c:v>3327.7199999999898</c:v>
                </c:pt>
                <c:pt idx="448">
                  <c:v>4140.2299999999996</c:v>
                </c:pt>
                <c:pt idx="449">
                  <c:v>4788.24999999999</c:v>
                </c:pt>
                <c:pt idx="450">
                  <c:v>4165.28</c:v>
                </c:pt>
                <c:pt idx="451">
                  <c:v>4065.13</c:v>
                </c:pt>
                <c:pt idx="452">
                  <c:v>3812.2799999999902</c:v>
                </c:pt>
                <c:pt idx="453">
                  <c:v>3511.7799999999902</c:v>
                </c:pt>
                <c:pt idx="454">
                  <c:v>3856.0699999999902</c:v>
                </c:pt>
                <c:pt idx="455">
                  <c:v>4081.64</c:v>
                </c:pt>
                <c:pt idx="456">
                  <c:v>4327.72</c:v>
                </c:pt>
                <c:pt idx="457">
                  <c:v>3775.68</c:v>
                </c:pt>
                <c:pt idx="458">
                  <c:v>3749.64</c:v>
                </c:pt>
                <c:pt idx="459">
                  <c:v>3023.64</c:v>
                </c:pt>
                <c:pt idx="460">
                  <c:v>2687.58</c:v>
                </c:pt>
                <c:pt idx="461">
                  <c:v>3746.8099999999899</c:v>
                </c:pt>
                <c:pt idx="462">
                  <c:v>3992.1499999999901</c:v>
                </c:pt>
                <c:pt idx="463">
                  <c:v>4191.13</c:v>
                </c:pt>
                <c:pt idx="464">
                  <c:v>2824.73</c:v>
                </c:pt>
                <c:pt idx="465">
                  <c:v>4115.4499999999898</c:v>
                </c:pt>
                <c:pt idx="466">
                  <c:v>2913.02</c:v>
                </c:pt>
                <c:pt idx="467">
                  <c:v>2822.6099999999901</c:v>
                </c:pt>
                <c:pt idx="468">
                  <c:v>3305.56</c:v>
                </c:pt>
                <c:pt idx="469">
                  <c:v>4653.2199999999903</c:v>
                </c:pt>
                <c:pt idx="470">
                  <c:v>4251.82</c:v>
                </c:pt>
                <c:pt idx="471">
                  <c:v>3368.3599999999901</c:v>
                </c:pt>
                <c:pt idx="472">
                  <c:v>3527.5499999999902</c:v>
                </c:pt>
                <c:pt idx="473">
                  <c:v>2403.51999999999</c:v>
                </c:pt>
                <c:pt idx="474">
                  <c:v>2666.1899999999901</c:v>
                </c:pt>
                <c:pt idx="475">
                  <c:v>4850.5099999999902</c:v>
                </c:pt>
                <c:pt idx="476">
                  <c:v>4010.4</c:v>
                </c:pt>
                <c:pt idx="477">
                  <c:v>5550.98</c:v>
                </c:pt>
                <c:pt idx="478">
                  <c:v>3143.3099999999899</c:v>
                </c:pt>
                <c:pt idx="479">
                  <c:v>3115.05</c:v>
                </c:pt>
                <c:pt idx="480">
                  <c:v>2713.29</c:v>
                </c:pt>
                <c:pt idx="481">
                  <c:v>2746.52</c:v>
                </c:pt>
                <c:pt idx="482">
                  <c:v>3406.56</c:v>
                </c:pt>
                <c:pt idx="483">
                  <c:v>4207.41</c:v>
                </c:pt>
                <c:pt idx="484">
                  <c:v>3862.97999999999</c:v>
                </c:pt>
                <c:pt idx="485">
                  <c:v>2710.38</c:v>
                </c:pt>
                <c:pt idx="486">
                  <c:v>2906.8399999999901</c:v>
                </c:pt>
                <c:pt idx="487">
                  <c:v>2500.2399999999998</c:v>
                </c:pt>
                <c:pt idx="488">
                  <c:v>3264.5999999999899</c:v>
                </c:pt>
                <c:pt idx="489">
                  <c:v>3430.6099999999901</c:v>
                </c:pt>
                <c:pt idx="490">
                  <c:v>4234.1199999999899</c:v>
                </c:pt>
                <c:pt idx="491">
                  <c:v>3615.1</c:v>
                </c:pt>
                <c:pt idx="492">
                  <c:v>3135.99999999999</c:v>
                </c:pt>
                <c:pt idx="493">
                  <c:v>2762.0099999999902</c:v>
                </c:pt>
                <c:pt idx="494">
                  <c:v>3272.82</c:v>
                </c:pt>
                <c:pt idx="495">
                  <c:v>3734.08</c:v>
                </c:pt>
                <c:pt idx="496">
                  <c:v>2981.54</c:v>
                </c:pt>
                <c:pt idx="497">
                  <c:v>3672.16</c:v>
                </c:pt>
                <c:pt idx="498">
                  <c:v>3475.29</c:v>
                </c:pt>
                <c:pt idx="499">
                  <c:v>3198.52</c:v>
                </c:pt>
                <c:pt idx="500">
                  <c:v>3305.19</c:v>
                </c:pt>
                <c:pt idx="501">
                  <c:v>3164.17</c:v>
                </c:pt>
                <c:pt idx="502">
                  <c:v>3164.1</c:v>
                </c:pt>
                <c:pt idx="503">
                  <c:v>3394.2399999999898</c:v>
                </c:pt>
                <c:pt idx="504">
                  <c:v>4192.5099999999902</c:v>
                </c:pt>
                <c:pt idx="505">
                  <c:v>4474.0299999999897</c:v>
                </c:pt>
                <c:pt idx="506">
                  <c:v>3681.71</c:v>
                </c:pt>
                <c:pt idx="507">
                  <c:v>3681.54</c:v>
                </c:pt>
                <c:pt idx="508">
                  <c:v>2967.31</c:v>
                </c:pt>
                <c:pt idx="509">
                  <c:v>2744.6999999999898</c:v>
                </c:pt>
                <c:pt idx="510">
                  <c:v>3289.5699999999902</c:v>
                </c:pt>
                <c:pt idx="511">
                  <c:v>3877.68</c:v>
                </c:pt>
                <c:pt idx="512">
                  <c:v>4053.95999999999</c:v>
                </c:pt>
                <c:pt idx="513">
                  <c:v>2917.3899999999899</c:v>
                </c:pt>
                <c:pt idx="514">
                  <c:v>2993.59</c:v>
                </c:pt>
                <c:pt idx="515">
                  <c:v>3285.47</c:v>
                </c:pt>
                <c:pt idx="516">
                  <c:v>3095.6</c:v>
                </c:pt>
                <c:pt idx="517">
                  <c:v>3199.66</c:v>
                </c:pt>
                <c:pt idx="518">
                  <c:v>4094.9699999999898</c:v>
                </c:pt>
                <c:pt idx="519">
                  <c:v>3469.13</c:v>
                </c:pt>
                <c:pt idx="520">
                  <c:v>2584.1</c:v>
                </c:pt>
                <c:pt idx="521">
                  <c:v>2727.72</c:v>
                </c:pt>
                <c:pt idx="522">
                  <c:v>2975.15</c:v>
                </c:pt>
                <c:pt idx="523">
                  <c:v>3258.22</c:v>
                </c:pt>
                <c:pt idx="524">
                  <c:v>3876.3499999999899</c:v>
                </c:pt>
                <c:pt idx="525">
                  <c:v>3242.0999999999899</c:v>
                </c:pt>
                <c:pt idx="526">
                  <c:v>3854.08</c:v>
                </c:pt>
                <c:pt idx="527">
                  <c:v>4238.5599999999904</c:v>
                </c:pt>
                <c:pt idx="528">
                  <c:v>2604.0899999999901</c:v>
                </c:pt>
                <c:pt idx="529">
                  <c:v>2752.39</c:v>
                </c:pt>
                <c:pt idx="530">
                  <c:v>2819.4899999999898</c:v>
                </c:pt>
                <c:pt idx="531">
                  <c:v>3159.5999999999899</c:v>
                </c:pt>
                <c:pt idx="532">
                  <c:v>3557.4499999999898</c:v>
                </c:pt>
                <c:pt idx="533">
                  <c:v>3700.45</c:v>
                </c:pt>
                <c:pt idx="534">
                  <c:v>3254.6299999999901</c:v>
                </c:pt>
                <c:pt idx="535">
                  <c:v>2490.47999999999</c:v>
                </c:pt>
                <c:pt idx="536">
                  <c:v>3303.66</c:v>
                </c:pt>
                <c:pt idx="537">
                  <c:v>3154.79</c:v>
                </c:pt>
                <c:pt idx="538">
                  <c:v>3004.02</c:v>
                </c:pt>
                <c:pt idx="539">
                  <c:v>3373.71</c:v>
                </c:pt>
                <c:pt idx="540">
                  <c:v>3230.6499999999901</c:v>
                </c:pt>
                <c:pt idx="541">
                  <c:v>2937.1499999999901</c:v>
                </c:pt>
                <c:pt idx="542">
                  <c:v>2859.53</c:v>
                </c:pt>
                <c:pt idx="543">
                  <c:v>2746.92</c:v>
                </c:pt>
                <c:pt idx="544">
                  <c:v>2831.49999999999</c:v>
                </c:pt>
                <c:pt idx="545">
                  <c:v>3588.1699999999901</c:v>
                </c:pt>
                <c:pt idx="546">
                  <c:v>3382.51</c:v>
                </c:pt>
                <c:pt idx="547">
                  <c:v>4692.2799999999897</c:v>
                </c:pt>
                <c:pt idx="548">
                  <c:v>2667.05</c:v>
                </c:pt>
                <c:pt idx="549">
                  <c:v>2978.02</c:v>
                </c:pt>
                <c:pt idx="550">
                  <c:v>2696.8</c:v>
                </c:pt>
                <c:pt idx="551">
                  <c:v>2723.8199999999902</c:v>
                </c:pt>
                <c:pt idx="552">
                  <c:v>4036.78999999999</c:v>
                </c:pt>
                <c:pt idx="553">
                  <c:v>3558.0499999999902</c:v>
                </c:pt>
                <c:pt idx="554">
                  <c:v>3137.28</c:v>
                </c:pt>
                <c:pt idx="555">
                  <c:v>3059.33</c:v>
                </c:pt>
                <c:pt idx="556">
                  <c:v>2720.48</c:v>
                </c:pt>
                <c:pt idx="557">
                  <c:v>2571.8299999999899</c:v>
                </c:pt>
                <c:pt idx="558">
                  <c:v>3115.3499999999899</c:v>
                </c:pt>
                <c:pt idx="559">
                  <c:v>2882.01</c:v>
                </c:pt>
                <c:pt idx="560">
                  <c:v>3498.5699999999902</c:v>
                </c:pt>
                <c:pt idx="561">
                  <c:v>3337.58</c:v>
                </c:pt>
                <c:pt idx="562">
                  <c:v>5410.67</c:v>
                </c:pt>
                <c:pt idx="563">
                  <c:v>2130.94</c:v>
                </c:pt>
                <c:pt idx="564">
                  <c:v>2646.1299999999901</c:v>
                </c:pt>
                <c:pt idx="565">
                  <c:v>4426.46</c:v>
                </c:pt>
                <c:pt idx="566">
                  <c:v>3991.58</c:v>
                </c:pt>
                <c:pt idx="567">
                  <c:v>3282.4</c:v>
                </c:pt>
                <c:pt idx="568">
                  <c:v>3125.4699999999898</c:v>
                </c:pt>
                <c:pt idx="569">
                  <c:v>3106.20999999999</c:v>
                </c:pt>
                <c:pt idx="570">
                  <c:v>3264.7399999999898</c:v>
                </c:pt>
                <c:pt idx="571">
                  <c:v>2828.7</c:v>
                </c:pt>
                <c:pt idx="572">
                  <c:v>3581.5799999999899</c:v>
                </c:pt>
                <c:pt idx="573">
                  <c:v>2987</c:v>
                </c:pt>
                <c:pt idx="574">
                  <c:v>3056.49</c:v>
                </c:pt>
                <c:pt idx="575">
                  <c:v>3309.57</c:v>
                </c:pt>
                <c:pt idx="576">
                  <c:v>2506.7599999999902</c:v>
                </c:pt>
                <c:pt idx="577">
                  <c:v>3130.45</c:v>
                </c:pt>
                <c:pt idx="578">
                  <c:v>3059.7599999999902</c:v>
                </c:pt>
                <c:pt idx="579">
                  <c:v>3428.3899999999899</c:v>
                </c:pt>
                <c:pt idx="580">
                  <c:v>3934.8899999999899</c:v>
                </c:pt>
                <c:pt idx="581">
                  <c:v>3978.24</c:v>
                </c:pt>
                <c:pt idx="582">
                  <c:v>2944.42</c:v>
                </c:pt>
                <c:pt idx="583">
                  <c:v>2843.94</c:v>
                </c:pt>
                <c:pt idx="584">
                  <c:v>3577.9</c:v>
                </c:pt>
                <c:pt idx="585">
                  <c:v>4086.25</c:v>
                </c:pt>
                <c:pt idx="586">
                  <c:v>3807.8</c:v>
                </c:pt>
                <c:pt idx="587">
                  <c:v>3262.4899999999898</c:v>
                </c:pt>
                <c:pt idx="588">
                  <c:v>3599.07</c:v>
                </c:pt>
                <c:pt idx="589">
                  <c:v>2455.39</c:v>
                </c:pt>
                <c:pt idx="590">
                  <c:v>3336.9499999999898</c:v>
                </c:pt>
                <c:pt idx="591">
                  <c:v>2886.4199999999901</c:v>
                </c:pt>
                <c:pt idx="592">
                  <c:v>4088.70999999999</c:v>
                </c:pt>
                <c:pt idx="593">
                  <c:v>4666.09</c:v>
                </c:pt>
                <c:pt idx="594">
                  <c:v>4425.13</c:v>
                </c:pt>
                <c:pt idx="595">
                  <c:v>2503.75</c:v>
                </c:pt>
                <c:pt idx="596">
                  <c:v>3643.5299999999902</c:v>
                </c:pt>
                <c:pt idx="597">
                  <c:v>3770.5699999999902</c:v>
                </c:pt>
                <c:pt idx="598">
                  <c:v>4039.0799999999899</c:v>
                </c:pt>
                <c:pt idx="599">
                  <c:v>3951.38</c:v>
                </c:pt>
                <c:pt idx="600">
                  <c:v>3133.3599999999901</c:v>
                </c:pt>
                <c:pt idx="601">
                  <c:v>3040.76</c:v>
                </c:pt>
                <c:pt idx="602">
                  <c:v>2674.16</c:v>
                </c:pt>
                <c:pt idx="603">
                  <c:v>4164.76</c:v>
                </c:pt>
                <c:pt idx="604">
                  <c:v>2872.6899999999901</c:v>
                </c:pt>
                <c:pt idx="605">
                  <c:v>3587.0299999999902</c:v>
                </c:pt>
                <c:pt idx="606">
                  <c:v>4776.8100000000004</c:v>
                </c:pt>
                <c:pt idx="607">
                  <c:v>4189.5199999999904</c:v>
                </c:pt>
                <c:pt idx="608">
                  <c:v>3725.95</c:v>
                </c:pt>
                <c:pt idx="609">
                  <c:v>2939.5099999999902</c:v>
                </c:pt>
                <c:pt idx="610">
                  <c:v>3506.56</c:v>
                </c:pt>
                <c:pt idx="611">
                  <c:v>3371.42</c:v>
                </c:pt>
                <c:pt idx="612">
                  <c:v>3747.3999999999901</c:v>
                </c:pt>
                <c:pt idx="613">
                  <c:v>3719.1199999999899</c:v>
                </c:pt>
                <c:pt idx="614">
                  <c:v>3844.04</c:v>
                </c:pt>
                <c:pt idx="615">
                  <c:v>5112.4399999999896</c:v>
                </c:pt>
                <c:pt idx="616">
                  <c:v>3204.1299999999901</c:v>
                </c:pt>
                <c:pt idx="617">
                  <c:v>3128.8</c:v>
                </c:pt>
                <c:pt idx="618">
                  <c:v>3215.41</c:v>
                </c:pt>
                <c:pt idx="619">
                  <c:v>5968.84</c:v>
                </c:pt>
                <c:pt idx="620">
                  <c:v>3941.25</c:v>
                </c:pt>
                <c:pt idx="621">
                  <c:v>4439.58</c:v>
                </c:pt>
                <c:pt idx="622">
                  <c:v>3689.06</c:v>
                </c:pt>
                <c:pt idx="623">
                  <c:v>2882.03</c:v>
                </c:pt>
                <c:pt idx="624">
                  <c:v>4010.66</c:v>
                </c:pt>
                <c:pt idx="625">
                  <c:v>4046.5</c:v>
                </c:pt>
                <c:pt idx="626">
                  <c:v>3932.49</c:v>
                </c:pt>
                <c:pt idx="627">
                  <c:v>4112.59</c:v>
                </c:pt>
                <c:pt idx="628">
                  <c:v>3242.1699999999901</c:v>
                </c:pt>
                <c:pt idx="629">
                  <c:v>3050.1999999999898</c:v>
                </c:pt>
                <c:pt idx="630">
                  <c:v>3896.0999999999899</c:v>
                </c:pt>
                <c:pt idx="631">
                  <c:v>3202.1999999999898</c:v>
                </c:pt>
                <c:pt idx="632">
                  <c:v>4146.2699999999904</c:v>
                </c:pt>
                <c:pt idx="633">
                  <c:v>3401.61</c:v>
                </c:pt>
                <c:pt idx="634">
                  <c:v>3700.32</c:v>
                </c:pt>
                <c:pt idx="635">
                  <c:v>3001.29</c:v>
                </c:pt>
                <c:pt idx="636">
                  <c:v>3762.39</c:v>
                </c:pt>
                <c:pt idx="637">
                  <c:v>3302.67</c:v>
                </c:pt>
                <c:pt idx="638">
                  <c:v>3556.1999999999898</c:v>
                </c:pt>
                <c:pt idx="639">
                  <c:v>4703.07</c:v>
                </c:pt>
                <c:pt idx="640">
                  <c:v>5425.67</c:v>
                </c:pt>
                <c:pt idx="641">
                  <c:v>4572.2199999999903</c:v>
                </c:pt>
                <c:pt idx="642">
                  <c:v>2852.7799999999902</c:v>
                </c:pt>
                <c:pt idx="643">
                  <c:v>3649.75</c:v>
                </c:pt>
                <c:pt idx="644">
                  <c:v>4017.92</c:v>
                </c:pt>
                <c:pt idx="645">
                  <c:v>5091.3299999999899</c:v>
                </c:pt>
                <c:pt idx="646">
                  <c:v>3141.43</c:v>
                </c:pt>
                <c:pt idx="647">
                  <c:v>4119.8499999999904</c:v>
                </c:pt>
                <c:pt idx="648">
                  <c:v>2939.01</c:v>
                </c:pt>
                <c:pt idx="649">
                  <c:v>4107.8299999999899</c:v>
                </c:pt>
                <c:pt idx="650">
                  <c:v>3107.4399999999901</c:v>
                </c:pt>
                <c:pt idx="651">
                  <c:v>5969.38</c:v>
                </c:pt>
                <c:pt idx="652">
                  <c:v>5177.7699999999904</c:v>
                </c:pt>
                <c:pt idx="653">
                  <c:v>4074.94</c:v>
                </c:pt>
                <c:pt idx="654">
                  <c:v>3374.07</c:v>
                </c:pt>
                <c:pt idx="655">
                  <c:v>3368.1299999999901</c:v>
                </c:pt>
                <c:pt idx="656">
                  <c:v>3411.89</c:v>
                </c:pt>
                <c:pt idx="657">
                  <c:v>3885.33</c:v>
                </c:pt>
                <c:pt idx="658">
                  <c:v>5822.34</c:v>
                </c:pt>
                <c:pt idx="659">
                  <c:v>4598.3599999999997</c:v>
                </c:pt>
                <c:pt idx="660">
                  <c:v>3959.26999999999</c:v>
                </c:pt>
                <c:pt idx="661">
                  <c:v>3844.7599999999902</c:v>
                </c:pt>
                <c:pt idx="662">
                  <c:v>4509.49999999999</c:v>
                </c:pt>
                <c:pt idx="663">
                  <c:v>4475.55</c:v>
                </c:pt>
                <c:pt idx="664">
                  <c:v>4247.6899999999896</c:v>
                </c:pt>
                <c:pt idx="665">
                  <c:v>5252.1599999999899</c:v>
                </c:pt>
                <c:pt idx="666">
                  <c:v>4297.45999999999</c:v>
                </c:pt>
                <c:pt idx="667">
                  <c:v>4142.08</c:v>
                </c:pt>
                <c:pt idx="668">
                  <c:v>4772.4199999999901</c:v>
                </c:pt>
                <c:pt idx="669">
                  <c:v>3634.25</c:v>
                </c:pt>
                <c:pt idx="670">
                  <c:v>2663.57</c:v>
                </c:pt>
                <c:pt idx="671">
                  <c:v>2936.0499999999902</c:v>
                </c:pt>
                <c:pt idx="672">
                  <c:v>4615.33</c:v>
                </c:pt>
                <c:pt idx="673">
                  <c:v>3744.81</c:v>
                </c:pt>
                <c:pt idx="674">
                  <c:v>3087.42</c:v>
                </c:pt>
                <c:pt idx="675">
                  <c:v>3080.0099999999902</c:v>
                </c:pt>
                <c:pt idx="676">
                  <c:v>3067.86</c:v>
                </c:pt>
                <c:pt idx="677">
                  <c:v>3286.06</c:v>
                </c:pt>
                <c:pt idx="678">
                  <c:v>3387.79</c:v>
                </c:pt>
                <c:pt idx="679">
                  <c:v>2705.2799999999902</c:v>
                </c:pt>
                <c:pt idx="680">
                  <c:v>2414.1999999999998</c:v>
                </c:pt>
                <c:pt idx="681">
                  <c:v>2543.6199999999899</c:v>
                </c:pt>
                <c:pt idx="682">
                  <c:v>3654.6</c:v>
                </c:pt>
                <c:pt idx="683">
                  <c:v>2732.49</c:v>
                </c:pt>
                <c:pt idx="684">
                  <c:v>2460.4899999999998</c:v>
                </c:pt>
                <c:pt idx="685">
                  <c:v>2831.61</c:v>
                </c:pt>
                <c:pt idx="686">
                  <c:v>2971.32</c:v>
                </c:pt>
                <c:pt idx="687">
                  <c:v>2873.53999999999</c:v>
                </c:pt>
                <c:pt idx="688">
                  <c:v>2676.3999999999901</c:v>
                </c:pt>
                <c:pt idx="689">
                  <c:v>2692.3799999999901</c:v>
                </c:pt>
                <c:pt idx="690">
                  <c:v>2846.8799999999901</c:v>
                </c:pt>
                <c:pt idx="691">
                  <c:v>2211.39</c:v>
                </c:pt>
                <c:pt idx="692">
                  <c:v>2705.9699999999898</c:v>
                </c:pt>
                <c:pt idx="693">
                  <c:v>4864.8399999999901</c:v>
                </c:pt>
                <c:pt idx="694">
                  <c:v>3319.5099999999902</c:v>
                </c:pt>
                <c:pt idx="695">
                  <c:v>2758.98</c:v>
                </c:pt>
                <c:pt idx="696">
                  <c:v>2668.64</c:v>
                </c:pt>
                <c:pt idx="697">
                  <c:v>3622.48</c:v>
                </c:pt>
                <c:pt idx="698">
                  <c:v>3075.9</c:v>
                </c:pt>
                <c:pt idx="699">
                  <c:v>2859.29</c:v>
                </c:pt>
                <c:pt idx="700">
                  <c:v>3008.6799999999898</c:v>
                </c:pt>
                <c:pt idx="701">
                  <c:v>2622.85</c:v>
                </c:pt>
                <c:pt idx="702">
                  <c:v>3261.2599999999902</c:v>
                </c:pt>
                <c:pt idx="703">
                  <c:v>2916.5099999999902</c:v>
                </c:pt>
                <c:pt idx="704">
                  <c:v>2745.7</c:v>
                </c:pt>
                <c:pt idx="705">
                  <c:v>2278.42</c:v>
                </c:pt>
                <c:pt idx="706">
                  <c:v>2514.6299999999901</c:v>
                </c:pt>
                <c:pt idx="707">
                  <c:v>2134.5</c:v>
                </c:pt>
                <c:pt idx="708">
                  <c:v>2887.6099999999901</c:v>
                </c:pt>
                <c:pt idx="709">
                  <c:v>3392.6</c:v>
                </c:pt>
                <c:pt idx="710">
                  <c:v>4371.5</c:v>
                </c:pt>
                <c:pt idx="711">
                  <c:v>3681.6</c:v>
                </c:pt>
                <c:pt idx="712">
                  <c:v>2658.05</c:v>
                </c:pt>
                <c:pt idx="713">
                  <c:v>2243.52</c:v>
                </c:pt>
                <c:pt idx="714">
                  <c:v>2511.97999999999</c:v>
                </c:pt>
                <c:pt idx="715">
                  <c:v>4463.66</c:v>
                </c:pt>
                <c:pt idx="716">
                  <c:v>2788.61</c:v>
                </c:pt>
                <c:pt idx="717">
                  <c:v>2294.3299999999899</c:v>
                </c:pt>
                <c:pt idx="718">
                  <c:v>4289.8399999999901</c:v>
                </c:pt>
                <c:pt idx="719">
                  <c:v>3154.0999999999899</c:v>
                </c:pt>
                <c:pt idx="720">
                  <c:v>3466.5799999999899</c:v>
                </c:pt>
                <c:pt idx="721">
                  <c:v>2971.74</c:v>
                </c:pt>
                <c:pt idx="722">
                  <c:v>3221.87</c:v>
                </c:pt>
                <c:pt idx="723">
                  <c:v>2658.38</c:v>
                </c:pt>
                <c:pt idx="724">
                  <c:v>2526.2999999999902</c:v>
                </c:pt>
                <c:pt idx="725">
                  <c:v>2723.6</c:v>
                </c:pt>
                <c:pt idx="726">
                  <c:v>3603.3499999999899</c:v>
                </c:pt>
                <c:pt idx="727">
                  <c:v>4803.0200000000004</c:v>
                </c:pt>
                <c:pt idx="728">
                  <c:v>2871.8199999999902</c:v>
                </c:pt>
                <c:pt idx="729">
                  <c:v>3296.16</c:v>
                </c:pt>
                <c:pt idx="730">
                  <c:v>2554.33</c:v>
                </c:pt>
                <c:pt idx="731">
                  <c:v>2730.1899999999901</c:v>
                </c:pt>
                <c:pt idx="732">
                  <c:v>2550.2999999999902</c:v>
                </c:pt>
                <c:pt idx="733">
                  <c:v>3549.65</c:v>
                </c:pt>
                <c:pt idx="734">
                  <c:v>2645.70999999999</c:v>
                </c:pt>
                <c:pt idx="735">
                  <c:v>3296.0099999999902</c:v>
                </c:pt>
                <c:pt idx="736">
                  <c:v>1976.44</c:v>
                </c:pt>
                <c:pt idx="737">
                  <c:v>2390.1399999999899</c:v>
                </c:pt>
                <c:pt idx="738">
                  <c:v>2186.7600000000002</c:v>
                </c:pt>
                <c:pt idx="739">
                  <c:v>3476.78</c:v>
                </c:pt>
                <c:pt idx="740">
                  <c:v>3210.85</c:v>
                </c:pt>
                <c:pt idx="741">
                  <c:v>2614.35</c:v>
                </c:pt>
                <c:pt idx="742">
                  <c:v>4968.1899999999996</c:v>
                </c:pt>
                <c:pt idx="743">
                  <c:v>3967.57</c:v>
                </c:pt>
                <c:pt idx="744">
                  <c:v>3538.4299999999898</c:v>
                </c:pt>
                <c:pt idx="745">
                  <c:v>3021.87</c:v>
                </c:pt>
                <c:pt idx="746">
                  <c:v>4948.2299999999996</c:v>
                </c:pt>
                <c:pt idx="747">
                  <c:v>3447.62</c:v>
                </c:pt>
                <c:pt idx="748">
                  <c:v>2540.62</c:v>
                </c:pt>
                <c:pt idx="749">
                  <c:v>3479.09</c:v>
                </c:pt>
                <c:pt idx="750">
                  <c:v>2390.94</c:v>
                </c:pt>
                <c:pt idx="751">
                  <c:v>3027.41</c:v>
                </c:pt>
                <c:pt idx="752">
                  <c:v>3239.16</c:v>
                </c:pt>
                <c:pt idx="753">
                  <c:v>4407.5699999999897</c:v>
                </c:pt>
                <c:pt idx="754">
                  <c:v>3145.4299999999898</c:v>
                </c:pt>
                <c:pt idx="755">
                  <c:v>4296.96</c:v>
                </c:pt>
                <c:pt idx="756">
                  <c:v>2897.26</c:v>
                </c:pt>
                <c:pt idx="757">
                  <c:v>2999.7399999999898</c:v>
                </c:pt>
                <c:pt idx="758">
                  <c:v>3177.85</c:v>
                </c:pt>
                <c:pt idx="759">
                  <c:v>3370.08</c:v>
                </c:pt>
                <c:pt idx="760">
                  <c:v>4208.28999999999</c:v>
                </c:pt>
                <c:pt idx="761">
                  <c:v>3135.16</c:v>
                </c:pt>
                <c:pt idx="762">
                  <c:v>3324.47999999999</c:v>
                </c:pt>
                <c:pt idx="763">
                  <c:v>3372.48</c:v>
                </c:pt>
                <c:pt idx="764">
                  <c:v>3572.89</c:v>
                </c:pt>
                <c:pt idx="765">
                  <c:v>3644.1099999999901</c:v>
                </c:pt>
                <c:pt idx="766">
                  <c:v>3035.5899999999901</c:v>
                </c:pt>
                <c:pt idx="767">
                  <c:v>4085.43</c:v>
                </c:pt>
                <c:pt idx="768">
                  <c:v>3417.14</c:v>
                </c:pt>
                <c:pt idx="769">
                  <c:v>2403.5099999999902</c:v>
                </c:pt>
                <c:pt idx="770">
                  <c:v>4004.85</c:v>
                </c:pt>
                <c:pt idx="771">
                  <c:v>3145.87</c:v>
                </c:pt>
                <c:pt idx="772">
                  <c:v>2761.53</c:v>
                </c:pt>
                <c:pt idx="773">
                  <c:v>2745.6</c:v>
                </c:pt>
                <c:pt idx="774">
                  <c:v>5856.6099999999897</c:v>
                </c:pt>
                <c:pt idx="775">
                  <c:v>3344.45999999999</c:v>
                </c:pt>
                <c:pt idx="776">
                  <c:v>3318.8599999999901</c:v>
                </c:pt>
                <c:pt idx="777">
                  <c:v>3812.6599999999899</c:v>
                </c:pt>
                <c:pt idx="778">
                  <c:v>2520.16</c:v>
                </c:pt>
                <c:pt idx="779">
                  <c:v>4827.7299999999896</c:v>
                </c:pt>
                <c:pt idx="780">
                  <c:v>3130.09</c:v>
                </c:pt>
                <c:pt idx="781">
                  <c:v>3983.78</c:v>
                </c:pt>
                <c:pt idx="782">
                  <c:v>3816.9299999999898</c:v>
                </c:pt>
                <c:pt idx="783">
                  <c:v>3331.2</c:v>
                </c:pt>
                <c:pt idx="784">
                  <c:v>2886.7999999999902</c:v>
                </c:pt>
                <c:pt idx="785">
                  <c:v>2664.47</c:v>
                </c:pt>
                <c:pt idx="786">
                  <c:v>2557.14</c:v>
                </c:pt>
                <c:pt idx="787">
                  <c:v>2891.97</c:v>
                </c:pt>
                <c:pt idx="788">
                  <c:v>4071.32</c:v>
                </c:pt>
                <c:pt idx="789">
                  <c:v>2901.9399999999901</c:v>
                </c:pt>
                <c:pt idx="790">
                  <c:v>3509.0599999999899</c:v>
                </c:pt>
                <c:pt idx="791">
                  <c:v>2418.1299999999901</c:v>
                </c:pt>
                <c:pt idx="792">
                  <c:v>2699.8299999999899</c:v>
                </c:pt>
                <c:pt idx="793">
                  <c:v>2253.0500000000002</c:v>
                </c:pt>
                <c:pt idx="794">
                  <c:v>3613.45999999999</c:v>
                </c:pt>
                <c:pt idx="795">
                  <c:v>3033.18</c:v>
                </c:pt>
                <c:pt idx="796">
                  <c:v>2608.5</c:v>
                </c:pt>
                <c:pt idx="797">
                  <c:v>3846.54</c:v>
                </c:pt>
                <c:pt idx="798">
                  <c:v>2522.37</c:v>
                </c:pt>
                <c:pt idx="799">
                  <c:v>2016.01</c:v>
                </c:pt>
                <c:pt idx="800">
                  <c:v>2627.93</c:v>
                </c:pt>
                <c:pt idx="801">
                  <c:v>4229.7</c:v>
                </c:pt>
                <c:pt idx="802">
                  <c:v>2448.69</c:v>
                </c:pt>
                <c:pt idx="803">
                  <c:v>3458.16</c:v>
                </c:pt>
                <c:pt idx="804">
                  <c:v>2687.14</c:v>
                </c:pt>
                <c:pt idx="805">
                  <c:v>2049.22999999999</c:v>
                </c:pt>
                <c:pt idx="806">
                  <c:v>2339.7599999999902</c:v>
                </c:pt>
                <c:pt idx="807">
                  <c:v>2428.29</c:v>
                </c:pt>
                <c:pt idx="808">
                  <c:v>2515.84</c:v>
                </c:pt>
                <c:pt idx="809">
                  <c:v>2889.74</c:v>
                </c:pt>
                <c:pt idx="810">
                  <c:v>2554.3999999999901</c:v>
                </c:pt>
                <c:pt idx="811">
                  <c:v>3390.38</c:v>
                </c:pt>
                <c:pt idx="812">
                  <c:v>2773.94</c:v>
                </c:pt>
                <c:pt idx="813">
                  <c:v>3463.91</c:v>
                </c:pt>
                <c:pt idx="814">
                  <c:v>2409</c:v>
                </c:pt>
                <c:pt idx="815">
                  <c:v>2939.61</c:v>
                </c:pt>
                <c:pt idx="816">
                  <c:v>2699.1699999999901</c:v>
                </c:pt>
                <c:pt idx="817">
                  <c:v>2789.92</c:v>
                </c:pt>
                <c:pt idx="818">
                  <c:v>2953.7</c:v>
                </c:pt>
                <c:pt idx="819">
                  <c:v>2074.65</c:v>
                </c:pt>
                <c:pt idx="820">
                  <c:v>2691.1499999999901</c:v>
                </c:pt>
                <c:pt idx="821">
                  <c:v>2754.3799999999901</c:v>
                </c:pt>
                <c:pt idx="822">
                  <c:v>3109.85</c:v>
                </c:pt>
                <c:pt idx="823">
                  <c:v>3165.28999999999</c:v>
                </c:pt>
                <c:pt idx="824">
                  <c:v>2941.6299999999901</c:v>
                </c:pt>
                <c:pt idx="825">
                  <c:v>4431.0199999999904</c:v>
                </c:pt>
                <c:pt idx="826">
                  <c:v>2275.0499999999902</c:v>
                </c:pt>
                <c:pt idx="827">
                  <c:v>2325.45999999999</c:v>
                </c:pt>
                <c:pt idx="828">
                  <c:v>2361.42</c:v>
                </c:pt>
                <c:pt idx="829">
                  <c:v>3343.6899999999901</c:v>
                </c:pt>
                <c:pt idx="830">
                  <c:v>2928.3</c:v>
                </c:pt>
                <c:pt idx="831">
                  <c:v>3913.72</c:v>
                </c:pt>
                <c:pt idx="832">
                  <c:v>3096.66</c:v>
                </c:pt>
                <c:pt idx="833">
                  <c:v>2595.06</c:v>
                </c:pt>
                <c:pt idx="834">
                  <c:v>3041.5</c:v>
                </c:pt>
                <c:pt idx="835">
                  <c:v>2534.0499999999902</c:v>
                </c:pt>
                <c:pt idx="836">
                  <c:v>2992.27</c:v>
                </c:pt>
                <c:pt idx="837">
                  <c:v>3118.51</c:v>
                </c:pt>
                <c:pt idx="838">
                  <c:v>3100.1699999999901</c:v>
                </c:pt>
                <c:pt idx="839">
                  <c:v>4725.08</c:v>
                </c:pt>
                <c:pt idx="840">
                  <c:v>2562.25</c:v>
                </c:pt>
                <c:pt idx="841">
                  <c:v>2949.84</c:v>
                </c:pt>
                <c:pt idx="842">
                  <c:v>3332.7399999999898</c:v>
                </c:pt>
                <c:pt idx="843">
                  <c:v>3676.1199999999899</c:v>
                </c:pt>
                <c:pt idx="844">
                  <c:v>3802.8</c:v>
                </c:pt>
                <c:pt idx="845">
                  <c:v>3091.78</c:v>
                </c:pt>
                <c:pt idx="846">
                  <c:v>2623.5099999999902</c:v>
                </c:pt>
                <c:pt idx="847">
                  <c:v>3240.81</c:v>
                </c:pt>
                <c:pt idx="848">
                  <c:v>2583.7399999999998</c:v>
                </c:pt>
                <c:pt idx="849">
                  <c:v>2384.09</c:v>
                </c:pt>
                <c:pt idx="850">
                  <c:v>4431.07</c:v>
                </c:pt>
                <c:pt idx="851">
                  <c:v>3132.66</c:v>
                </c:pt>
                <c:pt idx="852">
                  <c:v>3545.99</c:v>
                </c:pt>
                <c:pt idx="853">
                  <c:v>2455.14</c:v>
                </c:pt>
                <c:pt idx="854">
                  <c:v>2703.72</c:v>
                </c:pt>
                <c:pt idx="855">
                  <c:v>2503.13</c:v>
                </c:pt>
                <c:pt idx="856">
                  <c:v>2871.57</c:v>
                </c:pt>
                <c:pt idx="857">
                  <c:v>3823.64</c:v>
                </c:pt>
                <c:pt idx="858">
                  <c:v>3172.1199999999899</c:v>
                </c:pt>
                <c:pt idx="859">
                  <c:v>3126.22999999999</c:v>
                </c:pt>
                <c:pt idx="860">
                  <c:v>3140.4299999999898</c:v>
                </c:pt>
                <c:pt idx="861">
                  <c:v>2651.31</c:v>
                </c:pt>
                <c:pt idx="862">
                  <c:v>2178.8200000000002</c:v>
                </c:pt>
                <c:pt idx="863">
                  <c:v>2787.03</c:v>
                </c:pt>
                <c:pt idx="864">
                  <c:v>3819.11</c:v>
                </c:pt>
                <c:pt idx="865">
                  <c:v>3594.49999999999</c:v>
                </c:pt>
                <c:pt idx="866">
                  <c:v>3295.0599999999899</c:v>
                </c:pt>
                <c:pt idx="867">
                  <c:v>3855.16</c:v>
                </c:pt>
                <c:pt idx="868">
                  <c:v>2564.14</c:v>
                </c:pt>
                <c:pt idx="869">
                  <c:v>2596.26999999999</c:v>
                </c:pt>
                <c:pt idx="870">
                  <c:v>2920.70999999999</c:v>
                </c:pt>
                <c:pt idx="871">
                  <c:v>3250.24</c:v>
                </c:pt>
                <c:pt idx="872">
                  <c:v>4168.09</c:v>
                </c:pt>
                <c:pt idx="873">
                  <c:v>3768.3199999999902</c:v>
                </c:pt>
                <c:pt idx="874">
                  <c:v>3800.9699999999898</c:v>
                </c:pt>
                <c:pt idx="875">
                  <c:v>2584.28999999999</c:v>
                </c:pt>
                <c:pt idx="876">
                  <c:v>3029.2</c:v>
                </c:pt>
                <c:pt idx="877">
                  <c:v>2992.52</c:v>
                </c:pt>
                <c:pt idx="878">
                  <c:v>4540.5</c:v>
                </c:pt>
                <c:pt idx="879">
                  <c:v>3161.71</c:v>
                </c:pt>
                <c:pt idx="880">
                  <c:v>2767.09</c:v>
                </c:pt>
                <c:pt idx="881">
                  <c:v>2446.66</c:v>
                </c:pt>
                <c:pt idx="882">
                  <c:v>2567.8199999999902</c:v>
                </c:pt>
                <c:pt idx="883">
                  <c:v>2483.84</c:v>
                </c:pt>
                <c:pt idx="884">
                  <c:v>3078.6699999999901</c:v>
                </c:pt>
                <c:pt idx="885">
                  <c:v>3142.85</c:v>
                </c:pt>
                <c:pt idx="886">
                  <c:v>3035.9199999999901</c:v>
                </c:pt>
                <c:pt idx="887">
                  <c:v>3298.16</c:v>
                </c:pt>
                <c:pt idx="888">
                  <c:v>3432.33</c:v>
                </c:pt>
                <c:pt idx="889">
                  <c:v>3159.3299999999899</c:v>
                </c:pt>
                <c:pt idx="890">
                  <c:v>2508.37</c:v>
                </c:pt>
                <c:pt idx="891">
                  <c:v>4777.2599999999902</c:v>
                </c:pt>
                <c:pt idx="892">
                  <c:v>3586.74</c:v>
                </c:pt>
                <c:pt idx="893">
                  <c:v>3147.85</c:v>
                </c:pt>
                <c:pt idx="894">
                  <c:v>2958.34</c:v>
                </c:pt>
                <c:pt idx="895">
                  <c:v>2721.1099999999901</c:v>
                </c:pt>
                <c:pt idx="896">
                  <c:v>2924.26999999999</c:v>
                </c:pt>
                <c:pt idx="897">
                  <c:v>1954.50999999999</c:v>
                </c:pt>
                <c:pt idx="898">
                  <c:v>2762.07</c:v>
                </c:pt>
                <c:pt idx="899">
                  <c:v>2591.7199999999998</c:v>
                </c:pt>
                <c:pt idx="900">
                  <c:v>2892.19</c:v>
                </c:pt>
                <c:pt idx="901">
                  <c:v>1759.53</c:v>
                </c:pt>
                <c:pt idx="902">
                  <c:v>2097.71</c:v>
                </c:pt>
                <c:pt idx="903">
                  <c:v>2118.3999999999901</c:v>
                </c:pt>
                <c:pt idx="904">
                  <c:v>1918.36</c:v>
                </c:pt>
                <c:pt idx="905">
                  <c:v>1991.47</c:v>
                </c:pt>
                <c:pt idx="906">
                  <c:v>3550.48</c:v>
                </c:pt>
                <c:pt idx="907">
                  <c:v>2087.25</c:v>
                </c:pt>
                <c:pt idx="908">
                  <c:v>3734.79</c:v>
                </c:pt>
                <c:pt idx="909">
                  <c:v>2583.1799999999998</c:v>
                </c:pt>
                <c:pt idx="910">
                  <c:v>1960.8899999999901</c:v>
                </c:pt>
                <c:pt idx="911">
                  <c:v>2913.6999999999898</c:v>
                </c:pt>
                <c:pt idx="912">
                  <c:v>2531.36</c:v>
                </c:pt>
                <c:pt idx="913">
                  <c:v>2901.35</c:v>
                </c:pt>
                <c:pt idx="914">
                  <c:v>2942.74999999999</c:v>
                </c:pt>
                <c:pt idx="915">
                  <c:v>2165.66</c:v>
                </c:pt>
                <c:pt idx="916">
                  <c:v>2446.7800000000002</c:v>
                </c:pt>
                <c:pt idx="917">
                  <c:v>2244.3599999999901</c:v>
                </c:pt>
                <c:pt idx="918">
                  <c:v>3050.74</c:v>
                </c:pt>
                <c:pt idx="919">
                  <c:v>3120.56</c:v>
                </c:pt>
                <c:pt idx="920">
                  <c:v>3037.74999999999</c:v>
                </c:pt>
                <c:pt idx="921">
                  <c:v>3557.82</c:v>
                </c:pt>
                <c:pt idx="922">
                  <c:v>2378.45999999999</c:v>
                </c:pt>
                <c:pt idx="923">
                  <c:v>1782.8799999999901</c:v>
                </c:pt>
                <c:pt idx="924">
                  <c:v>2152.34</c:v>
                </c:pt>
                <c:pt idx="925">
                  <c:v>3408.8599999999901</c:v>
                </c:pt>
                <c:pt idx="926">
                  <c:v>2765.0299999999902</c:v>
                </c:pt>
                <c:pt idx="927">
                  <c:v>3243.33</c:v>
                </c:pt>
                <c:pt idx="928">
                  <c:v>2280.7799999999902</c:v>
                </c:pt>
                <c:pt idx="929">
                  <c:v>3253.0699999999902</c:v>
                </c:pt>
                <c:pt idx="930">
                  <c:v>2148.54</c:v>
                </c:pt>
                <c:pt idx="931">
                  <c:v>2478.13</c:v>
                </c:pt>
                <c:pt idx="932">
                  <c:v>2996.45</c:v>
                </c:pt>
                <c:pt idx="933">
                  <c:v>3415.45999999999</c:v>
                </c:pt>
                <c:pt idx="934">
                  <c:v>3267.14</c:v>
                </c:pt>
                <c:pt idx="935">
                  <c:v>2856.68</c:v>
                </c:pt>
                <c:pt idx="936">
                  <c:v>1851.1799999999901</c:v>
                </c:pt>
                <c:pt idx="937">
                  <c:v>2083.87</c:v>
                </c:pt>
                <c:pt idx="938">
                  <c:v>3080.1999999999898</c:v>
                </c:pt>
                <c:pt idx="939">
                  <c:v>3109.68</c:v>
                </c:pt>
                <c:pt idx="940">
                  <c:v>3025.13</c:v>
                </c:pt>
                <c:pt idx="941">
                  <c:v>2625.0099999999902</c:v>
                </c:pt>
                <c:pt idx="942">
                  <c:v>2465.11</c:v>
                </c:pt>
                <c:pt idx="943">
                  <c:v>2494.77</c:v>
                </c:pt>
                <c:pt idx="944">
                  <c:v>2973.8299999999899</c:v>
                </c:pt>
                <c:pt idx="945">
                  <c:v>2395.7199999999898</c:v>
                </c:pt>
                <c:pt idx="946">
                  <c:v>2390.0300000000002</c:v>
                </c:pt>
                <c:pt idx="947">
                  <c:v>2917.03</c:v>
                </c:pt>
                <c:pt idx="948">
                  <c:v>2682.29</c:v>
                </c:pt>
                <c:pt idx="949">
                  <c:v>2708.32</c:v>
                </c:pt>
                <c:pt idx="950">
                  <c:v>3538.4299999999898</c:v>
                </c:pt>
                <c:pt idx="951">
                  <c:v>2017.95</c:v>
                </c:pt>
                <c:pt idx="952">
                  <c:v>2790.13</c:v>
                </c:pt>
                <c:pt idx="953">
                  <c:v>4059.3799999999901</c:v>
                </c:pt>
                <c:pt idx="954">
                  <c:v>2735.5899999999901</c:v>
                </c:pt>
                <c:pt idx="955">
                  <c:v>3875.94</c:v>
                </c:pt>
                <c:pt idx="956">
                  <c:v>2991.98</c:v>
                </c:pt>
                <c:pt idx="957">
                  <c:v>3293.3199999999902</c:v>
                </c:pt>
                <c:pt idx="958">
                  <c:v>2916.8999999999901</c:v>
                </c:pt>
                <c:pt idx="959">
                  <c:v>2801.44</c:v>
                </c:pt>
                <c:pt idx="960">
                  <c:v>3017.26</c:v>
                </c:pt>
                <c:pt idx="961">
                  <c:v>2353.36</c:v>
                </c:pt>
                <c:pt idx="962">
                  <c:v>3125.58</c:v>
                </c:pt>
                <c:pt idx="963">
                  <c:v>3604.9499999999898</c:v>
                </c:pt>
                <c:pt idx="964">
                  <c:v>3095.13</c:v>
                </c:pt>
                <c:pt idx="965">
                  <c:v>1932.8099999999899</c:v>
                </c:pt>
                <c:pt idx="966">
                  <c:v>2449.16</c:v>
                </c:pt>
                <c:pt idx="967">
                  <c:v>3111.7999999999902</c:v>
                </c:pt>
                <c:pt idx="968">
                  <c:v>2841.8999999999901</c:v>
                </c:pt>
                <c:pt idx="969">
                  <c:v>2667.51999999999</c:v>
                </c:pt>
                <c:pt idx="970">
                  <c:v>2710.26</c:v>
                </c:pt>
                <c:pt idx="971">
                  <c:v>3695.1899999999901</c:v>
                </c:pt>
                <c:pt idx="972">
                  <c:v>2382.31</c:v>
                </c:pt>
                <c:pt idx="973">
                  <c:v>2279.5599999999899</c:v>
                </c:pt>
                <c:pt idx="974">
                  <c:v>3215.56</c:v>
                </c:pt>
                <c:pt idx="975">
                  <c:v>2840.46</c:v>
                </c:pt>
                <c:pt idx="976">
                  <c:v>3245.53999999999</c:v>
                </c:pt>
                <c:pt idx="977">
                  <c:v>2686.26999999999</c:v>
                </c:pt>
                <c:pt idx="978">
                  <c:v>2024.01</c:v>
                </c:pt>
                <c:pt idx="979">
                  <c:v>2911.26999999999</c:v>
                </c:pt>
                <c:pt idx="980">
                  <c:v>3720.4</c:v>
                </c:pt>
                <c:pt idx="981">
                  <c:v>2797.8399999999901</c:v>
                </c:pt>
                <c:pt idx="982">
                  <c:v>2950.17</c:v>
                </c:pt>
                <c:pt idx="983">
                  <c:v>2498.78999999999</c:v>
                </c:pt>
                <c:pt idx="984">
                  <c:v>2661.0699999999902</c:v>
                </c:pt>
                <c:pt idx="985">
                  <c:v>2531.31</c:v>
                </c:pt>
                <c:pt idx="986">
                  <c:v>2467.5</c:v>
                </c:pt>
                <c:pt idx="987">
                  <c:v>2702.4</c:v>
                </c:pt>
                <c:pt idx="988">
                  <c:v>2924.94</c:v>
                </c:pt>
                <c:pt idx="989">
                  <c:v>3280.91</c:v>
                </c:pt>
                <c:pt idx="990">
                  <c:v>2963.87</c:v>
                </c:pt>
                <c:pt idx="991">
                  <c:v>2736.99999999999</c:v>
                </c:pt>
                <c:pt idx="992">
                  <c:v>3050.4</c:v>
                </c:pt>
                <c:pt idx="993">
                  <c:v>2743.0299999999902</c:v>
                </c:pt>
                <c:pt idx="994">
                  <c:v>2654.39</c:v>
                </c:pt>
                <c:pt idx="995">
                  <c:v>3454.93</c:v>
                </c:pt>
                <c:pt idx="996">
                  <c:v>3003.72999999999</c:v>
                </c:pt>
                <c:pt idx="997">
                  <c:v>2769.87</c:v>
                </c:pt>
                <c:pt idx="998">
                  <c:v>2798.8399999999901</c:v>
                </c:pt>
                <c:pt idx="999">
                  <c:v>3329.71</c:v>
                </c:pt>
                <c:pt idx="1000">
                  <c:v>4172.0599999999904</c:v>
                </c:pt>
                <c:pt idx="1001">
                  <c:v>3900.6999999999898</c:v>
                </c:pt>
                <c:pt idx="1002">
                  <c:v>5913.29</c:v>
                </c:pt>
                <c:pt idx="1003">
                  <c:v>2149.0699999999902</c:v>
                </c:pt>
                <c:pt idx="1004">
                  <c:v>2904.81</c:v>
                </c:pt>
                <c:pt idx="1005">
                  <c:v>3262.8</c:v>
                </c:pt>
                <c:pt idx="1006">
                  <c:v>2433.2399999999898</c:v>
                </c:pt>
                <c:pt idx="1007">
                  <c:v>2767.1899999999901</c:v>
                </c:pt>
                <c:pt idx="1008">
                  <c:v>3710.3699999999899</c:v>
                </c:pt>
                <c:pt idx="1009">
                  <c:v>2948.55</c:v>
                </c:pt>
                <c:pt idx="1010">
                  <c:v>2854.59</c:v>
                </c:pt>
                <c:pt idx="1011">
                  <c:v>2372.4</c:v>
                </c:pt>
                <c:pt idx="1012">
                  <c:v>2323.2199999999998</c:v>
                </c:pt>
                <c:pt idx="1013">
                  <c:v>5149.8699999999899</c:v>
                </c:pt>
                <c:pt idx="1014">
                  <c:v>2372.0599999999899</c:v>
                </c:pt>
                <c:pt idx="1015">
                  <c:v>2502.2199999999998</c:v>
                </c:pt>
                <c:pt idx="1016">
                  <c:v>2557.79</c:v>
                </c:pt>
                <c:pt idx="1017">
                  <c:v>2906.7599999999902</c:v>
                </c:pt>
                <c:pt idx="1018">
                  <c:v>2783.8399999999901</c:v>
                </c:pt>
                <c:pt idx="1019">
                  <c:v>5556.53999999999</c:v>
                </c:pt>
                <c:pt idx="1020">
                  <c:v>2426.5699999999902</c:v>
                </c:pt>
                <c:pt idx="1021">
                  <c:v>3865.62</c:v>
                </c:pt>
                <c:pt idx="1022">
                  <c:v>2637.8599999999901</c:v>
                </c:pt>
                <c:pt idx="1023">
                  <c:v>3175.42</c:v>
                </c:pt>
                <c:pt idx="1024">
                  <c:v>3275.14</c:v>
                </c:pt>
                <c:pt idx="1025">
                  <c:v>2601.3199999999902</c:v>
                </c:pt>
                <c:pt idx="1026">
                  <c:v>2700.86</c:v>
                </c:pt>
                <c:pt idx="1027">
                  <c:v>3522.56</c:v>
                </c:pt>
                <c:pt idx="1028">
                  <c:v>3019.45</c:v>
                </c:pt>
                <c:pt idx="1029">
                  <c:v>2276.45999999999</c:v>
                </c:pt>
                <c:pt idx="1030">
                  <c:v>2273.83</c:v>
                </c:pt>
                <c:pt idx="1031">
                  <c:v>2429.78999999999</c:v>
                </c:pt>
                <c:pt idx="1032">
                  <c:v>3163.1299999999901</c:v>
                </c:pt>
                <c:pt idx="1033">
                  <c:v>2320.66</c:v>
                </c:pt>
                <c:pt idx="1034">
                  <c:v>2366.3000000000002</c:v>
                </c:pt>
                <c:pt idx="1035">
                  <c:v>2005.42</c:v>
                </c:pt>
                <c:pt idx="1036">
                  <c:v>2363.5500000000002</c:v>
                </c:pt>
                <c:pt idx="1037">
                  <c:v>2161.3499999999899</c:v>
                </c:pt>
                <c:pt idx="1038">
                  <c:v>3205.6599999999899</c:v>
                </c:pt>
                <c:pt idx="1039">
                  <c:v>3055.43</c:v>
                </c:pt>
                <c:pt idx="1040">
                  <c:v>1967.1399999999901</c:v>
                </c:pt>
                <c:pt idx="1041">
                  <c:v>2615.5300000000002</c:v>
                </c:pt>
                <c:pt idx="1042">
                  <c:v>2638.01</c:v>
                </c:pt>
                <c:pt idx="1043">
                  <c:v>2229.9299999999998</c:v>
                </c:pt>
                <c:pt idx="1044">
                  <c:v>3063.38</c:v>
                </c:pt>
                <c:pt idx="1045">
                  <c:v>3478.6999999999898</c:v>
                </c:pt>
                <c:pt idx="1046">
                  <c:v>2409.5299999999902</c:v>
                </c:pt>
                <c:pt idx="1047">
                  <c:v>2766.23</c:v>
                </c:pt>
                <c:pt idx="1048">
                  <c:v>2964.70999999999</c:v>
                </c:pt>
                <c:pt idx="1049">
                  <c:v>3297.77</c:v>
                </c:pt>
                <c:pt idx="1050">
                  <c:v>2755.1799999999898</c:v>
                </c:pt>
                <c:pt idx="1051">
                  <c:v>2669.89</c:v>
                </c:pt>
                <c:pt idx="1052">
                  <c:v>3645.74999999999</c:v>
                </c:pt>
                <c:pt idx="1053">
                  <c:v>2932.41</c:v>
                </c:pt>
                <c:pt idx="1054">
                  <c:v>3619.1999999999898</c:v>
                </c:pt>
                <c:pt idx="1055">
                  <c:v>2515.66</c:v>
                </c:pt>
                <c:pt idx="1056">
                  <c:v>3059.4</c:v>
                </c:pt>
                <c:pt idx="1057">
                  <c:v>2659.8399999999901</c:v>
                </c:pt>
                <c:pt idx="1058">
                  <c:v>2165.5799999999899</c:v>
                </c:pt>
                <c:pt idx="1059">
                  <c:v>2556.6299999999901</c:v>
                </c:pt>
                <c:pt idx="1060">
                  <c:v>2344.81</c:v>
                </c:pt>
                <c:pt idx="1061">
                  <c:v>2325.25</c:v>
                </c:pt>
                <c:pt idx="1062">
                  <c:v>2379.3899999999899</c:v>
                </c:pt>
                <c:pt idx="1063">
                  <c:v>2047.1699999999901</c:v>
                </c:pt>
                <c:pt idx="1064">
                  <c:v>2744.44</c:v>
                </c:pt>
                <c:pt idx="1065">
                  <c:v>2527.1099999999901</c:v>
                </c:pt>
                <c:pt idx="1066">
                  <c:v>2290.47999999999</c:v>
                </c:pt>
                <c:pt idx="1067">
                  <c:v>2535.4899999999998</c:v>
                </c:pt>
                <c:pt idx="1068">
                  <c:v>4213.0199999999904</c:v>
                </c:pt>
                <c:pt idx="1069">
                  <c:v>3068.11</c:v>
                </c:pt>
                <c:pt idx="1070">
                  <c:v>3183.62</c:v>
                </c:pt>
                <c:pt idx="1071">
                  <c:v>2619.33</c:v>
                </c:pt>
                <c:pt idx="1072">
                  <c:v>3057.46</c:v>
                </c:pt>
                <c:pt idx="1073">
                  <c:v>2444.0599999999899</c:v>
                </c:pt>
                <c:pt idx="1074">
                  <c:v>2424.12</c:v>
                </c:pt>
                <c:pt idx="1075">
                  <c:v>3265.85</c:v>
                </c:pt>
                <c:pt idx="1076">
                  <c:v>2728.7599999999902</c:v>
                </c:pt>
                <c:pt idx="1077">
                  <c:v>2308.4499999999998</c:v>
                </c:pt>
                <c:pt idx="1078">
                  <c:v>2383.5100000000002</c:v>
                </c:pt>
                <c:pt idx="1079">
                  <c:v>2955.1999999999898</c:v>
                </c:pt>
                <c:pt idx="1080">
                  <c:v>3337.1299999999901</c:v>
                </c:pt>
                <c:pt idx="1081">
                  <c:v>3148.35</c:v>
                </c:pt>
                <c:pt idx="1082">
                  <c:v>2235.6</c:v>
                </c:pt>
                <c:pt idx="1083">
                  <c:v>2451.96</c:v>
                </c:pt>
                <c:pt idx="1084">
                  <c:v>2507.92</c:v>
                </c:pt>
                <c:pt idx="1085">
                  <c:v>2870.0299999999902</c:v>
                </c:pt>
                <c:pt idx="1086">
                  <c:v>2249.71</c:v>
                </c:pt>
                <c:pt idx="1087">
                  <c:v>2758.39</c:v>
                </c:pt>
                <c:pt idx="1088">
                  <c:v>2406.0299999999902</c:v>
                </c:pt>
                <c:pt idx="1089">
                  <c:v>2466.4899999999998</c:v>
                </c:pt>
                <c:pt idx="1090">
                  <c:v>3845.9499999999898</c:v>
                </c:pt>
                <c:pt idx="1091">
                  <c:v>2412.4299999999998</c:v>
                </c:pt>
                <c:pt idx="1092">
                  <c:v>2254.7199999999998</c:v>
                </c:pt>
                <c:pt idx="1093">
                  <c:v>2562.13</c:v>
                </c:pt>
                <c:pt idx="1094">
                  <c:v>2613.0599999999899</c:v>
                </c:pt>
                <c:pt idx="1095">
                  <c:v>3515.78</c:v>
                </c:pt>
                <c:pt idx="1096">
                  <c:v>2745.53999999999</c:v>
                </c:pt>
                <c:pt idx="1097">
                  <c:v>3000.73</c:v>
                </c:pt>
                <c:pt idx="1098">
                  <c:v>3154.04</c:v>
                </c:pt>
                <c:pt idx="1099">
                  <c:v>2183.9499999999998</c:v>
                </c:pt>
                <c:pt idx="1100">
                  <c:v>2975.83</c:v>
                </c:pt>
                <c:pt idx="1101">
                  <c:v>3170.2999999999902</c:v>
                </c:pt>
                <c:pt idx="1102">
                  <c:v>2002.4299999999901</c:v>
                </c:pt>
                <c:pt idx="1103">
                  <c:v>2614.8799999999901</c:v>
                </c:pt>
                <c:pt idx="1104">
                  <c:v>2881.12</c:v>
                </c:pt>
                <c:pt idx="1105">
                  <c:v>2869.41</c:v>
                </c:pt>
                <c:pt idx="1106">
                  <c:v>2601.6</c:v>
                </c:pt>
                <c:pt idx="1107">
                  <c:v>2853.6799999999898</c:v>
                </c:pt>
                <c:pt idx="1108">
                  <c:v>2841.53999999999</c:v>
                </c:pt>
                <c:pt idx="1109">
                  <c:v>3141.97999999999</c:v>
                </c:pt>
                <c:pt idx="1110">
                  <c:v>3272.7599999999902</c:v>
                </c:pt>
                <c:pt idx="1111">
                  <c:v>2432.8899999999899</c:v>
                </c:pt>
                <c:pt idx="1112">
                  <c:v>2888.9499999999898</c:v>
                </c:pt>
                <c:pt idx="1113">
                  <c:v>2640.99</c:v>
                </c:pt>
                <c:pt idx="1114">
                  <c:v>2934</c:v>
                </c:pt>
                <c:pt idx="1115">
                  <c:v>3448.64</c:v>
                </c:pt>
                <c:pt idx="1116">
                  <c:v>2688.19</c:v>
                </c:pt>
                <c:pt idx="1117">
                  <c:v>2475.85</c:v>
                </c:pt>
                <c:pt idx="1118">
                  <c:v>3603.9499999999898</c:v>
                </c:pt>
                <c:pt idx="1119">
                  <c:v>3553.4299999999898</c:v>
                </c:pt>
                <c:pt idx="1120">
                  <c:v>2310.13</c:v>
                </c:pt>
                <c:pt idx="1121">
                  <c:v>2536.2199999999998</c:v>
                </c:pt>
                <c:pt idx="1122">
                  <c:v>3074.13</c:v>
                </c:pt>
                <c:pt idx="1123">
                  <c:v>2869.5099999999902</c:v>
                </c:pt>
                <c:pt idx="1124">
                  <c:v>2889.6899999999901</c:v>
                </c:pt>
                <c:pt idx="1125">
                  <c:v>3236</c:v>
                </c:pt>
                <c:pt idx="1126">
                  <c:v>2238.1499999999901</c:v>
                </c:pt>
                <c:pt idx="1127">
                  <c:v>2224.8499999999899</c:v>
                </c:pt>
                <c:pt idx="1128">
                  <c:v>2924.4699999999898</c:v>
                </c:pt>
                <c:pt idx="1129">
                  <c:v>3282.0299999999902</c:v>
                </c:pt>
                <c:pt idx="1130">
                  <c:v>2656.14</c:v>
                </c:pt>
                <c:pt idx="1131">
                  <c:v>2496.65</c:v>
                </c:pt>
                <c:pt idx="1132">
                  <c:v>2711.88</c:v>
                </c:pt>
                <c:pt idx="1133">
                  <c:v>2423.9499999999898</c:v>
                </c:pt>
                <c:pt idx="1134">
                  <c:v>2548.75</c:v>
                </c:pt>
                <c:pt idx="1135">
                  <c:v>2948.99</c:v>
                </c:pt>
                <c:pt idx="1136">
                  <c:v>2495.12</c:v>
                </c:pt>
                <c:pt idx="1137">
                  <c:v>2125.4499999999998</c:v>
                </c:pt>
                <c:pt idx="1138">
                  <c:v>2502.04</c:v>
                </c:pt>
                <c:pt idx="1139">
                  <c:v>2773.06</c:v>
                </c:pt>
                <c:pt idx="1140">
                  <c:v>3475.05</c:v>
                </c:pt>
                <c:pt idx="1141">
                  <c:v>3214.73</c:v>
                </c:pt>
                <c:pt idx="1142">
                  <c:v>3475.8299999999899</c:v>
                </c:pt>
                <c:pt idx="1143">
                  <c:v>3012.5899999999901</c:v>
                </c:pt>
                <c:pt idx="1144">
                  <c:v>2586.91</c:v>
                </c:pt>
                <c:pt idx="1145">
                  <c:v>2189.09</c:v>
                </c:pt>
                <c:pt idx="1146">
                  <c:v>3255.91</c:v>
                </c:pt>
                <c:pt idx="1147">
                  <c:v>4107.1099999999997</c:v>
                </c:pt>
                <c:pt idx="1148">
                  <c:v>2527.83</c:v>
                </c:pt>
                <c:pt idx="1149">
                  <c:v>2487.8299999999899</c:v>
                </c:pt>
                <c:pt idx="1150">
                  <c:v>2579.15</c:v>
                </c:pt>
                <c:pt idx="1151">
                  <c:v>2621.6099999999901</c:v>
                </c:pt>
                <c:pt idx="1152">
                  <c:v>3496.51999999999</c:v>
                </c:pt>
                <c:pt idx="1153">
                  <c:v>2334.27</c:v>
                </c:pt>
                <c:pt idx="1154">
                  <c:v>2002.48999999999</c:v>
                </c:pt>
                <c:pt idx="1155">
                  <c:v>2263.38</c:v>
                </c:pt>
                <c:pt idx="1156">
                  <c:v>3259.47</c:v>
                </c:pt>
                <c:pt idx="1157">
                  <c:v>1500.93</c:v>
                </c:pt>
                <c:pt idx="1158">
                  <c:v>2253.0099999999902</c:v>
                </c:pt>
                <c:pt idx="1159">
                  <c:v>4107.6499999999996</c:v>
                </c:pt>
                <c:pt idx="1160">
                  <c:v>2534.5099999999902</c:v>
                </c:pt>
                <c:pt idx="1161">
                  <c:v>2422.28999999999</c:v>
                </c:pt>
                <c:pt idx="1162">
                  <c:v>2808.55</c:v>
                </c:pt>
                <c:pt idx="1163">
                  <c:v>3416.7</c:v>
                </c:pt>
                <c:pt idx="1164">
                  <c:v>3643.0699999999902</c:v>
                </c:pt>
                <c:pt idx="1165">
                  <c:v>2458.02</c:v>
                </c:pt>
                <c:pt idx="1166">
                  <c:v>3044.56</c:v>
                </c:pt>
                <c:pt idx="1167">
                  <c:v>2181.14</c:v>
                </c:pt>
                <c:pt idx="1168">
                  <c:v>2100.61</c:v>
                </c:pt>
                <c:pt idx="1169">
                  <c:v>2224.14</c:v>
                </c:pt>
                <c:pt idx="1170">
                  <c:v>2203.5500000000002</c:v>
                </c:pt>
                <c:pt idx="1171">
                  <c:v>2542.42</c:v>
                </c:pt>
                <c:pt idx="1172">
                  <c:v>2394.23</c:v>
                </c:pt>
                <c:pt idx="1173">
                  <c:v>2642.24999999999</c:v>
                </c:pt>
                <c:pt idx="1174">
                  <c:v>2387.1</c:v>
                </c:pt>
                <c:pt idx="1175">
                  <c:v>2437.85</c:v>
                </c:pt>
                <c:pt idx="1176">
                  <c:v>3191.04</c:v>
                </c:pt>
                <c:pt idx="1177">
                  <c:v>2321.1999999999998</c:v>
                </c:pt>
                <c:pt idx="1178">
                  <c:v>2409.04</c:v>
                </c:pt>
                <c:pt idx="1179">
                  <c:v>2396.9299999999998</c:v>
                </c:pt>
                <c:pt idx="1180">
                  <c:v>3063.43</c:v>
                </c:pt>
                <c:pt idx="1181">
                  <c:v>2037.25999999999</c:v>
                </c:pt>
                <c:pt idx="1182">
                  <c:v>2581.9</c:v>
                </c:pt>
                <c:pt idx="1183">
                  <c:v>2715.2</c:v>
                </c:pt>
                <c:pt idx="1184">
                  <c:v>2157.37</c:v>
                </c:pt>
                <c:pt idx="1185">
                  <c:v>2955.15</c:v>
                </c:pt>
                <c:pt idx="1186">
                  <c:v>2567.9499999999998</c:v>
                </c:pt>
                <c:pt idx="1187">
                  <c:v>3147.65</c:v>
                </c:pt>
                <c:pt idx="1188">
                  <c:v>2555.16</c:v>
                </c:pt>
                <c:pt idx="1189">
                  <c:v>1944.43</c:v>
                </c:pt>
                <c:pt idx="1190">
                  <c:v>2689.2999999999902</c:v>
                </c:pt>
                <c:pt idx="1191">
                  <c:v>2309.35</c:v>
                </c:pt>
                <c:pt idx="1192">
                  <c:v>2230.2999999999902</c:v>
                </c:pt>
                <c:pt idx="1193">
                  <c:v>2183.8099999999899</c:v>
                </c:pt>
                <c:pt idx="1194">
                  <c:v>2689.33</c:v>
                </c:pt>
                <c:pt idx="1195">
                  <c:v>2440.8599999999901</c:v>
                </c:pt>
                <c:pt idx="1196">
                  <c:v>2994.3999999999901</c:v>
                </c:pt>
                <c:pt idx="1197">
                  <c:v>2634.8599999999901</c:v>
                </c:pt>
                <c:pt idx="1198">
                  <c:v>2400.14</c:v>
                </c:pt>
                <c:pt idx="1199">
                  <c:v>2323.73</c:v>
                </c:pt>
                <c:pt idx="1200">
                  <c:v>2412.22999999999</c:v>
                </c:pt>
                <c:pt idx="1201">
                  <c:v>2491.7599999999902</c:v>
                </c:pt>
                <c:pt idx="1202">
                  <c:v>2108.02</c:v>
                </c:pt>
                <c:pt idx="1203">
                  <c:v>2531.9399999999901</c:v>
                </c:pt>
                <c:pt idx="1204">
                  <c:v>2485.16</c:v>
                </c:pt>
                <c:pt idx="1205">
                  <c:v>2431.1499999999901</c:v>
                </c:pt>
                <c:pt idx="1206">
                  <c:v>2536.71</c:v>
                </c:pt>
                <c:pt idx="1207">
                  <c:v>1936.96</c:v>
                </c:pt>
                <c:pt idx="1208">
                  <c:v>4340.1099999999997</c:v>
                </c:pt>
                <c:pt idx="1209">
                  <c:v>1985.91</c:v>
                </c:pt>
                <c:pt idx="1210">
                  <c:v>2314.8999999999901</c:v>
                </c:pt>
                <c:pt idx="1211">
                  <c:v>2783.5699999999902</c:v>
                </c:pt>
                <c:pt idx="1212">
                  <c:v>1953.74</c:v>
                </c:pt>
                <c:pt idx="1213">
                  <c:v>1755.96</c:v>
                </c:pt>
                <c:pt idx="1214">
                  <c:v>2050.33</c:v>
                </c:pt>
                <c:pt idx="1215">
                  <c:v>2177.51999999999</c:v>
                </c:pt>
                <c:pt idx="1216">
                  <c:v>1976.34</c:v>
                </c:pt>
                <c:pt idx="1217">
                  <c:v>2804.3999999999901</c:v>
                </c:pt>
                <c:pt idx="1218">
                  <c:v>2094.4199999999901</c:v>
                </c:pt>
                <c:pt idx="1219">
                  <c:v>1573.9</c:v>
                </c:pt>
                <c:pt idx="1220">
                  <c:v>2000.97</c:v>
                </c:pt>
                <c:pt idx="1221">
                  <c:v>2479.39</c:v>
                </c:pt>
                <c:pt idx="1222">
                  <c:v>3490.55</c:v>
                </c:pt>
                <c:pt idx="1223">
                  <c:v>2608.9</c:v>
                </c:pt>
                <c:pt idx="1224">
                  <c:v>2617.5</c:v>
                </c:pt>
                <c:pt idx="1225">
                  <c:v>2053.85</c:v>
                </c:pt>
                <c:pt idx="1226">
                  <c:v>2306.35</c:v>
                </c:pt>
                <c:pt idx="1227">
                  <c:v>2089.31</c:v>
                </c:pt>
                <c:pt idx="1228">
                  <c:v>2322.2199999999998</c:v>
                </c:pt>
                <c:pt idx="1229">
                  <c:v>2348.4299999999998</c:v>
                </c:pt>
                <c:pt idx="1230">
                  <c:v>2800.54</c:v>
                </c:pt>
                <c:pt idx="1231">
                  <c:v>2045.55</c:v>
                </c:pt>
                <c:pt idx="1232">
                  <c:v>1619.8999999999901</c:v>
                </c:pt>
                <c:pt idx="1233">
                  <c:v>2504.6099999999901</c:v>
                </c:pt>
                <c:pt idx="1234">
                  <c:v>2858.2799999999902</c:v>
                </c:pt>
                <c:pt idx="1235">
                  <c:v>2548.5099999999902</c:v>
                </c:pt>
                <c:pt idx="1236">
                  <c:v>2445.5499999999902</c:v>
                </c:pt>
                <c:pt idx="1237">
                  <c:v>2216.64</c:v>
                </c:pt>
                <c:pt idx="1238">
                  <c:v>2464.65</c:v>
                </c:pt>
                <c:pt idx="1239">
                  <c:v>3648.9699999999898</c:v>
                </c:pt>
                <c:pt idx="1240">
                  <c:v>2005.31</c:v>
                </c:pt>
                <c:pt idx="1241">
                  <c:v>2456.20999999999</c:v>
                </c:pt>
                <c:pt idx="1242">
                  <c:v>2944.35</c:v>
                </c:pt>
                <c:pt idx="1243">
                  <c:v>2513.3799999999901</c:v>
                </c:pt>
                <c:pt idx="1244">
                  <c:v>2347.4899999999998</c:v>
                </c:pt>
                <c:pt idx="1245">
                  <c:v>2950</c:v>
                </c:pt>
                <c:pt idx="1246">
                  <c:v>2176.85</c:v>
                </c:pt>
                <c:pt idx="1247">
                  <c:v>2867.25</c:v>
                </c:pt>
                <c:pt idx="1248">
                  <c:v>1660.77</c:v>
                </c:pt>
                <c:pt idx="1249">
                  <c:v>2162.38</c:v>
                </c:pt>
                <c:pt idx="1250">
                  <c:v>2037.02999999999</c:v>
                </c:pt>
                <c:pt idx="1251">
                  <c:v>2230.25</c:v>
                </c:pt>
                <c:pt idx="1252">
                  <c:v>2224.13</c:v>
                </c:pt>
                <c:pt idx="1253">
                  <c:v>2146.9499999999998</c:v>
                </c:pt>
                <c:pt idx="1254">
                  <c:v>2550.89</c:v>
                </c:pt>
                <c:pt idx="1255">
                  <c:v>1784.1899999999901</c:v>
                </c:pt>
                <c:pt idx="1256">
                  <c:v>1563.15</c:v>
                </c:pt>
                <c:pt idx="1257">
                  <c:v>2043.5999999999899</c:v>
                </c:pt>
                <c:pt idx="1258">
                  <c:v>2538.7600000000002</c:v>
                </c:pt>
                <c:pt idx="1259">
                  <c:v>2136.35</c:v>
                </c:pt>
                <c:pt idx="1260">
                  <c:v>2594.29</c:v>
                </c:pt>
                <c:pt idx="1261">
                  <c:v>2570.1899999999901</c:v>
                </c:pt>
                <c:pt idx="1262">
                  <c:v>2171.1999999999998</c:v>
                </c:pt>
                <c:pt idx="1263">
                  <c:v>2220.2199999999998</c:v>
                </c:pt>
                <c:pt idx="1264">
                  <c:v>3230.64</c:v>
                </c:pt>
                <c:pt idx="1265">
                  <c:v>2480.1</c:v>
                </c:pt>
                <c:pt idx="1266">
                  <c:v>2321.2999999999902</c:v>
                </c:pt>
                <c:pt idx="1267">
                  <c:v>3595.42</c:v>
                </c:pt>
                <c:pt idx="1268">
                  <c:v>2068.12</c:v>
                </c:pt>
                <c:pt idx="1269">
                  <c:v>2344.46</c:v>
                </c:pt>
                <c:pt idx="1270">
                  <c:v>1779.22999999999</c:v>
                </c:pt>
                <c:pt idx="1271">
                  <c:v>2433.5</c:v>
                </c:pt>
                <c:pt idx="1272">
                  <c:v>1861.01</c:v>
                </c:pt>
                <c:pt idx="1273">
                  <c:v>2635.0299999999902</c:v>
                </c:pt>
                <c:pt idx="1274">
                  <c:v>2204.7799999999902</c:v>
                </c:pt>
                <c:pt idx="1275">
                  <c:v>2058.23</c:v>
                </c:pt>
                <c:pt idx="1276">
                  <c:v>2292.75</c:v>
                </c:pt>
                <c:pt idx="1277">
                  <c:v>1811.3799999999901</c:v>
                </c:pt>
                <c:pt idx="1278">
                  <c:v>4257.99</c:v>
                </c:pt>
                <c:pt idx="1279">
                  <c:v>2359.58</c:v>
                </c:pt>
                <c:pt idx="1280">
                  <c:v>2122.67</c:v>
                </c:pt>
                <c:pt idx="1281">
                  <c:v>3029.69</c:v>
                </c:pt>
                <c:pt idx="1282">
                  <c:v>2111.7199999999998</c:v>
                </c:pt>
                <c:pt idx="1283">
                  <c:v>2245.06</c:v>
                </c:pt>
                <c:pt idx="1284">
                  <c:v>1813.4</c:v>
                </c:pt>
                <c:pt idx="1285">
                  <c:v>2410.1799999999998</c:v>
                </c:pt>
                <c:pt idx="1286">
                  <c:v>2087.84</c:v>
                </c:pt>
                <c:pt idx="1287">
                  <c:v>2161.99999999999</c:v>
                </c:pt>
                <c:pt idx="1288">
                  <c:v>2256.06</c:v>
                </c:pt>
                <c:pt idx="1289">
                  <c:v>2313.1</c:v>
                </c:pt>
                <c:pt idx="1290">
                  <c:v>2038.21999999999</c:v>
                </c:pt>
                <c:pt idx="1291">
                  <c:v>2745.31</c:v>
                </c:pt>
                <c:pt idx="1292">
                  <c:v>2240.4499999999998</c:v>
                </c:pt>
                <c:pt idx="1293">
                  <c:v>2246.46</c:v>
                </c:pt>
                <c:pt idx="1294">
                  <c:v>1871.14</c:v>
                </c:pt>
                <c:pt idx="1295">
                  <c:v>1563.44999999999</c:v>
                </c:pt>
                <c:pt idx="1296">
                  <c:v>1607.24</c:v>
                </c:pt>
                <c:pt idx="1297">
                  <c:v>2397.06</c:v>
                </c:pt>
                <c:pt idx="1298">
                  <c:v>1738.48</c:v>
                </c:pt>
                <c:pt idx="1299">
                  <c:v>2033.8899999999901</c:v>
                </c:pt>
                <c:pt idx="1300">
                  <c:v>2190.85</c:v>
                </c:pt>
                <c:pt idx="1301">
                  <c:v>2601.72999999999</c:v>
                </c:pt>
                <c:pt idx="1302">
                  <c:v>2245.5899999999901</c:v>
                </c:pt>
                <c:pt idx="1303">
                  <c:v>1742.1</c:v>
                </c:pt>
                <c:pt idx="1304">
                  <c:v>1883.85</c:v>
                </c:pt>
                <c:pt idx="1305">
                  <c:v>2011.7</c:v>
                </c:pt>
                <c:pt idx="1306">
                  <c:v>1540.34</c:v>
                </c:pt>
                <c:pt idx="1307">
                  <c:v>2031.11</c:v>
                </c:pt>
                <c:pt idx="1308">
                  <c:v>1995.81</c:v>
                </c:pt>
                <c:pt idx="1309">
                  <c:v>2563.39</c:v>
                </c:pt>
                <c:pt idx="1310">
                  <c:v>1956.53</c:v>
                </c:pt>
                <c:pt idx="1311">
                  <c:v>2625.63</c:v>
                </c:pt>
                <c:pt idx="1312">
                  <c:v>2293.42</c:v>
                </c:pt>
                <c:pt idx="1313">
                  <c:v>2227.8499999999899</c:v>
                </c:pt>
                <c:pt idx="1314">
                  <c:v>1404.72</c:v>
                </c:pt>
                <c:pt idx="1315">
                  <c:v>2119.19</c:v>
                </c:pt>
                <c:pt idx="1316">
                  <c:v>1432.2</c:v>
                </c:pt>
                <c:pt idx="1317">
                  <c:v>3010.99</c:v>
                </c:pt>
                <c:pt idx="1318">
                  <c:v>2468.02</c:v>
                </c:pt>
                <c:pt idx="1319">
                  <c:v>3721.63</c:v>
                </c:pt>
                <c:pt idx="1320">
                  <c:v>2328.9499999999998</c:v>
                </c:pt>
                <c:pt idx="1321">
                  <c:v>2083.16</c:v>
                </c:pt>
                <c:pt idx="1322">
                  <c:v>1171.96</c:v>
                </c:pt>
                <c:pt idx="1323">
                  <c:v>913.95</c:v>
                </c:pt>
                <c:pt idx="1324">
                  <c:v>1227.5899999999999</c:v>
                </c:pt>
                <c:pt idx="1325">
                  <c:v>972.52</c:v>
                </c:pt>
                <c:pt idx="1326">
                  <c:v>990.36</c:v>
                </c:pt>
                <c:pt idx="1327">
                  <c:v>1389.76</c:v>
                </c:pt>
                <c:pt idx="1328">
                  <c:v>1177.25</c:v>
                </c:pt>
                <c:pt idx="1329">
                  <c:v>2248.04</c:v>
                </c:pt>
                <c:pt idx="1330">
                  <c:v>2113.5</c:v>
                </c:pt>
                <c:pt idx="1331">
                  <c:v>2114.35</c:v>
                </c:pt>
                <c:pt idx="1332">
                  <c:v>1657.07</c:v>
                </c:pt>
                <c:pt idx="1333">
                  <c:v>1920.8399999999899</c:v>
                </c:pt>
                <c:pt idx="1334">
                  <c:v>2147.0300000000002</c:v>
                </c:pt>
                <c:pt idx="1335">
                  <c:v>2169.2600000000002</c:v>
                </c:pt>
                <c:pt idx="1336">
                  <c:v>3040.35</c:v>
                </c:pt>
                <c:pt idx="1337">
                  <c:v>2127.5500000000002</c:v>
                </c:pt>
                <c:pt idx="1338">
                  <c:v>1645.48</c:v>
                </c:pt>
                <c:pt idx="1339">
                  <c:v>1966.13</c:v>
                </c:pt>
                <c:pt idx="1340">
                  <c:v>1610.55</c:v>
                </c:pt>
                <c:pt idx="1341">
                  <c:v>2947.01</c:v>
                </c:pt>
                <c:pt idx="1342">
                  <c:v>1951.22999999999</c:v>
                </c:pt>
                <c:pt idx="1343">
                  <c:v>2015.78</c:v>
                </c:pt>
                <c:pt idx="1344">
                  <c:v>2013.91</c:v>
                </c:pt>
                <c:pt idx="1345">
                  <c:v>1477.55</c:v>
                </c:pt>
                <c:pt idx="1346">
                  <c:v>2046.7</c:v>
                </c:pt>
                <c:pt idx="1347">
                  <c:v>2401.54</c:v>
                </c:pt>
                <c:pt idx="1348">
                  <c:v>2597.8799999999901</c:v>
                </c:pt>
                <c:pt idx="1349">
                  <c:v>2067.1</c:v>
                </c:pt>
                <c:pt idx="1350">
                  <c:v>2182.1499999999901</c:v>
                </c:pt>
                <c:pt idx="1351">
                  <c:v>2222.0299999999902</c:v>
                </c:pt>
                <c:pt idx="1352">
                  <c:v>2132.33</c:v>
                </c:pt>
                <c:pt idx="1353">
                  <c:v>1784.00999999999</c:v>
                </c:pt>
                <c:pt idx="1354">
                  <c:v>2086.75</c:v>
                </c:pt>
                <c:pt idx="1355">
                  <c:v>2358.73</c:v>
                </c:pt>
                <c:pt idx="1356">
                  <c:v>2360.69</c:v>
                </c:pt>
                <c:pt idx="1357">
                  <c:v>1928.08</c:v>
                </c:pt>
                <c:pt idx="1358">
                  <c:v>3117.0299999999902</c:v>
                </c:pt>
                <c:pt idx="1359">
                  <c:v>3717.33</c:v>
                </c:pt>
                <c:pt idx="1360">
                  <c:v>5245.24999999999</c:v>
                </c:pt>
                <c:pt idx="1361">
                  <c:v>1741.54</c:v>
                </c:pt>
                <c:pt idx="1362">
                  <c:v>2219.0299999999902</c:v>
                </c:pt>
                <c:pt idx="1363">
                  <c:v>3049.8899999999899</c:v>
                </c:pt>
                <c:pt idx="1364">
                  <c:v>1814.25999999999</c:v>
                </c:pt>
                <c:pt idx="1365">
                  <c:v>1838.16</c:v>
                </c:pt>
                <c:pt idx="1366">
                  <c:v>2005.58</c:v>
                </c:pt>
                <c:pt idx="1367">
                  <c:v>1947.9099999999901</c:v>
                </c:pt>
                <c:pt idx="1368">
                  <c:v>1976.87</c:v>
                </c:pt>
                <c:pt idx="1369">
                  <c:v>2351.77</c:v>
                </c:pt>
                <c:pt idx="1370">
                  <c:v>2340.1099999999901</c:v>
                </c:pt>
                <c:pt idx="1371">
                  <c:v>1653.15</c:v>
                </c:pt>
                <c:pt idx="1372">
                  <c:v>1982.81</c:v>
                </c:pt>
                <c:pt idx="1373">
                  <c:v>2195.5500000000002</c:v>
                </c:pt>
                <c:pt idx="1374">
                  <c:v>2203.77</c:v>
                </c:pt>
                <c:pt idx="1375">
                  <c:v>2440.2199999999998</c:v>
                </c:pt>
                <c:pt idx="1376">
                  <c:v>2313.64</c:v>
                </c:pt>
                <c:pt idx="1377">
                  <c:v>1692.49999999999</c:v>
                </c:pt>
                <c:pt idx="1378">
                  <c:v>1961.21</c:v>
                </c:pt>
                <c:pt idx="1379">
                  <c:v>1890.45999999999</c:v>
                </c:pt>
                <c:pt idx="1380">
                  <c:v>1391.15</c:v>
                </c:pt>
                <c:pt idx="1381">
                  <c:v>1940.42</c:v>
                </c:pt>
                <c:pt idx="1382">
                  <c:v>1338.6</c:v>
                </c:pt>
                <c:pt idx="1383">
                  <c:v>2014.11</c:v>
                </c:pt>
                <c:pt idx="1384">
                  <c:v>1767.6699999999901</c:v>
                </c:pt>
                <c:pt idx="1385">
                  <c:v>1468.74999999999</c:v>
                </c:pt>
                <c:pt idx="1386">
                  <c:v>1620.6699999999901</c:v>
                </c:pt>
                <c:pt idx="1387">
                  <c:v>1714.56</c:v>
                </c:pt>
                <c:pt idx="1388">
                  <c:v>1606.77999999999</c:v>
                </c:pt>
                <c:pt idx="1389">
                  <c:v>2121.9299999999998</c:v>
                </c:pt>
                <c:pt idx="1390">
                  <c:v>2402.75</c:v>
                </c:pt>
                <c:pt idx="1391">
                  <c:v>1620.71</c:v>
                </c:pt>
                <c:pt idx="1392">
                  <c:v>1140.73999999999</c:v>
                </c:pt>
                <c:pt idx="1393">
                  <c:v>1574.16</c:v>
                </c:pt>
                <c:pt idx="1394">
                  <c:v>1582.51</c:v>
                </c:pt>
                <c:pt idx="1395">
                  <c:v>2077.84</c:v>
                </c:pt>
                <c:pt idx="1396">
                  <c:v>2200.29</c:v>
                </c:pt>
                <c:pt idx="1397">
                  <c:v>1577.71</c:v>
                </c:pt>
                <c:pt idx="1398">
                  <c:v>1337.59</c:v>
                </c:pt>
                <c:pt idx="1399">
                  <c:v>1115.6499999999901</c:v>
                </c:pt>
                <c:pt idx="1400">
                  <c:v>1719.0599999999899</c:v>
                </c:pt>
                <c:pt idx="1401">
                  <c:v>1503.23</c:v>
                </c:pt>
                <c:pt idx="1402">
                  <c:v>1707.68</c:v>
                </c:pt>
                <c:pt idx="1403">
                  <c:v>1665.1799999999901</c:v>
                </c:pt>
                <c:pt idx="1404">
                  <c:v>2169.75</c:v>
                </c:pt>
                <c:pt idx="1405">
                  <c:v>1571.85</c:v>
                </c:pt>
                <c:pt idx="1406">
                  <c:v>1360.08</c:v>
                </c:pt>
                <c:pt idx="1407">
                  <c:v>1998.53</c:v>
                </c:pt>
                <c:pt idx="1408">
                  <c:v>2503.46</c:v>
                </c:pt>
                <c:pt idx="1409">
                  <c:v>1740.28</c:v>
                </c:pt>
                <c:pt idx="1410">
                  <c:v>2418.4499999999998</c:v>
                </c:pt>
                <c:pt idx="1411">
                  <c:v>2280.96</c:v>
                </c:pt>
                <c:pt idx="1412">
                  <c:v>1780.5999999999899</c:v>
                </c:pt>
                <c:pt idx="1413">
                  <c:v>1735.91</c:v>
                </c:pt>
                <c:pt idx="1414">
                  <c:v>2251.5700000000002</c:v>
                </c:pt>
                <c:pt idx="1415">
                  <c:v>1939.48</c:v>
                </c:pt>
                <c:pt idx="1416">
                  <c:v>1895.25</c:v>
                </c:pt>
                <c:pt idx="1417">
                  <c:v>2375.5299999999902</c:v>
                </c:pt>
                <c:pt idx="1418">
                  <c:v>2118.83</c:v>
                </c:pt>
                <c:pt idx="1419">
                  <c:v>2667.11</c:v>
                </c:pt>
                <c:pt idx="1420">
                  <c:v>1618.3</c:v>
                </c:pt>
                <c:pt idx="1421">
                  <c:v>1983.51</c:v>
                </c:pt>
                <c:pt idx="1422">
                  <c:v>1651.21999999999</c:v>
                </c:pt>
                <c:pt idx="1423">
                  <c:v>1374.42</c:v>
                </c:pt>
                <c:pt idx="1424">
                  <c:v>1662.5</c:v>
                </c:pt>
                <c:pt idx="1425">
                  <c:v>2229.5500000000002</c:v>
                </c:pt>
                <c:pt idx="1426">
                  <c:v>1569.86</c:v>
                </c:pt>
                <c:pt idx="1427">
                  <c:v>938.25</c:v>
                </c:pt>
                <c:pt idx="1428">
                  <c:v>1996.79999999999</c:v>
                </c:pt>
                <c:pt idx="1429">
                  <c:v>1511.02</c:v>
                </c:pt>
                <c:pt idx="1430">
                  <c:v>1942.1</c:v>
                </c:pt>
                <c:pt idx="1431">
                  <c:v>1386.3</c:v>
                </c:pt>
                <c:pt idx="1432">
                  <c:v>1877.02999999999</c:v>
                </c:pt>
                <c:pt idx="1433">
                  <c:v>1444.96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9F4-418C-AF48-359A286187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1917360"/>
        <c:axId val="661917688"/>
      </c:scatterChart>
      <c:valAx>
        <c:axId val="661917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/d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917688"/>
        <c:crosses val="autoZero"/>
        <c:crossBetween val="midCat"/>
      </c:valAx>
      <c:valAx>
        <c:axId val="661917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Revenue Per Day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9173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Community 3: Revenue vs No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178958339722136"/>
          <c:y val="0.13826506243922665"/>
          <c:w val="0.79728592408174481"/>
          <c:h val="0.74929075130042"/>
        </c:manualLayout>
      </c:layout>
      <c:scatterChart>
        <c:scatterStyle val="lineMarker"/>
        <c:varyColors val="0"/>
        <c:ser>
          <c:idx val="0"/>
          <c:order val="0"/>
          <c:tx>
            <c:strRef>
              <c:f>community_03_a!$B$1</c:f>
              <c:strCache>
                <c:ptCount val="1"/>
                <c:pt idx="0">
                  <c:v>Actual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community_03_a!$A$2:$A$204</c:f>
              <c:numCache>
                <c:formatCode>mm/dd/yyyy</c:formatCode>
                <c:ptCount val="203"/>
                <c:pt idx="0">
                  <c:v>42737</c:v>
                </c:pt>
                <c:pt idx="1">
                  <c:v>42738</c:v>
                </c:pt>
                <c:pt idx="2">
                  <c:v>42739</c:v>
                </c:pt>
                <c:pt idx="3">
                  <c:v>42740</c:v>
                </c:pt>
                <c:pt idx="4">
                  <c:v>42741</c:v>
                </c:pt>
                <c:pt idx="5">
                  <c:v>42742</c:v>
                </c:pt>
                <c:pt idx="6">
                  <c:v>42743</c:v>
                </c:pt>
                <c:pt idx="7">
                  <c:v>42744</c:v>
                </c:pt>
                <c:pt idx="8">
                  <c:v>42745</c:v>
                </c:pt>
                <c:pt idx="9">
                  <c:v>42746</c:v>
                </c:pt>
                <c:pt idx="10">
                  <c:v>42747</c:v>
                </c:pt>
                <c:pt idx="11">
                  <c:v>42748</c:v>
                </c:pt>
                <c:pt idx="12">
                  <c:v>42749</c:v>
                </c:pt>
                <c:pt idx="13">
                  <c:v>42750</c:v>
                </c:pt>
                <c:pt idx="14">
                  <c:v>42751</c:v>
                </c:pt>
                <c:pt idx="15">
                  <c:v>42752</c:v>
                </c:pt>
                <c:pt idx="16">
                  <c:v>42753</c:v>
                </c:pt>
                <c:pt idx="17">
                  <c:v>42754</c:v>
                </c:pt>
                <c:pt idx="18">
                  <c:v>42755</c:v>
                </c:pt>
                <c:pt idx="19">
                  <c:v>42756</c:v>
                </c:pt>
                <c:pt idx="20">
                  <c:v>42757</c:v>
                </c:pt>
                <c:pt idx="21">
                  <c:v>42758</c:v>
                </c:pt>
                <c:pt idx="22">
                  <c:v>42759</c:v>
                </c:pt>
                <c:pt idx="23">
                  <c:v>42760</c:v>
                </c:pt>
                <c:pt idx="24">
                  <c:v>42761</c:v>
                </c:pt>
                <c:pt idx="25">
                  <c:v>42762</c:v>
                </c:pt>
                <c:pt idx="26">
                  <c:v>42763</c:v>
                </c:pt>
                <c:pt idx="27">
                  <c:v>42764</c:v>
                </c:pt>
                <c:pt idx="28">
                  <c:v>42765</c:v>
                </c:pt>
                <c:pt idx="29">
                  <c:v>42766</c:v>
                </c:pt>
                <c:pt idx="30">
                  <c:v>42767</c:v>
                </c:pt>
                <c:pt idx="31">
                  <c:v>42768</c:v>
                </c:pt>
                <c:pt idx="32">
                  <c:v>42769</c:v>
                </c:pt>
                <c:pt idx="33">
                  <c:v>42770</c:v>
                </c:pt>
                <c:pt idx="34">
                  <c:v>42771</c:v>
                </c:pt>
                <c:pt idx="35">
                  <c:v>42772</c:v>
                </c:pt>
                <c:pt idx="36">
                  <c:v>42773</c:v>
                </c:pt>
                <c:pt idx="37">
                  <c:v>42774</c:v>
                </c:pt>
                <c:pt idx="38">
                  <c:v>42775</c:v>
                </c:pt>
                <c:pt idx="39">
                  <c:v>42776</c:v>
                </c:pt>
                <c:pt idx="40">
                  <c:v>42777</c:v>
                </c:pt>
                <c:pt idx="41">
                  <c:v>42778</c:v>
                </c:pt>
                <c:pt idx="42">
                  <c:v>42779</c:v>
                </c:pt>
                <c:pt idx="43">
                  <c:v>42780</c:v>
                </c:pt>
                <c:pt idx="44">
                  <c:v>42781</c:v>
                </c:pt>
                <c:pt idx="45">
                  <c:v>42782</c:v>
                </c:pt>
                <c:pt idx="46">
                  <c:v>42783</c:v>
                </c:pt>
                <c:pt idx="47">
                  <c:v>42785</c:v>
                </c:pt>
                <c:pt idx="48">
                  <c:v>42786</c:v>
                </c:pt>
                <c:pt idx="49">
                  <c:v>42787</c:v>
                </c:pt>
                <c:pt idx="50">
                  <c:v>42788</c:v>
                </c:pt>
                <c:pt idx="51">
                  <c:v>42789</c:v>
                </c:pt>
                <c:pt idx="52">
                  <c:v>42790</c:v>
                </c:pt>
                <c:pt idx="53">
                  <c:v>42791</c:v>
                </c:pt>
                <c:pt idx="54">
                  <c:v>42792</c:v>
                </c:pt>
                <c:pt idx="55">
                  <c:v>42793</c:v>
                </c:pt>
                <c:pt idx="56">
                  <c:v>42794</c:v>
                </c:pt>
                <c:pt idx="57">
                  <c:v>42795</c:v>
                </c:pt>
                <c:pt idx="58">
                  <c:v>42796</c:v>
                </c:pt>
                <c:pt idx="59">
                  <c:v>42798</c:v>
                </c:pt>
                <c:pt idx="60">
                  <c:v>42799</c:v>
                </c:pt>
                <c:pt idx="61">
                  <c:v>42800</c:v>
                </c:pt>
                <c:pt idx="62">
                  <c:v>42801</c:v>
                </c:pt>
                <c:pt idx="63">
                  <c:v>42802</c:v>
                </c:pt>
                <c:pt idx="64">
                  <c:v>42803</c:v>
                </c:pt>
                <c:pt idx="65">
                  <c:v>42804</c:v>
                </c:pt>
                <c:pt idx="66">
                  <c:v>42806</c:v>
                </c:pt>
                <c:pt idx="67">
                  <c:v>42807</c:v>
                </c:pt>
                <c:pt idx="68">
                  <c:v>42808</c:v>
                </c:pt>
                <c:pt idx="69">
                  <c:v>42809</c:v>
                </c:pt>
                <c:pt idx="70">
                  <c:v>42810</c:v>
                </c:pt>
                <c:pt idx="71">
                  <c:v>42813</c:v>
                </c:pt>
                <c:pt idx="72">
                  <c:v>42814</c:v>
                </c:pt>
                <c:pt idx="73">
                  <c:v>42815</c:v>
                </c:pt>
                <c:pt idx="74">
                  <c:v>42816</c:v>
                </c:pt>
                <c:pt idx="75">
                  <c:v>42817</c:v>
                </c:pt>
                <c:pt idx="76">
                  <c:v>42818</c:v>
                </c:pt>
                <c:pt idx="77">
                  <c:v>42819</c:v>
                </c:pt>
                <c:pt idx="78">
                  <c:v>42820</c:v>
                </c:pt>
                <c:pt idx="79">
                  <c:v>42821</c:v>
                </c:pt>
                <c:pt idx="80">
                  <c:v>42822</c:v>
                </c:pt>
                <c:pt idx="81">
                  <c:v>42823</c:v>
                </c:pt>
                <c:pt idx="82">
                  <c:v>42824</c:v>
                </c:pt>
                <c:pt idx="83">
                  <c:v>42825</c:v>
                </c:pt>
                <c:pt idx="84">
                  <c:v>42826</c:v>
                </c:pt>
                <c:pt idx="85">
                  <c:v>42827</c:v>
                </c:pt>
                <c:pt idx="86">
                  <c:v>42828</c:v>
                </c:pt>
                <c:pt idx="87">
                  <c:v>42829</c:v>
                </c:pt>
                <c:pt idx="88">
                  <c:v>42830</c:v>
                </c:pt>
                <c:pt idx="89">
                  <c:v>42831</c:v>
                </c:pt>
                <c:pt idx="90">
                  <c:v>42832</c:v>
                </c:pt>
                <c:pt idx="91">
                  <c:v>42833</c:v>
                </c:pt>
                <c:pt idx="92">
                  <c:v>42834</c:v>
                </c:pt>
                <c:pt idx="93">
                  <c:v>42835</c:v>
                </c:pt>
                <c:pt idx="94">
                  <c:v>42836</c:v>
                </c:pt>
                <c:pt idx="95">
                  <c:v>42837</c:v>
                </c:pt>
                <c:pt idx="96">
                  <c:v>42838</c:v>
                </c:pt>
                <c:pt idx="97">
                  <c:v>42839</c:v>
                </c:pt>
                <c:pt idx="98">
                  <c:v>42840</c:v>
                </c:pt>
                <c:pt idx="99">
                  <c:v>42841</c:v>
                </c:pt>
                <c:pt idx="100">
                  <c:v>42842</c:v>
                </c:pt>
                <c:pt idx="101">
                  <c:v>42843</c:v>
                </c:pt>
                <c:pt idx="102">
                  <c:v>42844</c:v>
                </c:pt>
                <c:pt idx="103">
                  <c:v>42845</c:v>
                </c:pt>
                <c:pt idx="104">
                  <c:v>42846</c:v>
                </c:pt>
                <c:pt idx="105">
                  <c:v>42847</c:v>
                </c:pt>
                <c:pt idx="106">
                  <c:v>42848</c:v>
                </c:pt>
                <c:pt idx="107">
                  <c:v>42849</c:v>
                </c:pt>
                <c:pt idx="108">
                  <c:v>42850</c:v>
                </c:pt>
                <c:pt idx="109">
                  <c:v>42851</c:v>
                </c:pt>
                <c:pt idx="110">
                  <c:v>42852</c:v>
                </c:pt>
                <c:pt idx="111">
                  <c:v>42853</c:v>
                </c:pt>
                <c:pt idx="112">
                  <c:v>42854</c:v>
                </c:pt>
                <c:pt idx="113">
                  <c:v>42855</c:v>
                </c:pt>
                <c:pt idx="114">
                  <c:v>42856</c:v>
                </c:pt>
                <c:pt idx="115">
                  <c:v>42857</c:v>
                </c:pt>
                <c:pt idx="116">
                  <c:v>42858</c:v>
                </c:pt>
                <c:pt idx="117">
                  <c:v>42859</c:v>
                </c:pt>
                <c:pt idx="118">
                  <c:v>42862</c:v>
                </c:pt>
                <c:pt idx="119">
                  <c:v>42863</c:v>
                </c:pt>
                <c:pt idx="120">
                  <c:v>42864</c:v>
                </c:pt>
                <c:pt idx="121">
                  <c:v>42865</c:v>
                </c:pt>
                <c:pt idx="122">
                  <c:v>42866</c:v>
                </c:pt>
                <c:pt idx="123">
                  <c:v>42867</c:v>
                </c:pt>
                <c:pt idx="124">
                  <c:v>42868</c:v>
                </c:pt>
                <c:pt idx="125">
                  <c:v>42869</c:v>
                </c:pt>
                <c:pt idx="126">
                  <c:v>42870</c:v>
                </c:pt>
                <c:pt idx="127">
                  <c:v>42871</c:v>
                </c:pt>
                <c:pt idx="128">
                  <c:v>42872</c:v>
                </c:pt>
                <c:pt idx="129">
                  <c:v>42873</c:v>
                </c:pt>
                <c:pt idx="130">
                  <c:v>42874</c:v>
                </c:pt>
                <c:pt idx="131">
                  <c:v>42875</c:v>
                </c:pt>
                <c:pt idx="132">
                  <c:v>42876</c:v>
                </c:pt>
                <c:pt idx="133">
                  <c:v>42877</c:v>
                </c:pt>
                <c:pt idx="134">
                  <c:v>42878</c:v>
                </c:pt>
                <c:pt idx="135">
                  <c:v>42879</c:v>
                </c:pt>
                <c:pt idx="136">
                  <c:v>42880</c:v>
                </c:pt>
                <c:pt idx="137">
                  <c:v>42881</c:v>
                </c:pt>
                <c:pt idx="138">
                  <c:v>42882</c:v>
                </c:pt>
                <c:pt idx="139">
                  <c:v>42883</c:v>
                </c:pt>
                <c:pt idx="140">
                  <c:v>42884</c:v>
                </c:pt>
                <c:pt idx="141">
                  <c:v>42885</c:v>
                </c:pt>
                <c:pt idx="142">
                  <c:v>42886</c:v>
                </c:pt>
                <c:pt idx="143">
                  <c:v>42887</c:v>
                </c:pt>
                <c:pt idx="144">
                  <c:v>42888</c:v>
                </c:pt>
                <c:pt idx="145">
                  <c:v>42889</c:v>
                </c:pt>
                <c:pt idx="146">
                  <c:v>42890</c:v>
                </c:pt>
                <c:pt idx="147">
                  <c:v>42891</c:v>
                </c:pt>
                <c:pt idx="148">
                  <c:v>42892</c:v>
                </c:pt>
                <c:pt idx="149">
                  <c:v>42893</c:v>
                </c:pt>
                <c:pt idx="150">
                  <c:v>42894</c:v>
                </c:pt>
                <c:pt idx="151">
                  <c:v>42895</c:v>
                </c:pt>
                <c:pt idx="152">
                  <c:v>42897</c:v>
                </c:pt>
                <c:pt idx="153">
                  <c:v>42898</c:v>
                </c:pt>
                <c:pt idx="154">
                  <c:v>42899</c:v>
                </c:pt>
                <c:pt idx="155">
                  <c:v>42900</c:v>
                </c:pt>
                <c:pt idx="156">
                  <c:v>42901</c:v>
                </c:pt>
                <c:pt idx="157">
                  <c:v>42902</c:v>
                </c:pt>
                <c:pt idx="158">
                  <c:v>42903</c:v>
                </c:pt>
                <c:pt idx="159">
                  <c:v>42904</c:v>
                </c:pt>
                <c:pt idx="160">
                  <c:v>42905</c:v>
                </c:pt>
                <c:pt idx="161">
                  <c:v>42906</c:v>
                </c:pt>
                <c:pt idx="162">
                  <c:v>42907</c:v>
                </c:pt>
                <c:pt idx="163">
                  <c:v>42908</c:v>
                </c:pt>
                <c:pt idx="164">
                  <c:v>42909</c:v>
                </c:pt>
                <c:pt idx="165">
                  <c:v>42910</c:v>
                </c:pt>
                <c:pt idx="166">
                  <c:v>42911</c:v>
                </c:pt>
                <c:pt idx="167">
                  <c:v>42912</c:v>
                </c:pt>
                <c:pt idx="168">
                  <c:v>42913</c:v>
                </c:pt>
                <c:pt idx="169">
                  <c:v>42914</c:v>
                </c:pt>
                <c:pt idx="170">
                  <c:v>42915</c:v>
                </c:pt>
                <c:pt idx="171">
                  <c:v>42916</c:v>
                </c:pt>
                <c:pt idx="172">
                  <c:v>42917</c:v>
                </c:pt>
                <c:pt idx="173">
                  <c:v>42918</c:v>
                </c:pt>
                <c:pt idx="174">
                  <c:v>42919</c:v>
                </c:pt>
                <c:pt idx="175">
                  <c:v>42920</c:v>
                </c:pt>
                <c:pt idx="176">
                  <c:v>42921</c:v>
                </c:pt>
                <c:pt idx="177">
                  <c:v>42922</c:v>
                </c:pt>
                <c:pt idx="178">
                  <c:v>42923</c:v>
                </c:pt>
                <c:pt idx="179">
                  <c:v>42924</c:v>
                </c:pt>
                <c:pt idx="180">
                  <c:v>42925</c:v>
                </c:pt>
                <c:pt idx="181">
                  <c:v>42926</c:v>
                </c:pt>
                <c:pt idx="182">
                  <c:v>42927</c:v>
                </c:pt>
                <c:pt idx="183">
                  <c:v>42928</c:v>
                </c:pt>
                <c:pt idx="184">
                  <c:v>42929</c:v>
                </c:pt>
                <c:pt idx="185">
                  <c:v>42930</c:v>
                </c:pt>
                <c:pt idx="186">
                  <c:v>42931</c:v>
                </c:pt>
                <c:pt idx="187">
                  <c:v>42932</c:v>
                </c:pt>
                <c:pt idx="188">
                  <c:v>42933</c:v>
                </c:pt>
                <c:pt idx="189">
                  <c:v>42934</c:v>
                </c:pt>
                <c:pt idx="190">
                  <c:v>42935</c:v>
                </c:pt>
                <c:pt idx="191">
                  <c:v>42936</c:v>
                </c:pt>
                <c:pt idx="192">
                  <c:v>42937</c:v>
                </c:pt>
                <c:pt idx="193">
                  <c:v>42938</c:v>
                </c:pt>
                <c:pt idx="194">
                  <c:v>42939</c:v>
                </c:pt>
                <c:pt idx="195">
                  <c:v>42940</c:v>
                </c:pt>
                <c:pt idx="196">
                  <c:v>42941</c:v>
                </c:pt>
                <c:pt idx="197">
                  <c:v>42942</c:v>
                </c:pt>
                <c:pt idx="198">
                  <c:v>42943</c:v>
                </c:pt>
                <c:pt idx="199">
                  <c:v>42944</c:v>
                </c:pt>
                <c:pt idx="200">
                  <c:v>42945</c:v>
                </c:pt>
                <c:pt idx="201">
                  <c:v>42946</c:v>
                </c:pt>
                <c:pt idx="202">
                  <c:v>42947</c:v>
                </c:pt>
              </c:numCache>
            </c:numRef>
          </c:xVal>
          <c:yVal>
            <c:numRef>
              <c:f>community_03_a!$B$2:$B$204</c:f>
              <c:numCache>
                <c:formatCode>General</c:formatCode>
                <c:ptCount val="203"/>
                <c:pt idx="0">
                  <c:v>323</c:v>
                </c:pt>
                <c:pt idx="1">
                  <c:v>341</c:v>
                </c:pt>
                <c:pt idx="2">
                  <c:v>368</c:v>
                </c:pt>
                <c:pt idx="3">
                  <c:v>426</c:v>
                </c:pt>
                <c:pt idx="4">
                  <c:v>432</c:v>
                </c:pt>
                <c:pt idx="5">
                  <c:v>391</c:v>
                </c:pt>
                <c:pt idx="6">
                  <c:v>311</c:v>
                </c:pt>
                <c:pt idx="7">
                  <c:v>381</c:v>
                </c:pt>
                <c:pt idx="8">
                  <c:v>428</c:v>
                </c:pt>
                <c:pt idx="9">
                  <c:v>377</c:v>
                </c:pt>
                <c:pt idx="10">
                  <c:v>489</c:v>
                </c:pt>
                <c:pt idx="11">
                  <c:v>479</c:v>
                </c:pt>
                <c:pt idx="12">
                  <c:v>464</c:v>
                </c:pt>
                <c:pt idx="13">
                  <c:v>377</c:v>
                </c:pt>
                <c:pt idx="14">
                  <c:v>390</c:v>
                </c:pt>
                <c:pt idx="15">
                  <c:v>354</c:v>
                </c:pt>
                <c:pt idx="16">
                  <c:v>332</c:v>
                </c:pt>
                <c:pt idx="17">
                  <c:v>344</c:v>
                </c:pt>
                <c:pt idx="18">
                  <c:v>487</c:v>
                </c:pt>
                <c:pt idx="19">
                  <c:v>500</c:v>
                </c:pt>
                <c:pt idx="20">
                  <c:v>377</c:v>
                </c:pt>
                <c:pt idx="21">
                  <c:v>381</c:v>
                </c:pt>
                <c:pt idx="22">
                  <c:v>339</c:v>
                </c:pt>
                <c:pt idx="23">
                  <c:v>381</c:v>
                </c:pt>
                <c:pt idx="24">
                  <c:v>366</c:v>
                </c:pt>
                <c:pt idx="25">
                  <c:v>425</c:v>
                </c:pt>
                <c:pt idx="26">
                  <c:v>383</c:v>
                </c:pt>
                <c:pt idx="27">
                  <c:v>331</c:v>
                </c:pt>
                <c:pt idx="28">
                  <c:v>357</c:v>
                </c:pt>
                <c:pt idx="29">
                  <c:v>351</c:v>
                </c:pt>
                <c:pt idx="30">
                  <c:v>395</c:v>
                </c:pt>
                <c:pt idx="31">
                  <c:v>439</c:v>
                </c:pt>
                <c:pt idx="32">
                  <c:v>468</c:v>
                </c:pt>
                <c:pt idx="33">
                  <c:v>539</c:v>
                </c:pt>
                <c:pt idx="34">
                  <c:v>517</c:v>
                </c:pt>
                <c:pt idx="35">
                  <c:v>367</c:v>
                </c:pt>
                <c:pt idx="36">
                  <c:v>339</c:v>
                </c:pt>
                <c:pt idx="37">
                  <c:v>324</c:v>
                </c:pt>
                <c:pt idx="38">
                  <c:v>386</c:v>
                </c:pt>
                <c:pt idx="39">
                  <c:v>437</c:v>
                </c:pt>
                <c:pt idx="40">
                  <c:v>513</c:v>
                </c:pt>
                <c:pt idx="41">
                  <c:v>390</c:v>
                </c:pt>
                <c:pt idx="42">
                  <c:v>346</c:v>
                </c:pt>
                <c:pt idx="43">
                  <c:v>331</c:v>
                </c:pt>
                <c:pt idx="44">
                  <c:v>462</c:v>
                </c:pt>
                <c:pt idx="45">
                  <c:v>365</c:v>
                </c:pt>
                <c:pt idx="46">
                  <c:v>489</c:v>
                </c:pt>
                <c:pt idx="47">
                  <c:v>410</c:v>
                </c:pt>
                <c:pt idx="48">
                  <c:v>296</c:v>
                </c:pt>
                <c:pt idx="49">
                  <c:v>308</c:v>
                </c:pt>
                <c:pt idx="50">
                  <c:v>332</c:v>
                </c:pt>
                <c:pt idx="51">
                  <c:v>372</c:v>
                </c:pt>
                <c:pt idx="52">
                  <c:v>433</c:v>
                </c:pt>
                <c:pt idx="53">
                  <c:v>495</c:v>
                </c:pt>
                <c:pt idx="54">
                  <c:v>350</c:v>
                </c:pt>
                <c:pt idx="55">
                  <c:v>336</c:v>
                </c:pt>
                <c:pt idx="56">
                  <c:v>335</c:v>
                </c:pt>
                <c:pt idx="57">
                  <c:v>448</c:v>
                </c:pt>
                <c:pt idx="58">
                  <c:v>380</c:v>
                </c:pt>
                <c:pt idx="59">
                  <c:v>585</c:v>
                </c:pt>
                <c:pt idx="60">
                  <c:v>367</c:v>
                </c:pt>
                <c:pt idx="61">
                  <c:v>331</c:v>
                </c:pt>
                <c:pt idx="62">
                  <c:v>326</c:v>
                </c:pt>
                <c:pt idx="63">
                  <c:v>362</c:v>
                </c:pt>
                <c:pt idx="64">
                  <c:v>370</c:v>
                </c:pt>
                <c:pt idx="65">
                  <c:v>480</c:v>
                </c:pt>
                <c:pt idx="66">
                  <c:v>422</c:v>
                </c:pt>
                <c:pt idx="67">
                  <c:v>451</c:v>
                </c:pt>
                <c:pt idx="68">
                  <c:v>443</c:v>
                </c:pt>
                <c:pt idx="69">
                  <c:v>354</c:v>
                </c:pt>
                <c:pt idx="70">
                  <c:v>503</c:v>
                </c:pt>
                <c:pt idx="71">
                  <c:v>401</c:v>
                </c:pt>
                <c:pt idx="72">
                  <c:v>334</c:v>
                </c:pt>
                <c:pt idx="73">
                  <c:v>350</c:v>
                </c:pt>
                <c:pt idx="74">
                  <c:v>379</c:v>
                </c:pt>
                <c:pt idx="75">
                  <c:v>378</c:v>
                </c:pt>
                <c:pt idx="76">
                  <c:v>519</c:v>
                </c:pt>
                <c:pt idx="77">
                  <c:v>488</c:v>
                </c:pt>
                <c:pt idx="78">
                  <c:v>365</c:v>
                </c:pt>
                <c:pt idx="79">
                  <c:v>360</c:v>
                </c:pt>
                <c:pt idx="80">
                  <c:v>338</c:v>
                </c:pt>
                <c:pt idx="81">
                  <c:v>393</c:v>
                </c:pt>
                <c:pt idx="82">
                  <c:v>457</c:v>
                </c:pt>
                <c:pt idx="83">
                  <c:v>501</c:v>
                </c:pt>
                <c:pt idx="84">
                  <c:v>546</c:v>
                </c:pt>
                <c:pt idx="85">
                  <c:v>401</c:v>
                </c:pt>
                <c:pt idx="86">
                  <c:v>420</c:v>
                </c:pt>
                <c:pt idx="87">
                  <c:v>435</c:v>
                </c:pt>
                <c:pt idx="88">
                  <c:v>489</c:v>
                </c:pt>
                <c:pt idx="89">
                  <c:v>410</c:v>
                </c:pt>
                <c:pt idx="90">
                  <c:v>402</c:v>
                </c:pt>
                <c:pt idx="91">
                  <c:v>508</c:v>
                </c:pt>
                <c:pt idx="92">
                  <c:v>367</c:v>
                </c:pt>
                <c:pt idx="93">
                  <c:v>433</c:v>
                </c:pt>
                <c:pt idx="94">
                  <c:v>358</c:v>
                </c:pt>
                <c:pt idx="95">
                  <c:v>442</c:v>
                </c:pt>
                <c:pt idx="96">
                  <c:v>348</c:v>
                </c:pt>
                <c:pt idx="97">
                  <c:v>427</c:v>
                </c:pt>
                <c:pt idx="98">
                  <c:v>467</c:v>
                </c:pt>
                <c:pt idx="99">
                  <c:v>354</c:v>
                </c:pt>
                <c:pt idx="100">
                  <c:v>345</c:v>
                </c:pt>
                <c:pt idx="101">
                  <c:v>378</c:v>
                </c:pt>
                <c:pt idx="102">
                  <c:v>369</c:v>
                </c:pt>
                <c:pt idx="103">
                  <c:v>377</c:v>
                </c:pt>
                <c:pt idx="104">
                  <c:v>439</c:v>
                </c:pt>
                <c:pt idx="105">
                  <c:v>451</c:v>
                </c:pt>
                <c:pt idx="106">
                  <c:v>368</c:v>
                </c:pt>
                <c:pt idx="107">
                  <c:v>318</c:v>
                </c:pt>
                <c:pt idx="108">
                  <c:v>327</c:v>
                </c:pt>
                <c:pt idx="109">
                  <c:v>335</c:v>
                </c:pt>
                <c:pt idx="110">
                  <c:v>414</c:v>
                </c:pt>
                <c:pt idx="111">
                  <c:v>458</c:v>
                </c:pt>
                <c:pt idx="112">
                  <c:v>540</c:v>
                </c:pt>
                <c:pt idx="113">
                  <c:v>274</c:v>
                </c:pt>
                <c:pt idx="114">
                  <c:v>457</c:v>
                </c:pt>
                <c:pt idx="115">
                  <c:v>412</c:v>
                </c:pt>
                <c:pt idx="116">
                  <c:v>358</c:v>
                </c:pt>
                <c:pt idx="117">
                  <c:v>402</c:v>
                </c:pt>
                <c:pt idx="118">
                  <c:v>357</c:v>
                </c:pt>
                <c:pt idx="119">
                  <c:v>294</c:v>
                </c:pt>
                <c:pt idx="120">
                  <c:v>319</c:v>
                </c:pt>
                <c:pt idx="121">
                  <c:v>354</c:v>
                </c:pt>
                <c:pt idx="122">
                  <c:v>321</c:v>
                </c:pt>
                <c:pt idx="123">
                  <c:v>368</c:v>
                </c:pt>
                <c:pt idx="124">
                  <c:v>414</c:v>
                </c:pt>
                <c:pt idx="125">
                  <c:v>388</c:v>
                </c:pt>
                <c:pt idx="126">
                  <c:v>284</c:v>
                </c:pt>
                <c:pt idx="127">
                  <c:v>351</c:v>
                </c:pt>
                <c:pt idx="128">
                  <c:v>338</c:v>
                </c:pt>
                <c:pt idx="129">
                  <c:v>365</c:v>
                </c:pt>
                <c:pt idx="130">
                  <c:v>503</c:v>
                </c:pt>
                <c:pt idx="131">
                  <c:v>400</c:v>
                </c:pt>
                <c:pt idx="132">
                  <c:v>358</c:v>
                </c:pt>
                <c:pt idx="133">
                  <c:v>325</c:v>
                </c:pt>
                <c:pt idx="134">
                  <c:v>351</c:v>
                </c:pt>
                <c:pt idx="135">
                  <c:v>299</c:v>
                </c:pt>
                <c:pt idx="136">
                  <c:v>340</c:v>
                </c:pt>
                <c:pt idx="137">
                  <c:v>390</c:v>
                </c:pt>
                <c:pt idx="138">
                  <c:v>368</c:v>
                </c:pt>
                <c:pt idx="139">
                  <c:v>286</c:v>
                </c:pt>
                <c:pt idx="140">
                  <c:v>257</c:v>
                </c:pt>
                <c:pt idx="141">
                  <c:v>280</c:v>
                </c:pt>
                <c:pt idx="142">
                  <c:v>284</c:v>
                </c:pt>
                <c:pt idx="143">
                  <c:v>360</c:v>
                </c:pt>
                <c:pt idx="144">
                  <c:v>449</c:v>
                </c:pt>
                <c:pt idx="145">
                  <c:v>444</c:v>
                </c:pt>
                <c:pt idx="146">
                  <c:v>378</c:v>
                </c:pt>
                <c:pt idx="147">
                  <c:v>473</c:v>
                </c:pt>
                <c:pt idx="148">
                  <c:v>375</c:v>
                </c:pt>
                <c:pt idx="149">
                  <c:v>344</c:v>
                </c:pt>
                <c:pt idx="150">
                  <c:v>315</c:v>
                </c:pt>
                <c:pt idx="151">
                  <c:v>420</c:v>
                </c:pt>
                <c:pt idx="152">
                  <c:v>479</c:v>
                </c:pt>
                <c:pt idx="153">
                  <c:v>344</c:v>
                </c:pt>
                <c:pt idx="154">
                  <c:v>284</c:v>
                </c:pt>
                <c:pt idx="155">
                  <c:v>365</c:v>
                </c:pt>
                <c:pt idx="156">
                  <c:v>315</c:v>
                </c:pt>
                <c:pt idx="157">
                  <c:v>401</c:v>
                </c:pt>
                <c:pt idx="158">
                  <c:v>475</c:v>
                </c:pt>
                <c:pt idx="159">
                  <c:v>257</c:v>
                </c:pt>
                <c:pt idx="160">
                  <c:v>325</c:v>
                </c:pt>
                <c:pt idx="161">
                  <c:v>300</c:v>
                </c:pt>
                <c:pt idx="162">
                  <c:v>346</c:v>
                </c:pt>
                <c:pt idx="163">
                  <c:v>290</c:v>
                </c:pt>
                <c:pt idx="164">
                  <c:v>401</c:v>
                </c:pt>
                <c:pt idx="165">
                  <c:v>438</c:v>
                </c:pt>
                <c:pt idx="166">
                  <c:v>483</c:v>
                </c:pt>
                <c:pt idx="167">
                  <c:v>307</c:v>
                </c:pt>
                <c:pt idx="168">
                  <c:v>260</c:v>
                </c:pt>
                <c:pt idx="169">
                  <c:v>289</c:v>
                </c:pt>
                <c:pt idx="170">
                  <c:v>388</c:v>
                </c:pt>
                <c:pt idx="171">
                  <c:v>456</c:v>
                </c:pt>
                <c:pt idx="172">
                  <c:v>440</c:v>
                </c:pt>
                <c:pt idx="173">
                  <c:v>391</c:v>
                </c:pt>
                <c:pt idx="174">
                  <c:v>304</c:v>
                </c:pt>
                <c:pt idx="175">
                  <c:v>375</c:v>
                </c:pt>
                <c:pt idx="176">
                  <c:v>321</c:v>
                </c:pt>
                <c:pt idx="177">
                  <c:v>319</c:v>
                </c:pt>
                <c:pt idx="178">
                  <c:v>355</c:v>
                </c:pt>
                <c:pt idx="179">
                  <c:v>323</c:v>
                </c:pt>
                <c:pt idx="180">
                  <c:v>310</c:v>
                </c:pt>
                <c:pt idx="181">
                  <c:v>294</c:v>
                </c:pt>
                <c:pt idx="182">
                  <c:v>278</c:v>
                </c:pt>
                <c:pt idx="183">
                  <c:v>323</c:v>
                </c:pt>
                <c:pt idx="184">
                  <c:v>275</c:v>
                </c:pt>
                <c:pt idx="185">
                  <c:v>350</c:v>
                </c:pt>
                <c:pt idx="186">
                  <c:v>394</c:v>
                </c:pt>
                <c:pt idx="187">
                  <c:v>299</c:v>
                </c:pt>
                <c:pt idx="188">
                  <c:v>282</c:v>
                </c:pt>
                <c:pt idx="189">
                  <c:v>279</c:v>
                </c:pt>
                <c:pt idx="190">
                  <c:v>323</c:v>
                </c:pt>
                <c:pt idx="191">
                  <c:v>289</c:v>
                </c:pt>
                <c:pt idx="192">
                  <c:v>397</c:v>
                </c:pt>
                <c:pt idx="193">
                  <c:v>380</c:v>
                </c:pt>
                <c:pt idx="194">
                  <c:v>332</c:v>
                </c:pt>
                <c:pt idx="195">
                  <c:v>280</c:v>
                </c:pt>
                <c:pt idx="196">
                  <c:v>262</c:v>
                </c:pt>
                <c:pt idx="197">
                  <c:v>281</c:v>
                </c:pt>
                <c:pt idx="198">
                  <c:v>284</c:v>
                </c:pt>
                <c:pt idx="199">
                  <c:v>336</c:v>
                </c:pt>
                <c:pt idx="200">
                  <c:v>336</c:v>
                </c:pt>
                <c:pt idx="201">
                  <c:v>290</c:v>
                </c:pt>
                <c:pt idx="202">
                  <c:v>243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10E-437C-9B40-D75325DE57AF}"/>
            </c:ext>
          </c:extLst>
        </c:ser>
        <c:ser>
          <c:idx val="1"/>
          <c:order val="1"/>
          <c:tx>
            <c:strRef>
              <c:f>community_03_a!$C$1</c:f>
              <c:strCache>
                <c:ptCount val="1"/>
                <c:pt idx="0">
                  <c:v>Prediction (Without Revenue)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community_03_a!$A$2:$A$204</c:f>
              <c:numCache>
                <c:formatCode>mm/dd/yyyy</c:formatCode>
                <c:ptCount val="203"/>
                <c:pt idx="0">
                  <c:v>42737</c:v>
                </c:pt>
                <c:pt idx="1">
                  <c:v>42738</c:v>
                </c:pt>
                <c:pt idx="2">
                  <c:v>42739</c:v>
                </c:pt>
                <c:pt idx="3">
                  <c:v>42740</c:v>
                </c:pt>
                <c:pt idx="4">
                  <c:v>42741</c:v>
                </c:pt>
                <c:pt idx="5">
                  <c:v>42742</c:v>
                </c:pt>
                <c:pt idx="6">
                  <c:v>42743</c:v>
                </c:pt>
                <c:pt idx="7">
                  <c:v>42744</c:v>
                </c:pt>
                <c:pt idx="8">
                  <c:v>42745</c:v>
                </c:pt>
                <c:pt idx="9">
                  <c:v>42746</c:v>
                </c:pt>
                <c:pt idx="10">
                  <c:v>42747</c:v>
                </c:pt>
                <c:pt idx="11">
                  <c:v>42748</c:v>
                </c:pt>
                <c:pt idx="12">
                  <c:v>42749</c:v>
                </c:pt>
                <c:pt idx="13">
                  <c:v>42750</c:v>
                </c:pt>
                <c:pt idx="14">
                  <c:v>42751</c:v>
                </c:pt>
                <c:pt idx="15">
                  <c:v>42752</c:v>
                </c:pt>
                <c:pt idx="16">
                  <c:v>42753</c:v>
                </c:pt>
                <c:pt idx="17">
                  <c:v>42754</c:v>
                </c:pt>
                <c:pt idx="18">
                  <c:v>42755</c:v>
                </c:pt>
                <c:pt idx="19">
                  <c:v>42756</c:v>
                </c:pt>
                <c:pt idx="20">
                  <c:v>42757</c:v>
                </c:pt>
                <c:pt idx="21">
                  <c:v>42758</c:v>
                </c:pt>
                <c:pt idx="22">
                  <c:v>42759</c:v>
                </c:pt>
                <c:pt idx="23">
                  <c:v>42760</c:v>
                </c:pt>
                <c:pt idx="24">
                  <c:v>42761</c:v>
                </c:pt>
                <c:pt idx="25">
                  <c:v>42762</c:v>
                </c:pt>
                <c:pt idx="26">
                  <c:v>42763</c:v>
                </c:pt>
                <c:pt idx="27">
                  <c:v>42764</c:v>
                </c:pt>
                <c:pt idx="28">
                  <c:v>42765</c:v>
                </c:pt>
                <c:pt idx="29">
                  <c:v>42766</c:v>
                </c:pt>
                <c:pt idx="30">
                  <c:v>42767</c:v>
                </c:pt>
                <c:pt idx="31">
                  <c:v>42768</c:v>
                </c:pt>
                <c:pt idx="32">
                  <c:v>42769</c:v>
                </c:pt>
                <c:pt idx="33">
                  <c:v>42770</c:v>
                </c:pt>
                <c:pt idx="34">
                  <c:v>42771</c:v>
                </c:pt>
                <c:pt idx="35">
                  <c:v>42772</c:v>
                </c:pt>
                <c:pt idx="36">
                  <c:v>42773</c:v>
                </c:pt>
                <c:pt idx="37">
                  <c:v>42774</c:v>
                </c:pt>
                <c:pt idx="38">
                  <c:v>42775</c:v>
                </c:pt>
                <c:pt idx="39">
                  <c:v>42776</c:v>
                </c:pt>
                <c:pt idx="40">
                  <c:v>42777</c:v>
                </c:pt>
                <c:pt idx="41">
                  <c:v>42778</c:v>
                </c:pt>
                <c:pt idx="42">
                  <c:v>42779</c:v>
                </c:pt>
                <c:pt idx="43">
                  <c:v>42780</c:v>
                </c:pt>
                <c:pt idx="44">
                  <c:v>42781</c:v>
                </c:pt>
                <c:pt idx="45">
                  <c:v>42782</c:v>
                </c:pt>
                <c:pt idx="46">
                  <c:v>42783</c:v>
                </c:pt>
                <c:pt idx="47">
                  <c:v>42785</c:v>
                </c:pt>
                <c:pt idx="48">
                  <c:v>42786</c:v>
                </c:pt>
                <c:pt idx="49">
                  <c:v>42787</c:v>
                </c:pt>
                <c:pt idx="50">
                  <c:v>42788</c:v>
                </c:pt>
                <c:pt idx="51">
                  <c:v>42789</c:v>
                </c:pt>
                <c:pt idx="52">
                  <c:v>42790</c:v>
                </c:pt>
                <c:pt idx="53">
                  <c:v>42791</c:v>
                </c:pt>
                <c:pt idx="54">
                  <c:v>42792</c:v>
                </c:pt>
                <c:pt idx="55">
                  <c:v>42793</c:v>
                </c:pt>
                <c:pt idx="56">
                  <c:v>42794</c:v>
                </c:pt>
                <c:pt idx="57">
                  <c:v>42795</c:v>
                </c:pt>
                <c:pt idx="58">
                  <c:v>42796</c:v>
                </c:pt>
                <c:pt idx="59">
                  <c:v>42798</c:v>
                </c:pt>
                <c:pt idx="60">
                  <c:v>42799</c:v>
                </c:pt>
                <c:pt idx="61">
                  <c:v>42800</c:v>
                </c:pt>
                <c:pt idx="62">
                  <c:v>42801</c:v>
                </c:pt>
                <c:pt idx="63">
                  <c:v>42802</c:v>
                </c:pt>
                <c:pt idx="64">
                  <c:v>42803</c:v>
                </c:pt>
                <c:pt idx="65">
                  <c:v>42804</c:v>
                </c:pt>
                <c:pt idx="66">
                  <c:v>42806</c:v>
                </c:pt>
                <c:pt idx="67">
                  <c:v>42807</c:v>
                </c:pt>
                <c:pt idx="68">
                  <c:v>42808</c:v>
                </c:pt>
                <c:pt idx="69">
                  <c:v>42809</c:v>
                </c:pt>
                <c:pt idx="70">
                  <c:v>42810</c:v>
                </c:pt>
                <c:pt idx="71">
                  <c:v>42813</c:v>
                </c:pt>
                <c:pt idx="72">
                  <c:v>42814</c:v>
                </c:pt>
                <c:pt idx="73">
                  <c:v>42815</c:v>
                </c:pt>
                <c:pt idx="74">
                  <c:v>42816</c:v>
                </c:pt>
                <c:pt idx="75">
                  <c:v>42817</c:v>
                </c:pt>
                <c:pt idx="76">
                  <c:v>42818</c:v>
                </c:pt>
                <c:pt idx="77">
                  <c:v>42819</c:v>
                </c:pt>
                <c:pt idx="78">
                  <c:v>42820</c:v>
                </c:pt>
                <c:pt idx="79">
                  <c:v>42821</c:v>
                </c:pt>
                <c:pt idx="80">
                  <c:v>42822</c:v>
                </c:pt>
                <c:pt idx="81">
                  <c:v>42823</c:v>
                </c:pt>
                <c:pt idx="82">
                  <c:v>42824</c:v>
                </c:pt>
                <c:pt idx="83">
                  <c:v>42825</c:v>
                </c:pt>
                <c:pt idx="84">
                  <c:v>42826</c:v>
                </c:pt>
                <c:pt idx="85">
                  <c:v>42827</c:v>
                </c:pt>
                <c:pt idx="86">
                  <c:v>42828</c:v>
                </c:pt>
                <c:pt idx="87">
                  <c:v>42829</c:v>
                </c:pt>
                <c:pt idx="88">
                  <c:v>42830</c:v>
                </c:pt>
                <c:pt idx="89">
                  <c:v>42831</c:v>
                </c:pt>
                <c:pt idx="90">
                  <c:v>42832</c:v>
                </c:pt>
                <c:pt idx="91">
                  <c:v>42833</c:v>
                </c:pt>
                <c:pt idx="92">
                  <c:v>42834</c:v>
                </c:pt>
                <c:pt idx="93">
                  <c:v>42835</c:v>
                </c:pt>
                <c:pt idx="94">
                  <c:v>42836</c:v>
                </c:pt>
                <c:pt idx="95">
                  <c:v>42837</c:v>
                </c:pt>
                <c:pt idx="96">
                  <c:v>42838</c:v>
                </c:pt>
                <c:pt idx="97">
                  <c:v>42839</c:v>
                </c:pt>
                <c:pt idx="98">
                  <c:v>42840</c:v>
                </c:pt>
                <c:pt idx="99">
                  <c:v>42841</c:v>
                </c:pt>
                <c:pt idx="100">
                  <c:v>42842</c:v>
                </c:pt>
                <c:pt idx="101">
                  <c:v>42843</c:v>
                </c:pt>
                <c:pt idx="102">
                  <c:v>42844</c:v>
                </c:pt>
                <c:pt idx="103">
                  <c:v>42845</c:v>
                </c:pt>
                <c:pt idx="104">
                  <c:v>42846</c:v>
                </c:pt>
                <c:pt idx="105">
                  <c:v>42847</c:v>
                </c:pt>
                <c:pt idx="106">
                  <c:v>42848</c:v>
                </c:pt>
                <c:pt idx="107">
                  <c:v>42849</c:v>
                </c:pt>
                <c:pt idx="108">
                  <c:v>42850</c:v>
                </c:pt>
                <c:pt idx="109">
                  <c:v>42851</c:v>
                </c:pt>
                <c:pt idx="110">
                  <c:v>42852</c:v>
                </c:pt>
                <c:pt idx="111">
                  <c:v>42853</c:v>
                </c:pt>
                <c:pt idx="112">
                  <c:v>42854</c:v>
                </c:pt>
                <c:pt idx="113">
                  <c:v>42855</c:v>
                </c:pt>
                <c:pt idx="114">
                  <c:v>42856</c:v>
                </c:pt>
                <c:pt idx="115">
                  <c:v>42857</c:v>
                </c:pt>
                <c:pt idx="116">
                  <c:v>42858</c:v>
                </c:pt>
                <c:pt idx="117">
                  <c:v>42859</c:v>
                </c:pt>
                <c:pt idx="118">
                  <c:v>42862</c:v>
                </c:pt>
                <c:pt idx="119">
                  <c:v>42863</c:v>
                </c:pt>
                <c:pt idx="120">
                  <c:v>42864</c:v>
                </c:pt>
                <c:pt idx="121">
                  <c:v>42865</c:v>
                </c:pt>
                <c:pt idx="122">
                  <c:v>42866</c:v>
                </c:pt>
                <c:pt idx="123">
                  <c:v>42867</c:v>
                </c:pt>
                <c:pt idx="124">
                  <c:v>42868</c:v>
                </c:pt>
                <c:pt idx="125">
                  <c:v>42869</c:v>
                </c:pt>
                <c:pt idx="126">
                  <c:v>42870</c:v>
                </c:pt>
                <c:pt idx="127">
                  <c:v>42871</c:v>
                </c:pt>
                <c:pt idx="128">
                  <c:v>42872</c:v>
                </c:pt>
                <c:pt idx="129">
                  <c:v>42873</c:v>
                </c:pt>
                <c:pt idx="130">
                  <c:v>42874</c:v>
                </c:pt>
                <c:pt idx="131">
                  <c:v>42875</c:v>
                </c:pt>
                <c:pt idx="132">
                  <c:v>42876</c:v>
                </c:pt>
                <c:pt idx="133">
                  <c:v>42877</c:v>
                </c:pt>
                <c:pt idx="134">
                  <c:v>42878</c:v>
                </c:pt>
                <c:pt idx="135">
                  <c:v>42879</c:v>
                </c:pt>
                <c:pt idx="136">
                  <c:v>42880</c:v>
                </c:pt>
                <c:pt idx="137">
                  <c:v>42881</c:v>
                </c:pt>
                <c:pt idx="138">
                  <c:v>42882</c:v>
                </c:pt>
                <c:pt idx="139">
                  <c:v>42883</c:v>
                </c:pt>
                <c:pt idx="140">
                  <c:v>42884</c:v>
                </c:pt>
                <c:pt idx="141">
                  <c:v>42885</c:v>
                </c:pt>
                <c:pt idx="142">
                  <c:v>42886</c:v>
                </c:pt>
                <c:pt idx="143">
                  <c:v>42887</c:v>
                </c:pt>
                <c:pt idx="144">
                  <c:v>42888</c:v>
                </c:pt>
                <c:pt idx="145">
                  <c:v>42889</c:v>
                </c:pt>
                <c:pt idx="146">
                  <c:v>42890</c:v>
                </c:pt>
                <c:pt idx="147">
                  <c:v>42891</c:v>
                </c:pt>
                <c:pt idx="148">
                  <c:v>42892</c:v>
                </c:pt>
                <c:pt idx="149">
                  <c:v>42893</c:v>
                </c:pt>
                <c:pt idx="150">
                  <c:v>42894</c:v>
                </c:pt>
                <c:pt idx="151">
                  <c:v>42895</c:v>
                </c:pt>
                <c:pt idx="152">
                  <c:v>42897</c:v>
                </c:pt>
                <c:pt idx="153">
                  <c:v>42898</c:v>
                </c:pt>
                <c:pt idx="154">
                  <c:v>42899</c:v>
                </c:pt>
                <c:pt idx="155">
                  <c:v>42900</c:v>
                </c:pt>
                <c:pt idx="156">
                  <c:v>42901</c:v>
                </c:pt>
                <c:pt idx="157">
                  <c:v>42902</c:v>
                </c:pt>
                <c:pt idx="158">
                  <c:v>42903</c:v>
                </c:pt>
                <c:pt idx="159">
                  <c:v>42904</c:v>
                </c:pt>
                <c:pt idx="160">
                  <c:v>42905</c:v>
                </c:pt>
                <c:pt idx="161">
                  <c:v>42906</c:v>
                </c:pt>
                <c:pt idx="162">
                  <c:v>42907</c:v>
                </c:pt>
                <c:pt idx="163">
                  <c:v>42908</c:v>
                </c:pt>
                <c:pt idx="164">
                  <c:v>42909</c:v>
                </c:pt>
                <c:pt idx="165">
                  <c:v>42910</c:v>
                </c:pt>
                <c:pt idx="166">
                  <c:v>42911</c:v>
                </c:pt>
                <c:pt idx="167">
                  <c:v>42912</c:v>
                </c:pt>
                <c:pt idx="168">
                  <c:v>42913</c:v>
                </c:pt>
                <c:pt idx="169">
                  <c:v>42914</c:v>
                </c:pt>
                <c:pt idx="170">
                  <c:v>42915</c:v>
                </c:pt>
                <c:pt idx="171">
                  <c:v>42916</c:v>
                </c:pt>
                <c:pt idx="172">
                  <c:v>42917</c:v>
                </c:pt>
                <c:pt idx="173">
                  <c:v>42918</c:v>
                </c:pt>
                <c:pt idx="174">
                  <c:v>42919</c:v>
                </c:pt>
                <c:pt idx="175">
                  <c:v>42920</c:v>
                </c:pt>
                <c:pt idx="176">
                  <c:v>42921</c:v>
                </c:pt>
                <c:pt idx="177">
                  <c:v>42922</c:v>
                </c:pt>
                <c:pt idx="178">
                  <c:v>42923</c:v>
                </c:pt>
                <c:pt idx="179">
                  <c:v>42924</c:v>
                </c:pt>
                <c:pt idx="180">
                  <c:v>42925</c:v>
                </c:pt>
                <c:pt idx="181">
                  <c:v>42926</c:v>
                </c:pt>
                <c:pt idx="182">
                  <c:v>42927</c:v>
                </c:pt>
                <c:pt idx="183">
                  <c:v>42928</c:v>
                </c:pt>
                <c:pt idx="184">
                  <c:v>42929</c:v>
                </c:pt>
                <c:pt idx="185">
                  <c:v>42930</c:v>
                </c:pt>
                <c:pt idx="186">
                  <c:v>42931</c:v>
                </c:pt>
                <c:pt idx="187">
                  <c:v>42932</c:v>
                </c:pt>
                <c:pt idx="188">
                  <c:v>42933</c:v>
                </c:pt>
                <c:pt idx="189">
                  <c:v>42934</c:v>
                </c:pt>
                <c:pt idx="190">
                  <c:v>42935</c:v>
                </c:pt>
                <c:pt idx="191">
                  <c:v>42936</c:v>
                </c:pt>
                <c:pt idx="192">
                  <c:v>42937</c:v>
                </c:pt>
                <c:pt idx="193">
                  <c:v>42938</c:v>
                </c:pt>
                <c:pt idx="194">
                  <c:v>42939</c:v>
                </c:pt>
                <c:pt idx="195">
                  <c:v>42940</c:v>
                </c:pt>
                <c:pt idx="196">
                  <c:v>42941</c:v>
                </c:pt>
                <c:pt idx="197">
                  <c:v>42942</c:v>
                </c:pt>
                <c:pt idx="198">
                  <c:v>42943</c:v>
                </c:pt>
                <c:pt idx="199">
                  <c:v>42944</c:v>
                </c:pt>
                <c:pt idx="200">
                  <c:v>42945</c:v>
                </c:pt>
                <c:pt idx="201">
                  <c:v>42946</c:v>
                </c:pt>
                <c:pt idx="202">
                  <c:v>42947</c:v>
                </c:pt>
              </c:numCache>
            </c:numRef>
          </c:xVal>
          <c:yVal>
            <c:numRef>
              <c:f>community_03_a!$C$2:$C$204</c:f>
              <c:numCache>
                <c:formatCode>General</c:formatCode>
                <c:ptCount val="203"/>
                <c:pt idx="0">
                  <c:v>424.04522549348599</c:v>
                </c:pt>
                <c:pt idx="1">
                  <c:v>422.743334237098</c:v>
                </c:pt>
                <c:pt idx="2">
                  <c:v>421.44197224565301</c:v>
                </c:pt>
                <c:pt idx="3">
                  <c:v>420.141144320943</c:v>
                </c:pt>
                <c:pt idx="4">
                  <c:v>418.84085526741097</c:v>
                </c:pt>
                <c:pt idx="5">
                  <c:v>417.54110989214797</c:v>
                </c:pt>
                <c:pt idx="6">
                  <c:v>416.241913004889</c:v>
                </c:pt>
                <c:pt idx="7">
                  <c:v>414.943269418022</c:v>
                </c:pt>
                <c:pt idx="8">
                  <c:v>413.64518394657898</c:v>
                </c:pt>
                <c:pt idx="9">
                  <c:v>412.347661408242</c:v>
                </c:pt>
                <c:pt idx="10">
                  <c:v>411.05070662333998</c:v>
                </c:pt>
                <c:pt idx="11">
                  <c:v>409.75432441484998</c:v>
                </c:pt>
                <c:pt idx="12">
                  <c:v>408.458519608399</c:v>
                </c:pt>
                <c:pt idx="13">
                  <c:v>407.16329703225801</c:v>
                </c:pt>
                <c:pt idx="14">
                  <c:v>405.86866151734802</c:v>
                </c:pt>
                <c:pt idx="15">
                  <c:v>404.574617897238</c:v>
                </c:pt>
                <c:pt idx="16">
                  <c:v>403.28117100814501</c:v>
                </c:pt>
                <c:pt idx="17">
                  <c:v>401.98832568893499</c:v>
                </c:pt>
                <c:pt idx="18">
                  <c:v>400.696086781117</c:v>
                </c:pt>
                <c:pt idx="19">
                  <c:v>399.404459128854</c:v>
                </c:pt>
                <c:pt idx="20">
                  <c:v>398.11344757895301</c:v>
                </c:pt>
                <c:pt idx="21">
                  <c:v>396.82305698087202</c:v>
                </c:pt>
                <c:pt idx="22">
                  <c:v>395.53329218671399</c:v>
                </c:pt>
                <c:pt idx="23">
                  <c:v>394.24415805123101</c:v>
                </c:pt>
                <c:pt idx="24">
                  <c:v>392.95565943182203</c:v>
                </c:pt>
                <c:pt idx="25">
                  <c:v>391.66780118853802</c:v>
                </c:pt>
                <c:pt idx="26">
                  <c:v>390.38058818407001</c:v>
                </c:pt>
                <c:pt idx="27">
                  <c:v>389.09402528376398</c:v>
                </c:pt>
                <c:pt idx="28">
                  <c:v>387.808117355614</c:v>
                </c:pt>
                <c:pt idx="29">
                  <c:v>386.522869270255</c:v>
                </c:pt>
                <c:pt idx="30">
                  <c:v>385.23828590097702</c:v>
                </c:pt>
                <c:pt idx="31">
                  <c:v>383.95437212371399</c:v>
                </c:pt>
                <c:pt idx="32">
                  <c:v>382.671132817049</c:v>
                </c:pt>
                <c:pt idx="33">
                  <c:v>381.38857286221503</c:v>
                </c:pt>
                <c:pt idx="34">
                  <c:v>380.10669714308898</c:v>
                </c:pt>
                <c:pt idx="35">
                  <c:v>378.82551054619802</c:v>
                </c:pt>
                <c:pt idx="36">
                  <c:v>377.54501796071702</c:v>
                </c:pt>
                <c:pt idx="37">
                  <c:v>376.26522427846902</c:v>
                </c:pt>
                <c:pt idx="38">
                  <c:v>374.98613439392398</c:v>
                </c:pt>
                <c:pt idx="39">
                  <c:v>373.7077532042</c:v>
                </c:pt>
                <c:pt idx="40">
                  <c:v>372.43008560906401</c:v>
                </c:pt>
                <c:pt idx="41">
                  <c:v>371.15313651093101</c:v>
                </c:pt>
                <c:pt idx="42">
                  <c:v>369.87691081486099</c:v>
                </c:pt>
                <c:pt idx="43">
                  <c:v>368.60141342856502</c:v>
                </c:pt>
                <c:pt idx="44">
                  <c:v>367.32664926240199</c:v>
                </c:pt>
                <c:pt idx="45">
                  <c:v>366.05262322937699</c:v>
                </c:pt>
                <c:pt idx="46">
                  <c:v>364.77934024514298</c:v>
                </c:pt>
                <c:pt idx="47">
                  <c:v>363.50680522800201</c:v>
                </c:pt>
                <c:pt idx="48">
                  <c:v>362.235023098905</c:v>
                </c:pt>
                <c:pt idx="49">
                  <c:v>360.963998781447</c:v>
                </c:pt>
                <c:pt idx="50">
                  <c:v>359.693737201874</c:v>
                </c:pt>
                <c:pt idx="51">
                  <c:v>358.42424328908101</c:v>
                </c:pt>
                <c:pt idx="52">
                  <c:v>357.15552197460698</c:v>
                </c:pt>
                <c:pt idx="53">
                  <c:v>355.88757819264299</c:v>
                </c:pt>
                <c:pt idx="54">
                  <c:v>354.62041688002301</c:v>
                </c:pt>
                <c:pt idx="55">
                  <c:v>353.35404297623501</c:v>
                </c:pt>
                <c:pt idx="56">
                  <c:v>352.088461423409</c:v>
                </c:pt>
                <c:pt idx="57">
                  <c:v>350.82367716632803</c:v>
                </c:pt>
                <c:pt idx="58">
                  <c:v>349.55969515241901</c:v>
                </c:pt>
                <c:pt idx="59">
                  <c:v>348.29652033175802</c:v>
                </c:pt>
                <c:pt idx="60">
                  <c:v>347.03415765707098</c:v>
                </c:pt>
                <c:pt idx="61">
                  <c:v>345.77261208372801</c:v>
                </c:pt>
                <c:pt idx="62">
                  <c:v>344.51188856975301</c:v>
                </c:pt>
                <c:pt idx="63">
                  <c:v>343.25199207580903</c:v>
                </c:pt>
                <c:pt idx="64">
                  <c:v>341.99292756521498</c:v>
                </c:pt>
                <c:pt idx="65">
                  <c:v>340.73470000393502</c:v>
                </c:pt>
                <c:pt idx="66">
                  <c:v>339.47731436057899</c:v>
                </c:pt>
                <c:pt idx="67">
                  <c:v>338.22077560640901</c:v>
                </c:pt>
                <c:pt idx="68">
                  <c:v>336.96508871532899</c:v>
                </c:pt>
                <c:pt idx="69">
                  <c:v>335.71025866389903</c:v>
                </c:pt>
                <c:pt idx="70">
                  <c:v>334.456290431318</c:v>
                </c:pt>
                <c:pt idx="71">
                  <c:v>333.20318899943999</c:v>
                </c:pt>
                <c:pt idx="72">
                  <c:v>331.95095935276203</c:v>
                </c:pt>
                <c:pt idx="73">
                  <c:v>330.69960647843402</c:v>
                </c:pt>
                <c:pt idx="74">
                  <c:v>329.44913536624699</c:v>
                </c:pt>
                <c:pt idx="75">
                  <c:v>328.19955100864598</c:v>
                </c:pt>
                <c:pt idx="76">
                  <c:v>326.95085840072301</c:v>
                </c:pt>
                <c:pt idx="77">
                  <c:v>325.703062540215</c:v>
                </c:pt>
                <c:pt idx="78">
                  <c:v>324.456168427509</c:v>
                </c:pt>
                <c:pt idx="79">
                  <c:v>323.21018106563798</c:v>
                </c:pt>
                <c:pt idx="80">
                  <c:v>321.96510546028702</c:v>
                </c:pt>
                <c:pt idx="81">
                  <c:v>320.720946619784</c:v>
                </c:pt>
                <c:pt idx="82">
                  <c:v>319.47770955510703</c:v>
                </c:pt>
                <c:pt idx="83">
                  <c:v>318.23539927988497</c:v>
                </c:pt>
                <c:pt idx="84">
                  <c:v>316.99402081038897</c:v>
                </c:pt>
                <c:pt idx="85">
                  <c:v>315.75357916554202</c:v>
                </c:pt>
                <c:pt idx="86">
                  <c:v>314.51407936691197</c:v>
                </c:pt>
                <c:pt idx="87">
                  <c:v>313.275526438719</c:v>
                </c:pt>
                <c:pt idx="88">
                  <c:v>312.037925407827</c:v>
                </c:pt>
                <c:pt idx="89">
                  <c:v>310.80128130375101</c:v>
                </c:pt>
                <c:pt idx="90">
                  <c:v>309.56559915865103</c:v>
                </c:pt>
                <c:pt idx="91">
                  <c:v>308.33088400733698</c:v>
                </c:pt>
                <c:pt idx="92">
                  <c:v>307.097140887264</c:v>
                </c:pt>
                <c:pt idx="93">
                  <c:v>305.86437483854002</c:v>
                </c:pt>
                <c:pt idx="94">
                  <c:v>304.63259090391699</c:v>
                </c:pt>
                <c:pt idx="95">
                  <c:v>303.40179412879399</c:v>
                </c:pt>
                <c:pt idx="96">
                  <c:v>302.17198956122201</c:v>
                </c:pt>
                <c:pt idx="97">
                  <c:v>300.94318225189699</c:v>
                </c:pt>
                <c:pt idx="98">
                  <c:v>299.71537725416403</c:v>
                </c:pt>
                <c:pt idx="99">
                  <c:v>298.48857962401399</c:v>
                </c:pt>
                <c:pt idx="100">
                  <c:v>297.262794420087</c:v>
                </c:pt>
                <c:pt idx="101">
                  <c:v>296.03802670367401</c:v>
                </c:pt>
                <c:pt idx="102">
                  <c:v>294.814281538709</c:v>
                </c:pt>
                <c:pt idx="103">
                  <c:v>293.591563991778</c:v>
                </c:pt>
                <c:pt idx="104">
                  <c:v>292.36987913210902</c:v>
                </c:pt>
                <c:pt idx="105">
                  <c:v>291.14923203158497</c:v>
                </c:pt>
                <c:pt idx="106">
                  <c:v>289.92962776473399</c:v>
                </c:pt>
                <c:pt idx="107">
                  <c:v>288.71107140872999</c:v>
                </c:pt>
                <c:pt idx="108">
                  <c:v>287.49356804339698</c:v>
                </c:pt>
                <c:pt idx="109">
                  <c:v>286.277122751207</c:v>
                </c:pt>
                <c:pt idx="110">
                  <c:v>285.06174061727899</c:v>
                </c:pt>
                <c:pt idx="111">
                  <c:v>283.84742672937898</c:v>
                </c:pt>
                <c:pt idx="112">
                  <c:v>282.63418617792502</c:v>
                </c:pt>
                <c:pt idx="113">
                  <c:v>281.422024055978</c:v>
                </c:pt>
                <c:pt idx="114">
                  <c:v>280.21094545924899</c:v>
                </c:pt>
                <c:pt idx="115">
                  <c:v>279.00095548609801</c:v>
                </c:pt>
                <c:pt idx="116">
                  <c:v>277.79205923753</c:v>
                </c:pt>
                <c:pt idx="117">
                  <c:v>276.58426181720102</c:v>
                </c:pt>
                <c:pt idx="118">
                  <c:v>275.37756833141202</c:v>
                </c:pt>
                <c:pt idx="119">
                  <c:v>274.17198388911601</c:v>
                </c:pt>
                <c:pt idx="120">
                  <c:v>272.96751360190802</c:v>
                </c:pt>
                <c:pt idx="121">
                  <c:v>271.76416258403702</c:v>
                </c:pt>
                <c:pt idx="122">
                  <c:v>270.56193595239802</c:v>
                </c:pt>
                <c:pt idx="123">
                  <c:v>269.360838826529</c:v>
                </c:pt>
                <c:pt idx="124">
                  <c:v>268.16087632862298</c:v>
                </c:pt>
                <c:pt idx="125">
                  <c:v>266.96205358351801</c:v>
                </c:pt>
                <c:pt idx="126">
                  <c:v>265.76437571869798</c:v>
                </c:pt>
                <c:pt idx="127">
                  <c:v>264.56784786429802</c:v>
                </c:pt>
                <c:pt idx="128">
                  <c:v>263.37247515309798</c:v>
                </c:pt>
                <c:pt idx="129">
                  <c:v>262.17826272052901</c:v>
                </c:pt>
                <c:pt idx="130">
                  <c:v>260.98521570466698</c:v>
                </c:pt>
                <c:pt idx="131">
                  <c:v>259.79333924623899</c:v>
                </c:pt>
                <c:pt idx="132">
                  <c:v>258.60263848861598</c:v>
                </c:pt>
                <c:pt idx="133">
                  <c:v>257.41311857782102</c:v>
                </c:pt>
                <c:pt idx="134">
                  <c:v>256.22478466252301</c:v>
                </c:pt>
                <c:pt idx="135">
                  <c:v>255.03764189403699</c:v>
                </c:pt>
                <c:pt idx="136">
                  <c:v>253.85169542632801</c:v>
                </c:pt>
                <c:pt idx="137">
                  <c:v>252.66695041601099</c:v>
                </c:pt>
                <c:pt idx="138">
                  <c:v>251.48341202234499</c:v>
                </c:pt>
                <c:pt idx="139">
                  <c:v>250.301085407237</c:v>
                </c:pt>
                <c:pt idx="140">
                  <c:v>249.11997573524599</c:v>
                </c:pt>
                <c:pt idx="141">
                  <c:v>247.940088173574</c:v>
                </c:pt>
                <c:pt idx="142">
                  <c:v>246.76142789207501</c:v>
                </c:pt>
                <c:pt idx="143">
                  <c:v>245.584000063248</c:v>
                </c:pt>
                <c:pt idx="144">
                  <c:v>244.407809862242</c:v>
                </c:pt>
                <c:pt idx="145">
                  <c:v>243.23286246685001</c:v>
                </c:pt>
                <c:pt idx="146">
                  <c:v>242.05916305751899</c:v>
                </c:pt>
                <c:pt idx="147">
                  <c:v>240.886716817338</c:v>
                </c:pt>
                <c:pt idx="148">
                  <c:v>239.71552893205001</c:v>
                </c:pt>
                <c:pt idx="149">
                  <c:v>238.54560459003901</c:v>
                </c:pt>
                <c:pt idx="150">
                  <c:v>237.37694898234301</c:v>
                </c:pt>
                <c:pt idx="151">
                  <c:v>236.20956730264299</c:v>
                </c:pt>
                <c:pt idx="152">
                  <c:v>235.043464747271</c:v>
                </c:pt>
                <c:pt idx="153">
                  <c:v>233.87864651520599</c:v>
                </c:pt>
                <c:pt idx="154">
                  <c:v>232.715117808077</c:v>
                </c:pt>
                <c:pt idx="155">
                  <c:v>231.552883830155</c:v>
                </c:pt>
                <c:pt idx="156">
                  <c:v>230.39194978836599</c:v>
                </c:pt>
                <c:pt idx="157">
                  <c:v>229.23232089227801</c:v>
                </c:pt>
                <c:pt idx="158">
                  <c:v>228.074002354111</c:v>
                </c:pt>
                <c:pt idx="159">
                  <c:v>226.91699938873401</c:v>
                </c:pt>
                <c:pt idx="160">
                  <c:v>225.76131721365701</c:v>
                </c:pt>
                <c:pt idx="161">
                  <c:v>224.606961049044</c:v>
                </c:pt>
                <c:pt idx="162">
                  <c:v>223.45393611770501</c:v>
                </c:pt>
                <c:pt idx="163">
                  <c:v>222.30224764509899</c:v>
                </c:pt>
                <c:pt idx="164">
                  <c:v>221.15190085933</c:v>
                </c:pt>
                <c:pt idx="165">
                  <c:v>220.00290099115401</c:v>
                </c:pt>
                <c:pt idx="166">
                  <c:v>218.85525327397201</c:v>
                </c:pt>
                <c:pt idx="167">
                  <c:v>217.708962943833</c:v>
                </c:pt>
                <c:pt idx="168">
                  <c:v>216.56403523943499</c:v>
                </c:pt>
                <c:pt idx="169">
                  <c:v>215.420475402124</c:v>
                </c:pt>
                <c:pt idx="170">
                  <c:v>214.27828867589301</c:v>
                </c:pt>
                <c:pt idx="171">
                  <c:v>213.13748030738199</c:v>
                </c:pt>
                <c:pt idx="172">
                  <c:v>211.99805554588201</c:v>
                </c:pt>
                <c:pt idx="173">
                  <c:v>210.86001964332999</c:v>
                </c:pt>
                <c:pt idx="174">
                  <c:v>209.72337785431</c:v>
                </c:pt>
                <c:pt idx="175">
                  <c:v>208.58813543605399</c:v>
                </c:pt>
                <c:pt idx="176">
                  <c:v>207.454297648444</c:v>
                </c:pt>
                <c:pt idx="177">
                  <c:v>206.32186975401001</c:v>
                </c:pt>
                <c:pt idx="178">
                  <c:v>205.19085701792599</c:v>
                </c:pt>
                <c:pt idx="179">
                  <c:v>204.061264708018</c:v>
                </c:pt>
                <c:pt idx="180">
                  <c:v>202.93309809475801</c:v>
                </c:pt>
                <c:pt idx="181">
                  <c:v>201.80636245126701</c:v>
                </c:pt>
                <c:pt idx="182">
                  <c:v>200.68106305331</c:v>
                </c:pt>
                <c:pt idx="183">
                  <c:v>199.557205179308</c:v>
                </c:pt>
                <c:pt idx="184">
                  <c:v>198.434794110322</c:v>
                </c:pt>
                <c:pt idx="185">
                  <c:v>197.31383513006301</c:v>
                </c:pt>
                <c:pt idx="186">
                  <c:v>196.19433352489301</c:v>
                </c:pt>
                <c:pt idx="187">
                  <c:v>195.07629458381899</c:v>
                </c:pt>
                <c:pt idx="188">
                  <c:v>193.95972359849699</c:v>
                </c:pt>
                <c:pt idx="189">
                  <c:v>192.84462586322701</c:v>
                </c:pt>
                <c:pt idx="190">
                  <c:v>191.73100667496399</c:v>
                </c:pt>
                <c:pt idx="191">
                  <c:v>190.61887133330799</c:v>
                </c:pt>
                <c:pt idx="192">
                  <c:v>189.50822514050299</c:v>
                </c:pt>
                <c:pt idx="193">
                  <c:v>188.39907340144799</c:v>
                </c:pt>
                <c:pt idx="194">
                  <c:v>187.29142142368099</c:v>
                </c:pt>
                <c:pt idx="195">
                  <c:v>186.18527451739601</c:v>
                </c:pt>
                <c:pt idx="196">
                  <c:v>185.080637995432</c:v>
                </c:pt>
                <c:pt idx="197">
                  <c:v>183.97751717327401</c:v>
                </c:pt>
                <c:pt idx="198">
                  <c:v>182.87591736905799</c:v>
                </c:pt>
                <c:pt idx="199">
                  <c:v>181.77584390356699</c:v>
                </c:pt>
                <c:pt idx="200">
                  <c:v>180.67730210022799</c:v>
                </c:pt>
                <c:pt idx="201">
                  <c:v>179.58029728512301</c:v>
                </c:pt>
                <c:pt idx="202">
                  <c:v>178.48483478697699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10E-437C-9B40-D75325DE57AF}"/>
            </c:ext>
          </c:extLst>
        </c:ser>
        <c:ser>
          <c:idx val="2"/>
          <c:order val="2"/>
          <c:tx>
            <c:strRef>
              <c:f>community_03_a!$D$1</c:f>
              <c:strCache>
                <c:ptCount val="1"/>
                <c:pt idx="0">
                  <c:v>Prediction (Revenue)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community_03_a!$A$2:$A$204</c:f>
              <c:numCache>
                <c:formatCode>mm/dd/yyyy</c:formatCode>
                <c:ptCount val="203"/>
                <c:pt idx="0">
                  <c:v>42737</c:v>
                </c:pt>
                <c:pt idx="1">
                  <c:v>42738</c:v>
                </c:pt>
                <c:pt idx="2">
                  <c:v>42739</c:v>
                </c:pt>
                <c:pt idx="3">
                  <c:v>42740</c:v>
                </c:pt>
                <c:pt idx="4">
                  <c:v>42741</c:v>
                </c:pt>
                <c:pt idx="5">
                  <c:v>42742</c:v>
                </c:pt>
                <c:pt idx="6">
                  <c:v>42743</c:v>
                </c:pt>
                <c:pt idx="7">
                  <c:v>42744</c:v>
                </c:pt>
                <c:pt idx="8">
                  <c:v>42745</c:v>
                </c:pt>
                <c:pt idx="9">
                  <c:v>42746</c:v>
                </c:pt>
                <c:pt idx="10">
                  <c:v>42747</c:v>
                </c:pt>
                <c:pt idx="11">
                  <c:v>42748</c:v>
                </c:pt>
                <c:pt idx="12">
                  <c:v>42749</c:v>
                </c:pt>
                <c:pt idx="13">
                  <c:v>42750</c:v>
                </c:pt>
                <c:pt idx="14">
                  <c:v>42751</c:v>
                </c:pt>
                <c:pt idx="15">
                  <c:v>42752</c:v>
                </c:pt>
                <c:pt idx="16">
                  <c:v>42753</c:v>
                </c:pt>
                <c:pt idx="17">
                  <c:v>42754</c:v>
                </c:pt>
                <c:pt idx="18">
                  <c:v>42755</c:v>
                </c:pt>
                <c:pt idx="19">
                  <c:v>42756</c:v>
                </c:pt>
                <c:pt idx="20">
                  <c:v>42757</c:v>
                </c:pt>
                <c:pt idx="21">
                  <c:v>42758</c:v>
                </c:pt>
                <c:pt idx="22">
                  <c:v>42759</c:v>
                </c:pt>
                <c:pt idx="23">
                  <c:v>42760</c:v>
                </c:pt>
                <c:pt idx="24">
                  <c:v>42761</c:v>
                </c:pt>
                <c:pt idx="25">
                  <c:v>42762</c:v>
                </c:pt>
                <c:pt idx="26">
                  <c:v>42763</c:v>
                </c:pt>
                <c:pt idx="27">
                  <c:v>42764</c:v>
                </c:pt>
                <c:pt idx="28">
                  <c:v>42765</c:v>
                </c:pt>
                <c:pt idx="29">
                  <c:v>42766</c:v>
                </c:pt>
                <c:pt idx="30">
                  <c:v>42767</c:v>
                </c:pt>
                <c:pt idx="31">
                  <c:v>42768</c:v>
                </c:pt>
                <c:pt idx="32">
                  <c:v>42769</c:v>
                </c:pt>
                <c:pt idx="33">
                  <c:v>42770</c:v>
                </c:pt>
                <c:pt idx="34">
                  <c:v>42771</c:v>
                </c:pt>
                <c:pt idx="35">
                  <c:v>42772</c:v>
                </c:pt>
                <c:pt idx="36">
                  <c:v>42773</c:v>
                </c:pt>
                <c:pt idx="37">
                  <c:v>42774</c:v>
                </c:pt>
                <c:pt idx="38">
                  <c:v>42775</c:v>
                </c:pt>
                <c:pt idx="39">
                  <c:v>42776</c:v>
                </c:pt>
                <c:pt idx="40">
                  <c:v>42777</c:v>
                </c:pt>
                <c:pt idx="41">
                  <c:v>42778</c:v>
                </c:pt>
                <c:pt idx="42">
                  <c:v>42779</c:v>
                </c:pt>
                <c:pt idx="43">
                  <c:v>42780</c:v>
                </c:pt>
                <c:pt idx="44">
                  <c:v>42781</c:v>
                </c:pt>
                <c:pt idx="45">
                  <c:v>42782</c:v>
                </c:pt>
                <c:pt idx="46">
                  <c:v>42783</c:v>
                </c:pt>
                <c:pt idx="47">
                  <c:v>42785</c:v>
                </c:pt>
                <c:pt idx="48">
                  <c:v>42786</c:v>
                </c:pt>
                <c:pt idx="49">
                  <c:v>42787</c:v>
                </c:pt>
                <c:pt idx="50">
                  <c:v>42788</c:v>
                </c:pt>
                <c:pt idx="51">
                  <c:v>42789</c:v>
                </c:pt>
                <c:pt idx="52">
                  <c:v>42790</c:v>
                </c:pt>
                <c:pt idx="53">
                  <c:v>42791</c:v>
                </c:pt>
                <c:pt idx="54">
                  <c:v>42792</c:v>
                </c:pt>
                <c:pt idx="55">
                  <c:v>42793</c:v>
                </c:pt>
                <c:pt idx="56">
                  <c:v>42794</c:v>
                </c:pt>
                <c:pt idx="57">
                  <c:v>42795</c:v>
                </c:pt>
                <c:pt idx="58">
                  <c:v>42796</c:v>
                </c:pt>
                <c:pt idx="59">
                  <c:v>42798</c:v>
                </c:pt>
                <c:pt idx="60">
                  <c:v>42799</c:v>
                </c:pt>
                <c:pt idx="61">
                  <c:v>42800</c:v>
                </c:pt>
                <c:pt idx="62">
                  <c:v>42801</c:v>
                </c:pt>
                <c:pt idx="63">
                  <c:v>42802</c:v>
                </c:pt>
                <c:pt idx="64">
                  <c:v>42803</c:v>
                </c:pt>
                <c:pt idx="65">
                  <c:v>42804</c:v>
                </c:pt>
                <c:pt idx="66">
                  <c:v>42806</c:v>
                </c:pt>
                <c:pt idx="67">
                  <c:v>42807</c:v>
                </c:pt>
                <c:pt idx="68">
                  <c:v>42808</c:v>
                </c:pt>
                <c:pt idx="69">
                  <c:v>42809</c:v>
                </c:pt>
                <c:pt idx="70">
                  <c:v>42810</c:v>
                </c:pt>
                <c:pt idx="71">
                  <c:v>42813</c:v>
                </c:pt>
                <c:pt idx="72">
                  <c:v>42814</c:v>
                </c:pt>
                <c:pt idx="73">
                  <c:v>42815</c:v>
                </c:pt>
                <c:pt idx="74">
                  <c:v>42816</c:v>
                </c:pt>
                <c:pt idx="75">
                  <c:v>42817</c:v>
                </c:pt>
                <c:pt idx="76">
                  <c:v>42818</c:v>
                </c:pt>
                <c:pt idx="77">
                  <c:v>42819</c:v>
                </c:pt>
                <c:pt idx="78">
                  <c:v>42820</c:v>
                </c:pt>
                <c:pt idx="79">
                  <c:v>42821</c:v>
                </c:pt>
                <c:pt idx="80">
                  <c:v>42822</c:v>
                </c:pt>
                <c:pt idx="81">
                  <c:v>42823</c:v>
                </c:pt>
                <c:pt idx="82">
                  <c:v>42824</c:v>
                </c:pt>
                <c:pt idx="83">
                  <c:v>42825</c:v>
                </c:pt>
                <c:pt idx="84">
                  <c:v>42826</c:v>
                </c:pt>
                <c:pt idx="85">
                  <c:v>42827</c:v>
                </c:pt>
                <c:pt idx="86">
                  <c:v>42828</c:v>
                </c:pt>
                <c:pt idx="87">
                  <c:v>42829</c:v>
                </c:pt>
                <c:pt idx="88">
                  <c:v>42830</c:v>
                </c:pt>
                <c:pt idx="89">
                  <c:v>42831</c:v>
                </c:pt>
                <c:pt idx="90">
                  <c:v>42832</c:v>
                </c:pt>
                <c:pt idx="91">
                  <c:v>42833</c:v>
                </c:pt>
                <c:pt idx="92">
                  <c:v>42834</c:v>
                </c:pt>
                <c:pt idx="93">
                  <c:v>42835</c:v>
                </c:pt>
                <c:pt idx="94">
                  <c:v>42836</c:v>
                </c:pt>
                <c:pt idx="95">
                  <c:v>42837</c:v>
                </c:pt>
                <c:pt idx="96">
                  <c:v>42838</c:v>
                </c:pt>
                <c:pt idx="97">
                  <c:v>42839</c:v>
                </c:pt>
                <c:pt idx="98">
                  <c:v>42840</c:v>
                </c:pt>
                <c:pt idx="99">
                  <c:v>42841</c:v>
                </c:pt>
                <c:pt idx="100">
                  <c:v>42842</c:v>
                </c:pt>
                <c:pt idx="101">
                  <c:v>42843</c:v>
                </c:pt>
                <c:pt idx="102">
                  <c:v>42844</c:v>
                </c:pt>
                <c:pt idx="103">
                  <c:v>42845</c:v>
                </c:pt>
                <c:pt idx="104">
                  <c:v>42846</c:v>
                </c:pt>
                <c:pt idx="105">
                  <c:v>42847</c:v>
                </c:pt>
                <c:pt idx="106">
                  <c:v>42848</c:v>
                </c:pt>
                <c:pt idx="107">
                  <c:v>42849</c:v>
                </c:pt>
                <c:pt idx="108">
                  <c:v>42850</c:v>
                </c:pt>
                <c:pt idx="109">
                  <c:v>42851</c:v>
                </c:pt>
                <c:pt idx="110">
                  <c:v>42852</c:v>
                </c:pt>
                <c:pt idx="111">
                  <c:v>42853</c:v>
                </c:pt>
                <c:pt idx="112">
                  <c:v>42854</c:v>
                </c:pt>
                <c:pt idx="113">
                  <c:v>42855</c:v>
                </c:pt>
                <c:pt idx="114">
                  <c:v>42856</c:v>
                </c:pt>
                <c:pt idx="115">
                  <c:v>42857</c:v>
                </c:pt>
                <c:pt idx="116">
                  <c:v>42858</c:v>
                </c:pt>
                <c:pt idx="117">
                  <c:v>42859</c:v>
                </c:pt>
                <c:pt idx="118">
                  <c:v>42862</c:v>
                </c:pt>
                <c:pt idx="119">
                  <c:v>42863</c:v>
                </c:pt>
                <c:pt idx="120">
                  <c:v>42864</c:v>
                </c:pt>
                <c:pt idx="121">
                  <c:v>42865</c:v>
                </c:pt>
                <c:pt idx="122">
                  <c:v>42866</c:v>
                </c:pt>
                <c:pt idx="123">
                  <c:v>42867</c:v>
                </c:pt>
                <c:pt idx="124">
                  <c:v>42868</c:v>
                </c:pt>
                <c:pt idx="125">
                  <c:v>42869</c:v>
                </c:pt>
                <c:pt idx="126">
                  <c:v>42870</c:v>
                </c:pt>
                <c:pt idx="127">
                  <c:v>42871</c:v>
                </c:pt>
                <c:pt idx="128">
                  <c:v>42872</c:v>
                </c:pt>
                <c:pt idx="129">
                  <c:v>42873</c:v>
                </c:pt>
                <c:pt idx="130">
                  <c:v>42874</c:v>
                </c:pt>
                <c:pt idx="131">
                  <c:v>42875</c:v>
                </c:pt>
                <c:pt idx="132">
                  <c:v>42876</c:v>
                </c:pt>
                <c:pt idx="133">
                  <c:v>42877</c:v>
                </c:pt>
                <c:pt idx="134">
                  <c:v>42878</c:v>
                </c:pt>
                <c:pt idx="135">
                  <c:v>42879</c:v>
                </c:pt>
                <c:pt idx="136">
                  <c:v>42880</c:v>
                </c:pt>
                <c:pt idx="137">
                  <c:v>42881</c:v>
                </c:pt>
                <c:pt idx="138">
                  <c:v>42882</c:v>
                </c:pt>
                <c:pt idx="139">
                  <c:v>42883</c:v>
                </c:pt>
                <c:pt idx="140">
                  <c:v>42884</c:v>
                </c:pt>
                <c:pt idx="141">
                  <c:v>42885</c:v>
                </c:pt>
                <c:pt idx="142">
                  <c:v>42886</c:v>
                </c:pt>
                <c:pt idx="143">
                  <c:v>42887</c:v>
                </c:pt>
                <c:pt idx="144">
                  <c:v>42888</c:v>
                </c:pt>
                <c:pt idx="145">
                  <c:v>42889</c:v>
                </c:pt>
                <c:pt idx="146">
                  <c:v>42890</c:v>
                </c:pt>
                <c:pt idx="147">
                  <c:v>42891</c:v>
                </c:pt>
                <c:pt idx="148">
                  <c:v>42892</c:v>
                </c:pt>
                <c:pt idx="149">
                  <c:v>42893</c:v>
                </c:pt>
                <c:pt idx="150">
                  <c:v>42894</c:v>
                </c:pt>
                <c:pt idx="151">
                  <c:v>42895</c:v>
                </c:pt>
                <c:pt idx="152">
                  <c:v>42897</c:v>
                </c:pt>
                <c:pt idx="153">
                  <c:v>42898</c:v>
                </c:pt>
                <c:pt idx="154">
                  <c:v>42899</c:v>
                </c:pt>
                <c:pt idx="155">
                  <c:v>42900</c:v>
                </c:pt>
                <c:pt idx="156">
                  <c:v>42901</c:v>
                </c:pt>
                <c:pt idx="157">
                  <c:v>42902</c:v>
                </c:pt>
                <c:pt idx="158">
                  <c:v>42903</c:v>
                </c:pt>
                <c:pt idx="159">
                  <c:v>42904</c:v>
                </c:pt>
                <c:pt idx="160">
                  <c:v>42905</c:v>
                </c:pt>
                <c:pt idx="161">
                  <c:v>42906</c:v>
                </c:pt>
                <c:pt idx="162">
                  <c:v>42907</c:v>
                </c:pt>
                <c:pt idx="163">
                  <c:v>42908</c:v>
                </c:pt>
                <c:pt idx="164">
                  <c:v>42909</c:v>
                </c:pt>
                <c:pt idx="165">
                  <c:v>42910</c:v>
                </c:pt>
                <c:pt idx="166">
                  <c:v>42911</c:v>
                </c:pt>
                <c:pt idx="167">
                  <c:v>42912</c:v>
                </c:pt>
                <c:pt idx="168">
                  <c:v>42913</c:v>
                </c:pt>
                <c:pt idx="169">
                  <c:v>42914</c:v>
                </c:pt>
                <c:pt idx="170">
                  <c:v>42915</c:v>
                </c:pt>
                <c:pt idx="171">
                  <c:v>42916</c:v>
                </c:pt>
                <c:pt idx="172">
                  <c:v>42917</c:v>
                </c:pt>
                <c:pt idx="173">
                  <c:v>42918</c:v>
                </c:pt>
                <c:pt idx="174">
                  <c:v>42919</c:v>
                </c:pt>
                <c:pt idx="175">
                  <c:v>42920</c:v>
                </c:pt>
                <c:pt idx="176">
                  <c:v>42921</c:v>
                </c:pt>
                <c:pt idx="177">
                  <c:v>42922</c:v>
                </c:pt>
                <c:pt idx="178">
                  <c:v>42923</c:v>
                </c:pt>
                <c:pt idx="179">
                  <c:v>42924</c:v>
                </c:pt>
                <c:pt idx="180">
                  <c:v>42925</c:v>
                </c:pt>
                <c:pt idx="181">
                  <c:v>42926</c:v>
                </c:pt>
                <c:pt idx="182">
                  <c:v>42927</c:v>
                </c:pt>
                <c:pt idx="183">
                  <c:v>42928</c:v>
                </c:pt>
                <c:pt idx="184">
                  <c:v>42929</c:v>
                </c:pt>
                <c:pt idx="185">
                  <c:v>42930</c:v>
                </c:pt>
                <c:pt idx="186">
                  <c:v>42931</c:v>
                </c:pt>
                <c:pt idx="187">
                  <c:v>42932</c:v>
                </c:pt>
                <c:pt idx="188">
                  <c:v>42933</c:v>
                </c:pt>
                <c:pt idx="189">
                  <c:v>42934</c:v>
                </c:pt>
                <c:pt idx="190">
                  <c:v>42935</c:v>
                </c:pt>
                <c:pt idx="191">
                  <c:v>42936</c:v>
                </c:pt>
                <c:pt idx="192">
                  <c:v>42937</c:v>
                </c:pt>
                <c:pt idx="193">
                  <c:v>42938</c:v>
                </c:pt>
                <c:pt idx="194">
                  <c:v>42939</c:v>
                </c:pt>
                <c:pt idx="195">
                  <c:v>42940</c:v>
                </c:pt>
                <c:pt idx="196">
                  <c:v>42941</c:v>
                </c:pt>
                <c:pt idx="197">
                  <c:v>42942</c:v>
                </c:pt>
                <c:pt idx="198">
                  <c:v>42943</c:v>
                </c:pt>
                <c:pt idx="199">
                  <c:v>42944</c:v>
                </c:pt>
                <c:pt idx="200">
                  <c:v>42945</c:v>
                </c:pt>
                <c:pt idx="201">
                  <c:v>42946</c:v>
                </c:pt>
                <c:pt idx="202">
                  <c:v>42947</c:v>
                </c:pt>
              </c:numCache>
            </c:numRef>
          </c:xVal>
          <c:yVal>
            <c:numRef>
              <c:f>community_03_a!$D$2:$D$204</c:f>
              <c:numCache>
                <c:formatCode>General</c:formatCode>
                <c:ptCount val="203"/>
                <c:pt idx="0">
                  <c:v>428.250393912231</c:v>
                </c:pt>
                <c:pt idx="1">
                  <c:v>426.928212374635</c:v>
                </c:pt>
                <c:pt idx="2">
                  <c:v>425.60599539307202</c:v>
                </c:pt>
                <c:pt idx="3">
                  <c:v>424.28374549382602</c:v>
                </c:pt>
                <c:pt idx="4">
                  <c:v>422.961465202841</c:v>
                </c:pt>
                <c:pt idx="5">
                  <c:v>421.63915704572702</c:v>
                </c:pt>
                <c:pt idx="6">
                  <c:v>420.31682354774699</c:v>
                </c:pt>
                <c:pt idx="7">
                  <c:v>418.99446723382999</c:v>
                </c:pt>
                <c:pt idx="8">
                  <c:v>417.67209062856398</c:v>
                </c:pt>
                <c:pt idx="9">
                  <c:v>416.34969625619999</c:v>
                </c:pt>
                <c:pt idx="10">
                  <c:v>415.027286640645</c:v>
                </c:pt>
                <c:pt idx="11">
                  <c:v>413.70486430547101</c:v>
                </c:pt>
                <c:pt idx="12">
                  <c:v>412.38243177391001</c:v>
                </c:pt>
                <c:pt idx="13">
                  <c:v>411.05999156885298</c:v>
                </c:pt>
                <c:pt idx="14">
                  <c:v>409.73754621285298</c:v>
                </c:pt>
                <c:pt idx="15">
                  <c:v>408.41509822812299</c:v>
                </c:pt>
                <c:pt idx="16">
                  <c:v>407.092650136538</c:v>
                </c:pt>
                <c:pt idx="17">
                  <c:v>405.77020445963302</c:v>
                </c:pt>
                <c:pt idx="18">
                  <c:v>404.44776371860303</c:v>
                </c:pt>
                <c:pt idx="19">
                  <c:v>403.125330434305</c:v>
                </c:pt>
                <c:pt idx="20">
                  <c:v>401.80290712725599</c:v>
                </c:pt>
                <c:pt idx="21">
                  <c:v>400.48049631763502</c:v>
                </c:pt>
                <c:pt idx="22">
                  <c:v>399.15810052528002</c:v>
                </c:pt>
                <c:pt idx="23">
                  <c:v>397.83572226968897</c:v>
                </c:pt>
                <c:pt idx="24">
                  <c:v>396.51336407002401</c:v>
                </c:pt>
                <c:pt idx="25">
                  <c:v>395.19102844510701</c:v>
                </c:pt>
                <c:pt idx="26">
                  <c:v>393.86871791341599</c:v>
                </c:pt>
                <c:pt idx="27">
                  <c:v>392.54643499309498</c:v>
                </c:pt>
                <c:pt idx="28">
                  <c:v>391.22418220194999</c:v>
                </c:pt>
                <c:pt idx="29">
                  <c:v>389.90196205744098</c:v>
                </c:pt>
                <c:pt idx="30">
                  <c:v>388.57977707669397</c:v>
                </c:pt>
                <c:pt idx="31">
                  <c:v>387.25762977649498</c:v>
                </c:pt>
                <c:pt idx="32">
                  <c:v>385.93552267328897</c:v>
                </c:pt>
                <c:pt idx="33">
                  <c:v>384.613458283184</c:v>
                </c:pt>
                <c:pt idx="34">
                  <c:v>383.29143912194701</c:v>
                </c:pt>
                <c:pt idx="35">
                  <c:v>381.969467705005</c:v>
                </c:pt>
                <c:pt idx="36">
                  <c:v>380.647546547449</c:v>
                </c:pt>
                <c:pt idx="37">
                  <c:v>379.325678164029</c:v>
                </c:pt>
                <c:pt idx="38">
                  <c:v>378.00386506915299</c:v>
                </c:pt>
                <c:pt idx="39">
                  <c:v>376.682109776895</c:v>
                </c:pt>
                <c:pt idx="40">
                  <c:v>375.36041480098498</c:v>
                </c:pt>
                <c:pt idx="41">
                  <c:v>374.03878265481802</c:v>
                </c:pt>
                <c:pt idx="42">
                  <c:v>372.71721585144502</c:v>
                </c:pt>
                <c:pt idx="43">
                  <c:v>371.39571690358002</c:v>
                </c:pt>
                <c:pt idx="44">
                  <c:v>370.07428832360199</c:v>
                </c:pt>
                <c:pt idx="45">
                  <c:v>368.75293262354302</c:v>
                </c:pt>
                <c:pt idx="46">
                  <c:v>367.4316523151</c:v>
                </c:pt>
                <c:pt idx="47">
                  <c:v>366.11044990963097</c:v>
                </c:pt>
                <c:pt idx="48">
                  <c:v>364.78932791815498</c:v>
                </c:pt>
                <c:pt idx="49">
                  <c:v>363.46828885134698</c:v>
                </c:pt>
                <c:pt idx="50">
                  <c:v>362.14733521954997</c:v>
                </c:pt>
                <c:pt idx="51">
                  <c:v>360.82646953276202</c:v>
                </c:pt>
                <c:pt idx="52">
                  <c:v>359.50569430064701</c:v>
                </c:pt>
                <c:pt idx="53">
                  <c:v>358.18501203252202</c:v>
                </c:pt>
                <c:pt idx="54">
                  <c:v>356.86442523737298</c:v>
                </c:pt>
                <c:pt idx="55">
                  <c:v>355.54393642384099</c:v>
                </c:pt>
                <c:pt idx="56">
                  <c:v>354.22354810023103</c:v>
                </c:pt>
                <c:pt idx="57">
                  <c:v>352.90326277450799</c:v>
                </c:pt>
                <c:pt idx="58">
                  <c:v>351.58308295429498</c:v>
                </c:pt>
                <c:pt idx="59">
                  <c:v>350.26301114687999</c:v>
                </c:pt>
                <c:pt idx="60">
                  <c:v>348.94304985921099</c:v>
                </c:pt>
                <c:pt idx="61">
                  <c:v>347.62320159789198</c:v>
                </c:pt>
                <c:pt idx="62">
                  <c:v>346.303468869195</c:v>
                </c:pt>
                <c:pt idx="63">
                  <c:v>344.98385417904598</c:v>
                </c:pt>
                <c:pt idx="64">
                  <c:v>343.66436003303698</c:v>
                </c:pt>
                <c:pt idx="65">
                  <c:v>342.344988936417</c:v>
                </c:pt>
                <c:pt idx="66">
                  <c:v>341.02574339409699</c:v>
                </c:pt>
                <c:pt idx="67">
                  <c:v>339.70662591065201</c:v>
                </c:pt>
                <c:pt idx="68">
                  <c:v>338.38763899030999</c:v>
                </c:pt>
                <c:pt idx="69">
                  <c:v>337.06878513696898</c:v>
                </c:pt>
                <c:pt idx="70">
                  <c:v>335.75006685417998</c:v>
                </c:pt>
                <c:pt idx="71">
                  <c:v>334.43148664516002</c:v>
                </c:pt>
                <c:pt idx="72">
                  <c:v>333.11304701278402</c:v>
                </c:pt>
                <c:pt idx="73">
                  <c:v>331.79475045958799</c:v>
                </c:pt>
                <c:pt idx="74">
                  <c:v>330.476599487768</c:v>
                </c:pt>
                <c:pt idx="75">
                  <c:v>329.158596599183</c:v>
                </c:pt>
                <c:pt idx="76">
                  <c:v>327.840744295354</c:v>
                </c:pt>
                <c:pt idx="77">
                  <c:v>326.52304507745703</c:v>
                </c:pt>
                <c:pt idx="78">
                  <c:v>325.20550144633398</c:v>
                </c:pt>
                <c:pt idx="79">
                  <c:v>323.88811590248503</c:v>
                </c:pt>
                <c:pt idx="80">
                  <c:v>322.57089094607301</c:v>
                </c:pt>
                <c:pt idx="81">
                  <c:v>321.25382907691699</c:v>
                </c:pt>
                <c:pt idx="82">
                  <c:v>319.93693279450298</c:v>
                </c:pt>
                <c:pt idx="83">
                  <c:v>318.620204597976</c:v>
                </c:pt>
                <c:pt idx="84">
                  <c:v>317.30364698613698</c:v>
                </c:pt>
                <c:pt idx="85">
                  <c:v>315.98726245745303</c:v>
                </c:pt>
                <c:pt idx="86">
                  <c:v>314.67105351004898</c:v>
                </c:pt>
                <c:pt idx="87">
                  <c:v>313.35502264171402</c:v>
                </c:pt>
                <c:pt idx="88">
                  <c:v>312.03917234989501</c:v>
                </c:pt>
                <c:pt idx="89">
                  <c:v>310.72350513169903</c:v>
                </c:pt>
                <c:pt idx="90">
                  <c:v>309.40802348389502</c:v>
                </c:pt>
                <c:pt idx="91">
                  <c:v>308.09272990291299</c:v>
                </c:pt>
                <c:pt idx="92">
                  <c:v>306.77762688484398</c:v>
                </c:pt>
                <c:pt idx="93">
                  <c:v>305.462716925439</c:v>
                </c:pt>
                <c:pt idx="94">
                  <c:v>304.14800252011099</c:v>
                </c:pt>
                <c:pt idx="95">
                  <c:v>302.83348616392999</c:v>
                </c:pt>
                <c:pt idx="96">
                  <c:v>301.51917035163098</c:v>
                </c:pt>
                <c:pt idx="97">
                  <c:v>300.20505757760901</c:v>
                </c:pt>
                <c:pt idx="98">
                  <c:v>298.89115033591798</c:v>
                </c:pt>
                <c:pt idx="99">
                  <c:v>297.577451120273</c:v>
                </c:pt>
                <c:pt idx="100">
                  <c:v>296.26396242405201</c:v>
                </c:pt>
                <c:pt idx="101">
                  <c:v>294.95068674029102</c:v>
                </c:pt>
                <c:pt idx="102">
                  <c:v>293.63762656168899</c:v>
                </c:pt>
                <c:pt idx="103">
                  <c:v>292.32478438060298</c:v>
                </c:pt>
                <c:pt idx="104">
                  <c:v>291.01216268905301</c:v>
                </c:pt>
                <c:pt idx="105">
                  <c:v>289.69976397871898</c:v>
                </c:pt>
                <c:pt idx="106">
                  <c:v>288.38759074094202</c:v>
                </c:pt>
                <c:pt idx="107">
                  <c:v>287.07564546672398</c:v>
                </c:pt>
                <c:pt idx="108">
                  <c:v>285.76393064672601</c:v>
                </c:pt>
                <c:pt idx="109">
                  <c:v>284.452448771273</c:v>
                </c:pt>
                <c:pt idx="110">
                  <c:v>283.14120233034799</c:v>
                </c:pt>
                <c:pt idx="111">
                  <c:v>281.83019381359298</c:v>
                </c:pt>
                <c:pt idx="112">
                  <c:v>280.51942571031799</c:v>
                </c:pt>
                <c:pt idx="113">
                  <c:v>279.208900509486</c:v>
                </c:pt>
                <c:pt idx="114">
                  <c:v>277.89862069972298</c:v>
                </c:pt>
                <c:pt idx="115">
                  <c:v>276.58858876931998</c:v>
                </c:pt>
                <c:pt idx="116">
                  <c:v>275.27880720622102</c:v>
                </c:pt>
                <c:pt idx="117">
                  <c:v>273.96927849803802</c:v>
                </c:pt>
                <c:pt idx="118">
                  <c:v>272.66000513203898</c:v>
                </c:pt>
                <c:pt idx="119">
                  <c:v>271.350989595155</c:v>
                </c:pt>
                <c:pt idx="120">
                  <c:v>270.04223437397701</c:v>
                </c:pt>
                <c:pt idx="121">
                  <c:v>268.73374195475702</c:v>
                </c:pt>
                <c:pt idx="122">
                  <c:v>267.42551482341003</c:v>
                </c:pt>
                <c:pt idx="123">
                  <c:v>266.11755546550597</c:v>
                </c:pt>
                <c:pt idx="124">
                  <c:v>264.80986636628</c:v>
                </c:pt>
                <c:pt idx="125">
                  <c:v>263.50245001062802</c:v>
                </c:pt>
                <c:pt idx="126">
                  <c:v>262.19530888310402</c:v>
                </c:pt>
                <c:pt idx="127">
                  <c:v>260.88844546792598</c:v>
                </c:pt>
                <c:pt idx="128">
                  <c:v>259.58186224897003</c:v>
                </c:pt>
                <c:pt idx="129">
                  <c:v>258.27556170977402</c:v>
                </c:pt>
                <c:pt idx="130">
                  <c:v>256.96954633353801</c:v>
                </c:pt>
                <c:pt idx="131">
                  <c:v>255.66381860311901</c:v>
                </c:pt>
                <c:pt idx="132">
                  <c:v>254.358381001037</c:v>
                </c:pt>
                <c:pt idx="133">
                  <c:v>253.053236009476</c:v>
                </c:pt>
                <c:pt idx="134">
                  <c:v>251.74838611027499</c:v>
                </c:pt>
                <c:pt idx="135">
                  <c:v>250.443833784936</c:v>
                </c:pt>
                <c:pt idx="136">
                  <c:v>249.13958151462299</c:v>
                </c:pt>
                <c:pt idx="137">
                  <c:v>247.83563178016001</c:v>
                </c:pt>
                <c:pt idx="138">
                  <c:v>246.53198706203199</c:v>
                </c:pt>
                <c:pt idx="139">
                  <c:v>245.228649840381</c:v>
                </c:pt>
                <c:pt idx="140">
                  <c:v>243.92562259501699</c:v>
                </c:pt>
                <c:pt idx="141">
                  <c:v>242.62290780540499</c:v>
                </c:pt>
                <c:pt idx="142">
                  <c:v>241.32050795067201</c:v>
                </c:pt>
                <c:pt idx="143">
                  <c:v>240.018425509606</c:v>
                </c:pt>
                <c:pt idx="144">
                  <c:v>238.716662960658</c:v>
                </c:pt>
                <c:pt idx="145">
                  <c:v>237.415222781935</c:v>
                </c:pt>
                <c:pt idx="146">
                  <c:v>236.11410745121</c:v>
                </c:pt>
                <c:pt idx="147">
                  <c:v>234.81331944591</c:v>
                </c:pt>
                <c:pt idx="148">
                  <c:v>233.51286124313199</c:v>
                </c:pt>
                <c:pt idx="149">
                  <c:v>232.21273531962601</c:v>
                </c:pt>
                <c:pt idx="150">
                  <c:v>230.91294415180599</c:v>
                </c:pt>
                <c:pt idx="151">
                  <c:v>229.613490215745</c:v>
                </c:pt>
                <c:pt idx="152">
                  <c:v>228.31437598718</c:v>
                </c:pt>
                <c:pt idx="153">
                  <c:v>227.015603941503</c:v>
                </c:pt>
                <c:pt idx="154">
                  <c:v>225.717176553775</c:v>
                </c:pt>
                <c:pt idx="155">
                  <c:v>224.41909629870801</c:v>
                </c:pt>
                <c:pt idx="156">
                  <c:v>223.12136565068499</c:v>
                </c:pt>
                <c:pt idx="157">
                  <c:v>221.823987083741</c:v>
                </c:pt>
                <c:pt idx="158">
                  <c:v>220.52696307157601</c:v>
                </c:pt>
                <c:pt idx="159">
                  <c:v>219.23029608755101</c:v>
                </c:pt>
                <c:pt idx="160">
                  <c:v>217.93398860468699</c:v>
                </c:pt>
                <c:pt idx="161">
                  <c:v>216.638043095662</c:v>
                </c:pt>
                <c:pt idx="162">
                  <c:v>215.34246203282299</c:v>
                </c:pt>
                <c:pt idx="163">
                  <c:v>214.04724788817001</c:v>
                </c:pt>
                <c:pt idx="164">
                  <c:v>212.75240313336801</c:v>
                </c:pt>
                <c:pt idx="165">
                  <c:v>211.45793023973999</c:v>
                </c:pt>
                <c:pt idx="166">
                  <c:v>210.16383167827399</c:v>
                </c:pt>
                <c:pt idx="167">
                  <c:v>208.87010991961299</c:v>
                </c:pt>
                <c:pt idx="168">
                  <c:v>207.576767434065</c:v>
                </c:pt>
                <c:pt idx="169">
                  <c:v>206.28380669159799</c:v>
                </c:pt>
                <c:pt idx="170">
                  <c:v>204.99123016183901</c:v>
                </c:pt>
                <c:pt idx="171">
                  <c:v>203.699040314077</c:v>
                </c:pt>
                <c:pt idx="172">
                  <c:v>202.407239617263</c:v>
                </c:pt>
                <c:pt idx="173">
                  <c:v>201.11583054000599</c:v>
                </c:pt>
                <c:pt idx="174">
                  <c:v>199.82481555057799</c:v>
                </c:pt>
                <c:pt idx="175">
                  <c:v>198.53419711690901</c:v>
                </c:pt>
                <c:pt idx="176">
                  <c:v>197.24397770659399</c:v>
                </c:pt>
                <c:pt idx="177">
                  <c:v>195.95415978688499</c:v>
                </c:pt>
                <c:pt idx="178">
                  <c:v>194.66474582469601</c:v>
                </c:pt>
                <c:pt idx="179">
                  <c:v>193.375738286603</c:v>
                </c:pt>
                <c:pt idx="180">
                  <c:v>192.08713963884099</c:v>
                </c:pt>
                <c:pt idx="181">
                  <c:v>190.79895234730699</c:v>
                </c:pt>
                <c:pt idx="182">
                  <c:v>189.51117887755399</c:v>
                </c:pt>
                <c:pt idx="183">
                  <c:v>188.22382169480599</c:v>
                </c:pt>
                <c:pt idx="184">
                  <c:v>186.936883263938</c:v>
                </c:pt>
                <c:pt idx="185">
                  <c:v>185.65036604948801</c:v>
                </c:pt>
                <c:pt idx="186">
                  <c:v>184.364272515659</c:v>
                </c:pt>
                <c:pt idx="187">
                  <c:v>183.078605126311</c:v>
                </c:pt>
                <c:pt idx="188">
                  <c:v>181.79336634496499</c:v>
                </c:pt>
                <c:pt idx="189">
                  <c:v>180.508558634802</c:v>
                </c:pt>
                <c:pt idx="190">
                  <c:v>179.224184458666</c:v>
                </c:pt>
                <c:pt idx="191">
                  <c:v>177.940246279061</c:v>
                </c:pt>
                <c:pt idx="192">
                  <c:v>176.65674655815201</c:v>
                </c:pt>
                <c:pt idx="193">
                  <c:v>175.373687757764</c:v>
                </c:pt>
                <c:pt idx="194">
                  <c:v>174.09107233938099</c:v>
                </c:pt>
                <c:pt idx="195">
                  <c:v>172.80890276415201</c:v>
                </c:pt>
                <c:pt idx="196">
                  <c:v>171.52718149288199</c:v>
                </c:pt>
                <c:pt idx="197">
                  <c:v>170.24591098604199</c:v>
                </c:pt>
                <c:pt idx="198">
                  <c:v>168.96509370375901</c:v>
                </c:pt>
                <c:pt idx="199">
                  <c:v>167.684732105823</c:v>
                </c:pt>
                <c:pt idx="200">
                  <c:v>166.404828651684</c:v>
                </c:pt>
                <c:pt idx="201">
                  <c:v>165.12538580045401</c:v>
                </c:pt>
                <c:pt idx="202">
                  <c:v>163.84640601090399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10E-437C-9B40-D75325DE57AF}"/>
            </c:ext>
          </c:extLst>
        </c:ser>
        <c:dLbls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617035280"/>
        <c:axId val="617032000"/>
      </c:scatterChart>
      <c:valAx>
        <c:axId val="617035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/d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7032000"/>
        <c:crosses val="autoZero"/>
        <c:crossBetween val="midCat"/>
      </c:valAx>
      <c:valAx>
        <c:axId val="617032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Rides Per Day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70352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0185659481301354"/>
          <c:y val="5.1872718246474152E-2"/>
          <c:w val="0.78103859277515575"/>
          <c:h val="0.126198617256042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Community 1: Revenue</a:t>
            </a:r>
            <a:r>
              <a:rPr lang="en-US" baseline="0" dirty="0"/>
              <a:t> vs No Revenue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9719844860795567E-2"/>
          <c:y val="0.15512002126567881"/>
          <c:w val="0.79518446791828123"/>
          <c:h val="0.73355810661276066"/>
        </c:manualLayout>
      </c:layout>
      <c:scatterChart>
        <c:scatterStyle val="lineMarker"/>
        <c:varyColors val="0"/>
        <c:ser>
          <c:idx val="1"/>
          <c:order val="0"/>
          <c:tx>
            <c:strRef>
              <c:f>community_01_a!$B$1</c:f>
              <c:strCache>
                <c:ptCount val="1"/>
                <c:pt idx="0">
                  <c:v>Actual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community_01_a!$A$2:$A$211</c:f>
              <c:numCache>
                <c:formatCode>mm/dd/yyyy</c:formatCode>
                <c:ptCount val="210"/>
                <c:pt idx="0">
                  <c:v>42737</c:v>
                </c:pt>
                <c:pt idx="1">
                  <c:v>42738</c:v>
                </c:pt>
                <c:pt idx="2">
                  <c:v>42739</c:v>
                </c:pt>
                <c:pt idx="3">
                  <c:v>42740</c:v>
                </c:pt>
                <c:pt idx="4">
                  <c:v>42741</c:v>
                </c:pt>
                <c:pt idx="5">
                  <c:v>42742</c:v>
                </c:pt>
                <c:pt idx="6">
                  <c:v>42743</c:v>
                </c:pt>
                <c:pt idx="7">
                  <c:v>42744</c:v>
                </c:pt>
                <c:pt idx="8">
                  <c:v>42745</c:v>
                </c:pt>
                <c:pt idx="9">
                  <c:v>42746</c:v>
                </c:pt>
                <c:pt idx="10">
                  <c:v>42747</c:v>
                </c:pt>
                <c:pt idx="11">
                  <c:v>42748</c:v>
                </c:pt>
                <c:pt idx="12">
                  <c:v>42749</c:v>
                </c:pt>
                <c:pt idx="13">
                  <c:v>42750</c:v>
                </c:pt>
                <c:pt idx="14">
                  <c:v>42751</c:v>
                </c:pt>
                <c:pt idx="15">
                  <c:v>42752</c:v>
                </c:pt>
                <c:pt idx="16">
                  <c:v>42753</c:v>
                </c:pt>
                <c:pt idx="17">
                  <c:v>42754</c:v>
                </c:pt>
                <c:pt idx="18">
                  <c:v>42755</c:v>
                </c:pt>
                <c:pt idx="19">
                  <c:v>42756</c:v>
                </c:pt>
                <c:pt idx="20">
                  <c:v>42757</c:v>
                </c:pt>
                <c:pt idx="21">
                  <c:v>42758</c:v>
                </c:pt>
                <c:pt idx="22">
                  <c:v>42759</c:v>
                </c:pt>
                <c:pt idx="23">
                  <c:v>42760</c:v>
                </c:pt>
                <c:pt idx="24">
                  <c:v>42761</c:v>
                </c:pt>
                <c:pt idx="25">
                  <c:v>42762</c:v>
                </c:pt>
                <c:pt idx="26">
                  <c:v>42763</c:v>
                </c:pt>
                <c:pt idx="27">
                  <c:v>42764</c:v>
                </c:pt>
                <c:pt idx="28">
                  <c:v>42765</c:v>
                </c:pt>
                <c:pt idx="29">
                  <c:v>42766</c:v>
                </c:pt>
                <c:pt idx="30">
                  <c:v>42767</c:v>
                </c:pt>
                <c:pt idx="31">
                  <c:v>42768</c:v>
                </c:pt>
                <c:pt idx="32">
                  <c:v>42769</c:v>
                </c:pt>
                <c:pt idx="33">
                  <c:v>42770</c:v>
                </c:pt>
                <c:pt idx="34">
                  <c:v>42771</c:v>
                </c:pt>
                <c:pt idx="35">
                  <c:v>42772</c:v>
                </c:pt>
                <c:pt idx="36">
                  <c:v>42773</c:v>
                </c:pt>
                <c:pt idx="37">
                  <c:v>42774</c:v>
                </c:pt>
                <c:pt idx="38">
                  <c:v>42775</c:v>
                </c:pt>
                <c:pt idx="39">
                  <c:v>42776</c:v>
                </c:pt>
                <c:pt idx="40">
                  <c:v>42777</c:v>
                </c:pt>
                <c:pt idx="41">
                  <c:v>42778</c:v>
                </c:pt>
                <c:pt idx="42">
                  <c:v>42779</c:v>
                </c:pt>
                <c:pt idx="43">
                  <c:v>42780</c:v>
                </c:pt>
                <c:pt idx="44">
                  <c:v>42781</c:v>
                </c:pt>
                <c:pt idx="45">
                  <c:v>42782</c:v>
                </c:pt>
                <c:pt idx="46">
                  <c:v>42783</c:v>
                </c:pt>
                <c:pt idx="47">
                  <c:v>42784</c:v>
                </c:pt>
                <c:pt idx="48">
                  <c:v>42785</c:v>
                </c:pt>
                <c:pt idx="49">
                  <c:v>42786</c:v>
                </c:pt>
                <c:pt idx="50">
                  <c:v>42787</c:v>
                </c:pt>
                <c:pt idx="51">
                  <c:v>42788</c:v>
                </c:pt>
                <c:pt idx="52">
                  <c:v>42789</c:v>
                </c:pt>
                <c:pt idx="53">
                  <c:v>42790</c:v>
                </c:pt>
                <c:pt idx="54">
                  <c:v>42791</c:v>
                </c:pt>
                <c:pt idx="55">
                  <c:v>42792</c:v>
                </c:pt>
                <c:pt idx="56">
                  <c:v>42793</c:v>
                </c:pt>
                <c:pt idx="57">
                  <c:v>42794</c:v>
                </c:pt>
                <c:pt idx="58">
                  <c:v>42795</c:v>
                </c:pt>
                <c:pt idx="59">
                  <c:v>42796</c:v>
                </c:pt>
                <c:pt idx="60">
                  <c:v>42797</c:v>
                </c:pt>
                <c:pt idx="61">
                  <c:v>42798</c:v>
                </c:pt>
                <c:pt idx="62">
                  <c:v>42799</c:v>
                </c:pt>
                <c:pt idx="63">
                  <c:v>42800</c:v>
                </c:pt>
                <c:pt idx="64">
                  <c:v>42801</c:v>
                </c:pt>
                <c:pt idx="65">
                  <c:v>42802</c:v>
                </c:pt>
                <c:pt idx="66">
                  <c:v>42803</c:v>
                </c:pt>
                <c:pt idx="67">
                  <c:v>42804</c:v>
                </c:pt>
                <c:pt idx="68">
                  <c:v>42805</c:v>
                </c:pt>
                <c:pt idx="69">
                  <c:v>42806</c:v>
                </c:pt>
                <c:pt idx="70">
                  <c:v>42807</c:v>
                </c:pt>
                <c:pt idx="71">
                  <c:v>42808</c:v>
                </c:pt>
                <c:pt idx="72">
                  <c:v>42809</c:v>
                </c:pt>
                <c:pt idx="73">
                  <c:v>42810</c:v>
                </c:pt>
                <c:pt idx="74">
                  <c:v>42811</c:v>
                </c:pt>
                <c:pt idx="75">
                  <c:v>42812</c:v>
                </c:pt>
                <c:pt idx="76">
                  <c:v>42813</c:v>
                </c:pt>
                <c:pt idx="77">
                  <c:v>42814</c:v>
                </c:pt>
                <c:pt idx="78">
                  <c:v>42815</c:v>
                </c:pt>
                <c:pt idx="79">
                  <c:v>42816</c:v>
                </c:pt>
                <c:pt idx="80">
                  <c:v>42817</c:v>
                </c:pt>
                <c:pt idx="81">
                  <c:v>42818</c:v>
                </c:pt>
                <c:pt idx="82">
                  <c:v>42819</c:v>
                </c:pt>
                <c:pt idx="83">
                  <c:v>42820</c:v>
                </c:pt>
                <c:pt idx="84">
                  <c:v>42821</c:v>
                </c:pt>
                <c:pt idx="85">
                  <c:v>42822</c:v>
                </c:pt>
                <c:pt idx="86">
                  <c:v>42823</c:v>
                </c:pt>
                <c:pt idx="87">
                  <c:v>42824</c:v>
                </c:pt>
                <c:pt idx="88">
                  <c:v>42825</c:v>
                </c:pt>
                <c:pt idx="89">
                  <c:v>42826</c:v>
                </c:pt>
                <c:pt idx="90">
                  <c:v>42827</c:v>
                </c:pt>
                <c:pt idx="91">
                  <c:v>42828</c:v>
                </c:pt>
                <c:pt idx="92">
                  <c:v>42829</c:v>
                </c:pt>
                <c:pt idx="93">
                  <c:v>42830</c:v>
                </c:pt>
                <c:pt idx="94">
                  <c:v>42831</c:v>
                </c:pt>
                <c:pt idx="95">
                  <c:v>42832</c:v>
                </c:pt>
                <c:pt idx="96">
                  <c:v>42833</c:v>
                </c:pt>
                <c:pt idx="97">
                  <c:v>42834</c:v>
                </c:pt>
                <c:pt idx="98">
                  <c:v>42835</c:v>
                </c:pt>
                <c:pt idx="99">
                  <c:v>42836</c:v>
                </c:pt>
                <c:pt idx="100">
                  <c:v>42837</c:v>
                </c:pt>
                <c:pt idx="101">
                  <c:v>42838</c:v>
                </c:pt>
                <c:pt idx="102">
                  <c:v>42839</c:v>
                </c:pt>
                <c:pt idx="103">
                  <c:v>42840</c:v>
                </c:pt>
                <c:pt idx="104">
                  <c:v>42841</c:v>
                </c:pt>
                <c:pt idx="105">
                  <c:v>42842</c:v>
                </c:pt>
                <c:pt idx="106">
                  <c:v>42843</c:v>
                </c:pt>
                <c:pt idx="107">
                  <c:v>42844</c:v>
                </c:pt>
                <c:pt idx="108">
                  <c:v>42845</c:v>
                </c:pt>
                <c:pt idx="109">
                  <c:v>42846</c:v>
                </c:pt>
                <c:pt idx="110">
                  <c:v>42847</c:v>
                </c:pt>
                <c:pt idx="111">
                  <c:v>42848</c:v>
                </c:pt>
                <c:pt idx="112">
                  <c:v>42849</c:v>
                </c:pt>
                <c:pt idx="113">
                  <c:v>42850</c:v>
                </c:pt>
                <c:pt idx="114">
                  <c:v>42851</c:v>
                </c:pt>
                <c:pt idx="115">
                  <c:v>42852</c:v>
                </c:pt>
                <c:pt idx="116">
                  <c:v>42853</c:v>
                </c:pt>
                <c:pt idx="117">
                  <c:v>42854</c:v>
                </c:pt>
                <c:pt idx="118">
                  <c:v>42855</c:v>
                </c:pt>
                <c:pt idx="119">
                  <c:v>42856</c:v>
                </c:pt>
                <c:pt idx="120">
                  <c:v>42857</c:v>
                </c:pt>
                <c:pt idx="121">
                  <c:v>42858</c:v>
                </c:pt>
                <c:pt idx="122">
                  <c:v>42859</c:v>
                </c:pt>
                <c:pt idx="123">
                  <c:v>42860</c:v>
                </c:pt>
                <c:pt idx="124">
                  <c:v>42861</c:v>
                </c:pt>
                <c:pt idx="125">
                  <c:v>42862</c:v>
                </c:pt>
                <c:pt idx="126">
                  <c:v>42863</c:v>
                </c:pt>
                <c:pt idx="127">
                  <c:v>42864</c:v>
                </c:pt>
                <c:pt idx="128">
                  <c:v>42865</c:v>
                </c:pt>
                <c:pt idx="129">
                  <c:v>42866</c:v>
                </c:pt>
                <c:pt idx="130">
                  <c:v>42867</c:v>
                </c:pt>
                <c:pt idx="131">
                  <c:v>42868</c:v>
                </c:pt>
                <c:pt idx="132">
                  <c:v>42869</c:v>
                </c:pt>
                <c:pt idx="133">
                  <c:v>42870</c:v>
                </c:pt>
                <c:pt idx="134">
                  <c:v>42871</c:v>
                </c:pt>
                <c:pt idx="135">
                  <c:v>42872</c:v>
                </c:pt>
                <c:pt idx="136">
                  <c:v>42873</c:v>
                </c:pt>
                <c:pt idx="137">
                  <c:v>42874</c:v>
                </c:pt>
                <c:pt idx="138">
                  <c:v>42875</c:v>
                </c:pt>
                <c:pt idx="139">
                  <c:v>42876</c:v>
                </c:pt>
                <c:pt idx="140">
                  <c:v>42877</c:v>
                </c:pt>
                <c:pt idx="141">
                  <c:v>42878</c:v>
                </c:pt>
                <c:pt idx="142">
                  <c:v>42879</c:v>
                </c:pt>
                <c:pt idx="143">
                  <c:v>42880</c:v>
                </c:pt>
                <c:pt idx="144">
                  <c:v>42881</c:v>
                </c:pt>
                <c:pt idx="145">
                  <c:v>42883</c:v>
                </c:pt>
                <c:pt idx="146">
                  <c:v>42884</c:v>
                </c:pt>
                <c:pt idx="147">
                  <c:v>42885</c:v>
                </c:pt>
                <c:pt idx="148">
                  <c:v>42886</c:v>
                </c:pt>
                <c:pt idx="149">
                  <c:v>42887</c:v>
                </c:pt>
                <c:pt idx="150">
                  <c:v>42888</c:v>
                </c:pt>
                <c:pt idx="151">
                  <c:v>42889</c:v>
                </c:pt>
                <c:pt idx="152">
                  <c:v>42890</c:v>
                </c:pt>
                <c:pt idx="153">
                  <c:v>42891</c:v>
                </c:pt>
                <c:pt idx="154">
                  <c:v>42892</c:v>
                </c:pt>
                <c:pt idx="155">
                  <c:v>42893</c:v>
                </c:pt>
                <c:pt idx="156">
                  <c:v>42894</c:v>
                </c:pt>
                <c:pt idx="157">
                  <c:v>42895</c:v>
                </c:pt>
                <c:pt idx="158">
                  <c:v>42896</c:v>
                </c:pt>
                <c:pt idx="159">
                  <c:v>42897</c:v>
                </c:pt>
                <c:pt idx="160">
                  <c:v>42898</c:v>
                </c:pt>
                <c:pt idx="161">
                  <c:v>42899</c:v>
                </c:pt>
                <c:pt idx="162">
                  <c:v>42900</c:v>
                </c:pt>
                <c:pt idx="163">
                  <c:v>42901</c:v>
                </c:pt>
                <c:pt idx="164">
                  <c:v>42902</c:v>
                </c:pt>
                <c:pt idx="165">
                  <c:v>42903</c:v>
                </c:pt>
                <c:pt idx="166">
                  <c:v>42904</c:v>
                </c:pt>
                <c:pt idx="167">
                  <c:v>42905</c:v>
                </c:pt>
                <c:pt idx="168">
                  <c:v>42906</c:v>
                </c:pt>
                <c:pt idx="169">
                  <c:v>42907</c:v>
                </c:pt>
                <c:pt idx="170">
                  <c:v>42908</c:v>
                </c:pt>
                <c:pt idx="171">
                  <c:v>42909</c:v>
                </c:pt>
                <c:pt idx="172">
                  <c:v>42910</c:v>
                </c:pt>
                <c:pt idx="173">
                  <c:v>42911</c:v>
                </c:pt>
                <c:pt idx="174">
                  <c:v>42912</c:v>
                </c:pt>
                <c:pt idx="175">
                  <c:v>42913</c:v>
                </c:pt>
                <c:pt idx="176">
                  <c:v>42914</c:v>
                </c:pt>
                <c:pt idx="177">
                  <c:v>42915</c:v>
                </c:pt>
                <c:pt idx="178">
                  <c:v>42916</c:v>
                </c:pt>
                <c:pt idx="179">
                  <c:v>42917</c:v>
                </c:pt>
                <c:pt idx="180">
                  <c:v>42918</c:v>
                </c:pt>
                <c:pt idx="181">
                  <c:v>42919</c:v>
                </c:pt>
                <c:pt idx="182">
                  <c:v>42920</c:v>
                </c:pt>
                <c:pt idx="183">
                  <c:v>42921</c:v>
                </c:pt>
                <c:pt idx="184">
                  <c:v>42922</c:v>
                </c:pt>
                <c:pt idx="185">
                  <c:v>42923</c:v>
                </c:pt>
                <c:pt idx="186">
                  <c:v>42924</c:v>
                </c:pt>
                <c:pt idx="187">
                  <c:v>42925</c:v>
                </c:pt>
                <c:pt idx="188">
                  <c:v>42926</c:v>
                </c:pt>
                <c:pt idx="189">
                  <c:v>42927</c:v>
                </c:pt>
                <c:pt idx="190">
                  <c:v>42928</c:v>
                </c:pt>
                <c:pt idx="191">
                  <c:v>42929</c:v>
                </c:pt>
                <c:pt idx="192">
                  <c:v>42930</c:v>
                </c:pt>
                <c:pt idx="193">
                  <c:v>42931</c:v>
                </c:pt>
                <c:pt idx="194">
                  <c:v>42932</c:v>
                </c:pt>
                <c:pt idx="195">
                  <c:v>42933</c:v>
                </c:pt>
                <c:pt idx="196">
                  <c:v>42934</c:v>
                </c:pt>
                <c:pt idx="197">
                  <c:v>42935</c:v>
                </c:pt>
                <c:pt idx="198">
                  <c:v>42936</c:v>
                </c:pt>
                <c:pt idx="199">
                  <c:v>42937</c:v>
                </c:pt>
                <c:pt idx="200">
                  <c:v>42938</c:v>
                </c:pt>
                <c:pt idx="201">
                  <c:v>42939</c:v>
                </c:pt>
                <c:pt idx="202">
                  <c:v>42940</c:v>
                </c:pt>
                <c:pt idx="203">
                  <c:v>42941</c:v>
                </c:pt>
                <c:pt idx="204">
                  <c:v>42942</c:v>
                </c:pt>
                <c:pt idx="205">
                  <c:v>42943</c:v>
                </c:pt>
                <c:pt idx="206">
                  <c:v>42944</c:v>
                </c:pt>
                <c:pt idx="207">
                  <c:v>42945</c:v>
                </c:pt>
                <c:pt idx="208">
                  <c:v>42946</c:v>
                </c:pt>
                <c:pt idx="209">
                  <c:v>42947</c:v>
                </c:pt>
              </c:numCache>
            </c:numRef>
          </c:xVal>
          <c:yVal>
            <c:numRef>
              <c:f>community_01_a!$B$2:$B$211</c:f>
              <c:numCache>
                <c:formatCode>General</c:formatCode>
                <c:ptCount val="210"/>
                <c:pt idx="0">
                  <c:v>85</c:v>
                </c:pt>
                <c:pt idx="1">
                  <c:v>107</c:v>
                </c:pt>
                <c:pt idx="2">
                  <c:v>102</c:v>
                </c:pt>
                <c:pt idx="3">
                  <c:v>109</c:v>
                </c:pt>
                <c:pt idx="4">
                  <c:v>134</c:v>
                </c:pt>
                <c:pt idx="5">
                  <c:v>103</c:v>
                </c:pt>
                <c:pt idx="6">
                  <c:v>115</c:v>
                </c:pt>
                <c:pt idx="7">
                  <c:v>100</c:v>
                </c:pt>
                <c:pt idx="8">
                  <c:v>88</c:v>
                </c:pt>
                <c:pt idx="9">
                  <c:v>91</c:v>
                </c:pt>
                <c:pt idx="10">
                  <c:v>97</c:v>
                </c:pt>
                <c:pt idx="11">
                  <c:v>101</c:v>
                </c:pt>
                <c:pt idx="12">
                  <c:v>157</c:v>
                </c:pt>
                <c:pt idx="13">
                  <c:v>154</c:v>
                </c:pt>
                <c:pt idx="14">
                  <c:v>67</c:v>
                </c:pt>
                <c:pt idx="15">
                  <c:v>96</c:v>
                </c:pt>
                <c:pt idx="16">
                  <c:v>103</c:v>
                </c:pt>
                <c:pt idx="17">
                  <c:v>99</c:v>
                </c:pt>
                <c:pt idx="18">
                  <c:v>122</c:v>
                </c:pt>
                <c:pt idx="19">
                  <c:v>116</c:v>
                </c:pt>
                <c:pt idx="20">
                  <c:v>117</c:v>
                </c:pt>
                <c:pt idx="21">
                  <c:v>80</c:v>
                </c:pt>
                <c:pt idx="22">
                  <c:v>91</c:v>
                </c:pt>
                <c:pt idx="23">
                  <c:v>76</c:v>
                </c:pt>
                <c:pt idx="24">
                  <c:v>92</c:v>
                </c:pt>
                <c:pt idx="25">
                  <c:v>135</c:v>
                </c:pt>
                <c:pt idx="26">
                  <c:v>146</c:v>
                </c:pt>
                <c:pt idx="27">
                  <c:v>146</c:v>
                </c:pt>
                <c:pt idx="28">
                  <c:v>85</c:v>
                </c:pt>
                <c:pt idx="29">
                  <c:v>87</c:v>
                </c:pt>
                <c:pt idx="30">
                  <c:v>112</c:v>
                </c:pt>
                <c:pt idx="31">
                  <c:v>105</c:v>
                </c:pt>
                <c:pt idx="32">
                  <c:v>117</c:v>
                </c:pt>
                <c:pt idx="33">
                  <c:v>111</c:v>
                </c:pt>
                <c:pt idx="34">
                  <c:v>124</c:v>
                </c:pt>
                <c:pt idx="35">
                  <c:v>111</c:v>
                </c:pt>
                <c:pt idx="36">
                  <c:v>78</c:v>
                </c:pt>
                <c:pt idx="37">
                  <c:v>96</c:v>
                </c:pt>
                <c:pt idx="38">
                  <c:v>76</c:v>
                </c:pt>
                <c:pt idx="39">
                  <c:v>107</c:v>
                </c:pt>
                <c:pt idx="40">
                  <c:v>144</c:v>
                </c:pt>
                <c:pt idx="41">
                  <c:v>110</c:v>
                </c:pt>
                <c:pt idx="42">
                  <c:v>113</c:v>
                </c:pt>
                <c:pt idx="43">
                  <c:v>89</c:v>
                </c:pt>
                <c:pt idx="44">
                  <c:v>86</c:v>
                </c:pt>
                <c:pt idx="45">
                  <c:v>95</c:v>
                </c:pt>
                <c:pt idx="46">
                  <c:v>104</c:v>
                </c:pt>
                <c:pt idx="47">
                  <c:v>143</c:v>
                </c:pt>
                <c:pt idx="48">
                  <c:v>135</c:v>
                </c:pt>
                <c:pt idx="49">
                  <c:v>113</c:v>
                </c:pt>
                <c:pt idx="50">
                  <c:v>120</c:v>
                </c:pt>
                <c:pt idx="51">
                  <c:v>99</c:v>
                </c:pt>
                <c:pt idx="52">
                  <c:v>99</c:v>
                </c:pt>
                <c:pt idx="53">
                  <c:v>110</c:v>
                </c:pt>
                <c:pt idx="54">
                  <c:v>156</c:v>
                </c:pt>
                <c:pt idx="55">
                  <c:v>129</c:v>
                </c:pt>
                <c:pt idx="56">
                  <c:v>137</c:v>
                </c:pt>
                <c:pt idx="57">
                  <c:v>90</c:v>
                </c:pt>
                <c:pt idx="58">
                  <c:v>102</c:v>
                </c:pt>
                <c:pt idx="59">
                  <c:v>128</c:v>
                </c:pt>
                <c:pt idx="60">
                  <c:v>117</c:v>
                </c:pt>
                <c:pt idx="61">
                  <c:v>130</c:v>
                </c:pt>
                <c:pt idx="62">
                  <c:v>176</c:v>
                </c:pt>
                <c:pt idx="63">
                  <c:v>121</c:v>
                </c:pt>
                <c:pt idx="64">
                  <c:v>75</c:v>
                </c:pt>
                <c:pt idx="65">
                  <c:v>105</c:v>
                </c:pt>
                <c:pt idx="66">
                  <c:v>111</c:v>
                </c:pt>
                <c:pt idx="67">
                  <c:v>133</c:v>
                </c:pt>
                <c:pt idx="68">
                  <c:v>169</c:v>
                </c:pt>
                <c:pt idx="69">
                  <c:v>165</c:v>
                </c:pt>
                <c:pt idx="70">
                  <c:v>129</c:v>
                </c:pt>
                <c:pt idx="71">
                  <c:v>130</c:v>
                </c:pt>
                <c:pt idx="72">
                  <c:v>106</c:v>
                </c:pt>
                <c:pt idx="73">
                  <c:v>122</c:v>
                </c:pt>
                <c:pt idx="74">
                  <c:v>146</c:v>
                </c:pt>
                <c:pt idx="75">
                  <c:v>145</c:v>
                </c:pt>
                <c:pt idx="76">
                  <c:v>144</c:v>
                </c:pt>
                <c:pt idx="77">
                  <c:v>114</c:v>
                </c:pt>
                <c:pt idx="78">
                  <c:v>119</c:v>
                </c:pt>
                <c:pt idx="79">
                  <c:v>99</c:v>
                </c:pt>
                <c:pt idx="80">
                  <c:v>132</c:v>
                </c:pt>
                <c:pt idx="81">
                  <c:v>106</c:v>
                </c:pt>
                <c:pt idx="82">
                  <c:v>129</c:v>
                </c:pt>
                <c:pt idx="83">
                  <c:v>159</c:v>
                </c:pt>
                <c:pt idx="84">
                  <c:v>109</c:v>
                </c:pt>
                <c:pt idx="85">
                  <c:v>120</c:v>
                </c:pt>
                <c:pt idx="86">
                  <c:v>101</c:v>
                </c:pt>
                <c:pt idx="87">
                  <c:v>115</c:v>
                </c:pt>
                <c:pt idx="88">
                  <c:v>123</c:v>
                </c:pt>
                <c:pt idx="89">
                  <c:v>153</c:v>
                </c:pt>
                <c:pt idx="90">
                  <c:v>154</c:v>
                </c:pt>
                <c:pt idx="91">
                  <c:v>108</c:v>
                </c:pt>
                <c:pt idx="92">
                  <c:v>94</c:v>
                </c:pt>
                <c:pt idx="93">
                  <c:v>102</c:v>
                </c:pt>
                <c:pt idx="94">
                  <c:v>103</c:v>
                </c:pt>
                <c:pt idx="95">
                  <c:v>127</c:v>
                </c:pt>
                <c:pt idx="96">
                  <c:v>143</c:v>
                </c:pt>
                <c:pt idx="97">
                  <c:v>151</c:v>
                </c:pt>
                <c:pt idx="98">
                  <c:v>96</c:v>
                </c:pt>
                <c:pt idx="99">
                  <c:v>94</c:v>
                </c:pt>
                <c:pt idx="100">
                  <c:v>85</c:v>
                </c:pt>
                <c:pt idx="101">
                  <c:v>80</c:v>
                </c:pt>
                <c:pt idx="102">
                  <c:v>117</c:v>
                </c:pt>
                <c:pt idx="103">
                  <c:v>138</c:v>
                </c:pt>
                <c:pt idx="104">
                  <c:v>145</c:v>
                </c:pt>
                <c:pt idx="105">
                  <c:v>102</c:v>
                </c:pt>
                <c:pt idx="106">
                  <c:v>117</c:v>
                </c:pt>
                <c:pt idx="107">
                  <c:v>90</c:v>
                </c:pt>
                <c:pt idx="108">
                  <c:v>82</c:v>
                </c:pt>
                <c:pt idx="109">
                  <c:v>113</c:v>
                </c:pt>
                <c:pt idx="110">
                  <c:v>114</c:v>
                </c:pt>
                <c:pt idx="111">
                  <c:v>155</c:v>
                </c:pt>
                <c:pt idx="112">
                  <c:v>83</c:v>
                </c:pt>
                <c:pt idx="113">
                  <c:v>81</c:v>
                </c:pt>
                <c:pt idx="114">
                  <c:v>76</c:v>
                </c:pt>
                <c:pt idx="115">
                  <c:v>114</c:v>
                </c:pt>
                <c:pt idx="116">
                  <c:v>109</c:v>
                </c:pt>
                <c:pt idx="117">
                  <c:v>147</c:v>
                </c:pt>
                <c:pt idx="118">
                  <c:v>115</c:v>
                </c:pt>
                <c:pt idx="119">
                  <c:v>131</c:v>
                </c:pt>
                <c:pt idx="120">
                  <c:v>113</c:v>
                </c:pt>
                <c:pt idx="121">
                  <c:v>93</c:v>
                </c:pt>
                <c:pt idx="122">
                  <c:v>91</c:v>
                </c:pt>
                <c:pt idx="123">
                  <c:v>131</c:v>
                </c:pt>
                <c:pt idx="124">
                  <c:v>175</c:v>
                </c:pt>
                <c:pt idx="125">
                  <c:v>118</c:v>
                </c:pt>
                <c:pt idx="126">
                  <c:v>110</c:v>
                </c:pt>
                <c:pt idx="127">
                  <c:v>124</c:v>
                </c:pt>
                <c:pt idx="128">
                  <c:v>99</c:v>
                </c:pt>
                <c:pt idx="129">
                  <c:v>102</c:v>
                </c:pt>
                <c:pt idx="130">
                  <c:v>82</c:v>
                </c:pt>
                <c:pt idx="131">
                  <c:v>104</c:v>
                </c:pt>
                <c:pt idx="132">
                  <c:v>120</c:v>
                </c:pt>
                <c:pt idx="133">
                  <c:v>84</c:v>
                </c:pt>
                <c:pt idx="134">
                  <c:v>76</c:v>
                </c:pt>
                <c:pt idx="135">
                  <c:v>57</c:v>
                </c:pt>
                <c:pt idx="136">
                  <c:v>73</c:v>
                </c:pt>
                <c:pt idx="137">
                  <c:v>95</c:v>
                </c:pt>
                <c:pt idx="138">
                  <c:v>103</c:v>
                </c:pt>
                <c:pt idx="139">
                  <c:v>120</c:v>
                </c:pt>
                <c:pt idx="140">
                  <c:v>73</c:v>
                </c:pt>
                <c:pt idx="141">
                  <c:v>85</c:v>
                </c:pt>
                <c:pt idx="142">
                  <c:v>72</c:v>
                </c:pt>
                <c:pt idx="143">
                  <c:v>72</c:v>
                </c:pt>
                <c:pt idx="144">
                  <c:v>110</c:v>
                </c:pt>
                <c:pt idx="145">
                  <c:v>117</c:v>
                </c:pt>
                <c:pt idx="146">
                  <c:v>92</c:v>
                </c:pt>
                <c:pt idx="147">
                  <c:v>71</c:v>
                </c:pt>
                <c:pt idx="148">
                  <c:v>65</c:v>
                </c:pt>
                <c:pt idx="149">
                  <c:v>100</c:v>
                </c:pt>
                <c:pt idx="150">
                  <c:v>96</c:v>
                </c:pt>
                <c:pt idx="151">
                  <c:v>130</c:v>
                </c:pt>
                <c:pt idx="152">
                  <c:v>100</c:v>
                </c:pt>
                <c:pt idx="153">
                  <c:v>90</c:v>
                </c:pt>
                <c:pt idx="154">
                  <c:v>74</c:v>
                </c:pt>
                <c:pt idx="155">
                  <c:v>77</c:v>
                </c:pt>
                <c:pt idx="156">
                  <c:v>74</c:v>
                </c:pt>
                <c:pt idx="157">
                  <c:v>96</c:v>
                </c:pt>
                <c:pt idx="158">
                  <c:v>127</c:v>
                </c:pt>
                <c:pt idx="159">
                  <c:v>116</c:v>
                </c:pt>
                <c:pt idx="160">
                  <c:v>74</c:v>
                </c:pt>
                <c:pt idx="161">
                  <c:v>64</c:v>
                </c:pt>
                <c:pt idx="162">
                  <c:v>62</c:v>
                </c:pt>
                <c:pt idx="163">
                  <c:v>71</c:v>
                </c:pt>
                <c:pt idx="164">
                  <c:v>89</c:v>
                </c:pt>
                <c:pt idx="165">
                  <c:v>84</c:v>
                </c:pt>
                <c:pt idx="166">
                  <c:v>105</c:v>
                </c:pt>
                <c:pt idx="167">
                  <c:v>58</c:v>
                </c:pt>
                <c:pt idx="168">
                  <c:v>55</c:v>
                </c:pt>
                <c:pt idx="169">
                  <c:v>70</c:v>
                </c:pt>
                <c:pt idx="170">
                  <c:v>71</c:v>
                </c:pt>
                <c:pt idx="171">
                  <c:v>81</c:v>
                </c:pt>
                <c:pt idx="172">
                  <c:v>113</c:v>
                </c:pt>
                <c:pt idx="173">
                  <c:v>130</c:v>
                </c:pt>
                <c:pt idx="174">
                  <c:v>92</c:v>
                </c:pt>
                <c:pt idx="175">
                  <c:v>72</c:v>
                </c:pt>
                <c:pt idx="176">
                  <c:v>64</c:v>
                </c:pt>
                <c:pt idx="177">
                  <c:v>81</c:v>
                </c:pt>
                <c:pt idx="178">
                  <c:v>78</c:v>
                </c:pt>
                <c:pt idx="179">
                  <c:v>122</c:v>
                </c:pt>
                <c:pt idx="180">
                  <c:v>85</c:v>
                </c:pt>
                <c:pt idx="181">
                  <c:v>67</c:v>
                </c:pt>
                <c:pt idx="182">
                  <c:v>60</c:v>
                </c:pt>
                <c:pt idx="183">
                  <c:v>75</c:v>
                </c:pt>
                <c:pt idx="184">
                  <c:v>60</c:v>
                </c:pt>
                <c:pt idx="185">
                  <c:v>63</c:v>
                </c:pt>
                <c:pt idx="186">
                  <c:v>76</c:v>
                </c:pt>
                <c:pt idx="187">
                  <c:v>122</c:v>
                </c:pt>
                <c:pt idx="188">
                  <c:v>65</c:v>
                </c:pt>
                <c:pt idx="189">
                  <c:v>69</c:v>
                </c:pt>
                <c:pt idx="190">
                  <c:v>65</c:v>
                </c:pt>
                <c:pt idx="191">
                  <c:v>60</c:v>
                </c:pt>
                <c:pt idx="192">
                  <c:v>75</c:v>
                </c:pt>
                <c:pt idx="193">
                  <c:v>118</c:v>
                </c:pt>
                <c:pt idx="194">
                  <c:v>93</c:v>
                </c:pt>
                <c:pt idx="195">
                  <c:v>60</c:v>
                </c:pt>
                <c:pt idx="196">
                  <c:v>61</c:v>
                </c:pt>
                <c:pt idx="197">
                  <c:v>51</c:v>
                </c:pt>
                <c:pt idx="198">
                  <c:v>54</c:v>
                </c:pt>
                <c:pt idx="199">
                  <c:v>83</c:v>
                </c:pt>
                <c:pt idx="200">
                  <c:v>98</c:v>
                </c:pt>
                <c:pt idx="201">
                  <c:v>84</c:v>
                </c:pt>
                <c:pt idx="202">
                  <c:v>58</c:v>
                </c:pt>
                <c:pt idx="203">
                  <c:v>79</c:v>
                </c:pt>
                <c:pt idx="204">
                  <c:v>61</c:v>
                </c:pt>
                <c:pt idx="205">
                  <c:v>71</c:v>
                </c:pt>
                <c:pt idx="206">
                  <c:v>77</c:v>
                </c:pt>
                <c:pt idx="207">
                  <c:v>69</c:v>
                </c:pt>
                <c:pt idx="208">
                  <c:v>90</c:v>
                </c:pt>
                <c:pt idx="209">
                  <c:v>70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B51-4978-AA47-36D7D1F0FC2B}"/>
            </c:ext>
          </c:extLst>
        </c:ser>
        <c:ser>
          <c:idx val="0"/>
          <c:order val="1"/>
          <c:tx>
            <c:strRef>
              <c:f>community_01_a!$C$1</c:f>
              <c:strCache>
                <c:ptCount val="1"/>
                <c:pt idx="0">
                  <c:v>Prediction (Without Revenue)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community_01_a!$A$2:$A$211</c:f>
              <c:numCache>
                <c:formatCode>mm/dd/yyyy</c:formatCode>
                <c:ptCount val="210"/>
                <c:pt idx="0">
                  <c:v>42737</c:v>
                </c:pt>
                <c:pt idx="1">
                  <c:v>42738</c:v>
                </c:pt>
                <c:pt idx="2">
                  <c:v>42739</c:v>
                </c:pt>
                <c:pt idx="3">
                  <c:v>42740</c:v>
                </c:pt>
                <c:pt idx="4">
                  <c:v>42741</c:v>
                </c:pt>
                <c:pt idx="5">
                  <c:v>42742</c:v>
                </c:pt>
                <c:pt idx="6">
                  <c:v>42743</c:v>
                </c:pt>
                <c:pt idx="7">
                  <c:v>42744</c:v>
                </c:pt>
                <c:pt idx="8">
                  <c:v>42745</c:v>
                </c:pt>
                <c:pt idx="9">
                  <c:v>42746</c:v>
                </c:pt>
                <c:pt idx="10">
                  <c:v>42747</c:v>
                </c:pt>
                <c:pt idx="11">
                  <c:v>42748</c:v>
                </c:pt>
                <c:pt idx="12">
                  <c:v>42749</c:v>
                </c:pt>
                <c:pt idx="13">
                  <c:v>42750</c:v>
                </c:pt>
                <c:pt idx="14">
                  <c:v>42751</c:v>
                </c:pt>
                <c:pt idx="15">
                  <c:v>42752</c:v>
                </c:pt>
                <c:pt idx="16">
                  <c:v>42753</c:v>
                </c:pt>
                <c:pt idx="17">
                  <c:v>42754</c:v>
                </c:pt>
                <c:pt idx="18">
                  <c:v>42755</c:v>
                </c:pt>
                <c:pt idx="19">
                  <c:v>42756</c:v>
                </c:pt>
                <c:pt idx="20">
                  <c:v>42757</c:v>
                </c:pt>
                <c:pt idx="21">
                  <c:v>42758</c:v>
                </c:pt>
                <c:pt idx="22">
                  <c:v>42759</c:v>
                </c:pt>
                <c:pt idx="23">
                  <c:v>42760</c:v>
                </c:pt>
                <c:pt idx="24">
                  <c:v>42761</c:v>
                </c:pt>
                <c:pt idx="25">
                  <c:v>42762</c:v>
                </c:pt>
                <c:pt idx="26">
                  <c:v>42763</c:v>
                </c:pt>
                <c:pt idx="27">
                  <c:v>42764</c:v>
                </c:pt>
                <c:pt idx="28">
                  <c:v>42765</c:v>
                </c:pt>
                <c:pt idx="29">
                  <c:v>42766</c:v>
                </c:pt>
                <c:pt idx="30">
                  <c:v>42767</c:v>
                </c:pt>
                <c:pt idx="31">
                  <c:v>42768</c:v>
                </c:pt>
                <c:pt idx="32">
                  <c:v>42769</c:v>
                </c:pt>
                <c:pt idx="33">
                  <c:v>42770</c:v>
                </c:pt>
                <c:pt idx="34">
                  <c:v>42771</c:v>
                </c:pt>
                <c:pt idx="35">
                  <c:v>42772</c:v>
                </c:pt>
                <c:pt idx="36">
                  <c:v>42773</c:v>
                </c:pt>
                <c:pt idx="37">
                  <c:v>42774</c:v>
                </c:pt>
                <c:pt idx="38">
                  <c:v>42775</c:v>
                </c:pt>
                <c:pt idx="39">
                  <c:v>42776</c:v>
                </c:pt>
                <c:pt idx="40">
                  <c:v>42777</c:v>
                </c:pt>
                <c:pt idx="41">
                  <c:v>42778</c:v>
                </c:pt>
                <c:pt idx="42">
                  <c:v>42779</c:v>
                </c:pt>
                <c:pt idx="43">
                  <c:v>42780</c:v>
                </c:pt>
                <c:pt idx="44">
                  <c:v>42781</c:v>
                </c:pt>
                <c:pt idx="45">
                  <c:v>42782</c:v>
                </c:pt>
                <c:pt idx="46">
                  <c:v>42783</c:v>
                </c:pt>
                <c:pt idx="47">
                  <c:v>42784</c:v>
                </c:pt>
                <c:pt idx="48">
                  <c:v>42785</c:v>
                </c:pt>
                <c:pt idx="49">
                  <c:v>42786</c:v>
                </c:pt>
                <c:pt idx="50">
                  <c:v>42787</c:v>
                </c:pt>
                <c:pt idx="51">
                  <c:v>42788</c:v>
                </c:pt>
                <c:pt idx="52">
                  <c:v>42789</c:v>
                </c:pt>
                <c:pt idx="53">
                  <c:v>42790</c:v>
                </c:pt>
                <c:pt idx="54">
                  <c:v>42791</c:v>
                </c:pt>
                <c:pt idx="55">
                  <c:v>42792</c:v>
                </c:pt>
                <c:pt idx="56">
                  <c:v>42793</c:v>
                </c:pt>
                <c:pt idx="57">
                  <c:v>42794</c:v>
                </c:pt>
                <c:pt idx="58">
                  <c:v>42795</c:v>
                </c:pt>
                <c:pt idx="59">
                  <c:v>42796</c:v>
                </c:pt>
                <c:pt idx="60">
                  <c:v>42797</c:v>
                </c:pt>
                <c:pt idx="61">
                  <c:v>42798</c:v>
                </c:pt>
                <c:pt idx="62">
                  <c:v>42799</c:v>
                </c:pt>
                <c:pt idx="63">
                  <c:v>42800</c:v>
                </c:pt>
                <c:pt idx="64">
                  <c:v>42801</c:v>
                </c:pt>
                <c:pt idx="65">
                  <c:v>42802</c:v>
                </c:pt>
                <c:pt idx="66">
                  <c:v>42803</c:v>
                </c:pt>
                <c:pt idx="67">
                  <c:v>42804</c:v>
                </c:pt>
                <c:pt idx="68">
                  <c:v>42805</c:v>
                </c:pt>
                <c:pt idx="69">
                  <c:v>42806</c:v>
                </c:pt>
                <c:pt idx="70">
                  <c:v>42807</c:v>
                </c:pt>
                <c:pt idx="71">
                  <c:v>42808</c:v>
                </c:pt>
                <c:pt idx="72">
                  <c:v>42809</c:v>
                </c:pt>
                <c:pt idx="73">
                  <c:v>42810</c:v>
                </c:pt>
                <c:pt idx="74">
                  <c:v>42811</c:v>
                </c:pt>
                <c:pt idx="75">
                  <c:v>42812</c:v>
                </c:pt>
                <c:pt idx="76">
                  <c:v>42813</c:v>
                </c:pt>
                <c:pt idx="77">
                  <c:v>42814</c:v>
                </c:pt>
                <c:pt idx="78">
                  <c:v>42815</c:v>
                </c:pt>
                <c:pt idx="79">
                  <c:v>42816</c:v>
                </c:pt>
                <c:pt idx="80">
                  <c:v>42817</c:v>
                </c:pt>
                <c:pt idx="81">
                  <c:v>42818</c:v>
                </c:pt>
                <c:pt idx="82">
                  <c:v>42819</c:v>
                </c:pt>
                <c:pt idx="83">
                  <c:v>42820</c:v>
                </c:pt>
                <c:pt idx="84">
                  <c:v>42821</c:v>
                </c:pt>
                <c:pt idx="85">
                  <c:v>42822</c:v>
                </c:pt>
                <c:pt idx="86">
                  <c:v>42823</c:v>
                </c:pt>
                <c:pt idx="87">
                  <c:v>42824</c:v>
                </c:pt>
                <c:pt idx="88">
                  <c:v>42825</c:v>
                </c:pt>
                <c:pt idx="89">
                  <c:v>42826</c:v>
                </c:pt>
                <c:pt idx="90">
                  <c:v>42827</c:v>
                </c:pt>
                <c:pt idx="91">
                  <c:v>42828</c:v>
                </c:pt>
                <c:pt idx="92">
                  <c:v>42829</c:v>
                </c:pt>
                <c:pt idx="93">
                  <c:v>42830</c:v>
                </c:pt>
                <c:pt idx="94">
                  <c:v>42831</c:v>
                </c:pt>
                <c:pt idx="95">
                  <c:v>42832</c:v>
                </c:pt>
                <c:pt idx="96">
                  <c:v>42833</c:v>
                </c:pt>
                <c:pt idx="97">
                  <c:v>42834</c:v>
                </c:pt>
                <c:pt idx="98">
                  <c:v>42835</c:v>
                </c:pt>
                <c:pt idx="99">
                  <c:v>42836</c:v>
                </c:pt>
                <c:pt idx="100">
                  <c:v>42837</c:v>
                </c:pt>
                <c:pt idx="101">
                  <c:v>42838</c:v>
                </c:pt>
                <c:pt idx="102">
                  <c:v>42839</c:v>
                </c:pt>
                <c:pt idx="103">
                  <c:v>42840</c:v>
                </c:pt>
                <c:pt idx="104">
                  <c:v>42841</c:v>
                </c:pt>
                <c:pt idx="105">
                  <c:v>42842</c:v>
                </c:pt>
                <c:pt idx="106">
                  <c:v>42843</c:v>
                </c:pt>
                <c:pt idx="107">
                  <c:v>42844</c:v>
                </c:pt>
                <c:pt idx="108">
                  <c:v>42845</c:v>
                </c:pt>
                <c:pt idx="109">
                  <c:v>42846</c:v>
                </c:pt>
                <c:pt idx="110">
                  <c:v>42847</c:v>
                </c:pt>
                <c:pt idx="111">
                  <c:v>42848</c:v>
                </c:pt>
                <c:pt idx="112">
                  <c:v>42849</c:v>
                </c:pt>
                <c:pt idx="113">
                  <c:v>42850</c:v>
                </c:pt>
                <c:pt idx="114">
                  <c:v>42851</c:v>
                </c:pt>
                <c:pt idx="115">
                  <c:v>42852</c:v>
                </c:pt>
                <c:pt idx="116">
                  <c:v>42853</c:v>
                </c:pt>
                <c:pt idx="117">
                  <c:v>42854</c:v>
                </c:pt>
                <c:pt idx="118">
                  <c:v>42855</c:v>
                </c:pt>
                <c:pt idx="119">
                  <c:v>42856</c:v>
                </c:pt>
                <c:pt idx="120">
                  <c:v>42857</c:v>
                </c:pt>
                <c:pt idx="121">
                  <c:v>42858</c:v>
                </c:pt>
                <c:pt idx="122">
                  <c:v>42859</c:v>
                </c:pt>
                <c:pt idx="123">
                  <c:v>42860</c:v>
                </c:pt>
                <c:pt idx="124">
                  <c:v>42861</c:v>
                </c:pt>
                <c:pt idx="125">
                  <c:v>42862</c:v>
                </c:pt>
                <c:pt idx="126">
                  <c:v>42863</c:v>
                </c:pt>
                <c:pt idx="127">
                  <c:v>42864</c:v>
                </c:pt>
                <c:pt idx="128">
                  <c:v>42865</c:v>
                </c:pt>
                <c:pt idx="129">
                  <c:v>42866</c:v>
                </c:pt>
                <c:pt idx="130">
                  <c:v>42867</c:v>
                </c:pt>
                <c:pt idx="131">
                  <c:v>42868</c:v>
                </c:pt>
                <c:pt idx="132">
                  <c:v>42869</c:v>
                </c:pt>
                <c:pt idx="133">
                  <c:v>42870</c:v>
                </c:pt>
                <c:pt idx="134">
                  <c:v>42871</c:v>
                </c:pt>
                <c:pt idx="135">
                  <c:v>42872</c:v>
                </c:pt>
                <c:pt idx="136">
                  <c:v>42873</c:v>
                </c:pt>
                <c:pt idx="137">
                  <c:v>42874</c:v>
                </c:pt>
                <c:pt idx="138">
                  <c:v>42875</c:v>
                </c:pt>
                <c:pt idx="139">
                  <c:v>42876</c:v>
                </c:pt>
                <c:pt idx="140">
                  <c:v>42877</c:v>
                </c:pt>
                <c:pt idx="141">
                  <c:v>42878</c:v>
                </c:pt>
                <c:pt idx="142">
                  <c:v>42879</c:v>
                </c:pt>
                <c:pt idx="143">
                  <c:v>42880</c:v>
                </c:pt>
                <c:pt idx="144">
                  <c:v>42881</c:v>
                </c:pt>
                <c:pt idx="145">
                  <c:v>42883</c:v>
                </c:pt>
                <c:pt idx="146">
                  <c:v>42884</c:v>
                </c:pt>
                <c:pt idx="147">
                  <c:v>42885</c:v>
                </c:pt>
                <c:pt idx="148">
                  <c:v>42886</c:v>
                </c:pt>
                <c:pt idx="149">
                  <c:v>42887</c:v>
                </c:pt>
                <c:pt idx="150">
                  <c:v>42888</c:v>
                </c:pt>
                <c:pt idx="151">
                  <c:v>42889</c:v>
                </c:pt>
                <c:pt idx="152">
                  <c:v>42890</c:v>
                </c:pt>
                <c:pt idx="153">
                  <c:v>42891</c:v>
                </c:pt>
                <c:pt idx="154">
                  <c:v>42892</c:v>
                </c:pt>
                <c:pt idx="155">
                  <c:v>42893</c:v>
                </c:pt>
                <c:pt idx="156">
                  <c:v>42894</c:v>
                </c:pt>
                <c:pt idx="157">
                  <c:v>42895</c:v>
                </c:pt>
                <c:pt idx="158">
                  <c:v>42896</c:v>
                </c:pt>
                <c:pt idx="159">
                  <c:v>42897</c:v>
                </c:pt>
                <c:pt idx="160">
                  <c:v>42898</c:v>
                </c:pt>
                <c:pt idx="161">
                  <c:v>42899</c:v>
                </c:pt>
                <c:pt idx="162">
                  <c:v>42900</c:v>
                </c:pt>
                <c:pt idx="163">
                  <c:v>42901</c:v>
                </c:pt>
                <c:pt idx="164">
                  <c:v>42902</c:v>
                </c:pt>
                <c:pt idx="165">
                  <c:v>42903</c:v>
                </c:pt>
                <c:pt idx="166">
                  <c:v>42904</c:v>
                </c:pt>
                <c:pt idx="167">
                  <c:v>42905</c:v>
                </c:pt>
                <c:pt idx="168">
                  <c:v>42906</c:v>
                </c:pt>
                <c:pt idx="169">
                  <c:v>42907</c:v>
                </c:pt>
                <c:pt idx="170">
                  <c:v>42908</c:v>
                </c:pt>
                <c:pt idx="171">
                  <c:v>42909</c:v>
                </c:pt>
                <c:pt idx="172">
                  <c:v>42910</c:v>
                </c:pt>
                <c:pt idx="173">
                  <c:v>42911</c:v>
                </c:pt>
                <c:pt idx="174">
                  <c:v>42912</c:v>
                </c:pt>
                <c:pt idx="175">
                  <c:v>42913</c:v>
                </c:pt>
                <c:pt idx="176">
                  <c:v>42914</c:v>
                </c:pt>
                <c:pt idx="177">
                  <c:v>42915</c:v>
                </c:pt>
                <c:pt idx="178">
                  <c:v>42916</c:v>
                </c:pt>
                <c:pt idx="179">
                  <c:v>42917</c:v>
                </c:pt>
                <c:pt idx="180">
                  <c:v>42918</c:v>
                </c:pt>
                <c:pt idx="181">
                  <c:v>42919</c:v>
                </c:pt>
                <c:pt idx="182">
                  <c:v>42920</c:v>
                </c:pt>
                <c:pt idx="183">
                  <c:v>42921</c:v>
                </c:pt>
                <c:pt idx="184">
                  <c:v>42922</c:v>
                </c:pt>
                <c:pt idx="185">
                  <c:v>42923</c:v>
                </c:pt>
                <c:pt idx="186">
                  <c:v>42924</c:v>
                </c:pt>
                <c:pt idx="187">
                  <c:v>42925</c:v>
                </c:pt>
                <c:pt idx="188">
                  <c:v>42926</c:v>
                </c:pt>
                <c:pt idx="189">
                  <c:v>42927</c:v>
                </c:pt>
                <c:pt idx="190">
                  <c:v>42928</c:v>
                </c:pt>
                <c:pt idx="191">
                  <c:v>42929</c:v>
                </c:pt>
                <c:pt idx="192">
                  <c:v>42930</c:v>
                </c:pt>
                <c:pt idx="193">
                  <c:v>42931</c:v>
                </c:pt>
                <c:pt idx="194">
                  <c:v>42932</c:v>
                </c:pt>
                <c:pt idx="195">
                  <c:v>42933</c:v>
                </c:pt>
                <c:pt idx="196">
                  <c:v>42934</c:v>
                </c:pt>
                <c:pt idx="197">
                  <c:v>42935</c:v>
                </c:pt>
                <c:pt idx="198">
                  <c:v>42936</c:v>
                </c:pt>
                <c:pt idx="199">
                  <c:v>42937</c:v>
                </c:pt>
                <c:pt idx="200">
                  <c:v>42938</c:v>
                </c:pt>
                <c:pt idx="201">
                  <c:v>42939</c:v>
                </c:pt>
                <c:pt idx="202">
                  <c:v>42940</c:v>
                </c:pt>
                <c:pt idx="203">
                  <c:v>42941</c:v>
                </c:pt>
                <c:pt idx="204">
                  <c:v>42942</c:v>
                </c:pt>
                <c:pt idx="205">
                  <c:v>42943</c:v>
                </c:pt>
                <c:pt idx="206">
                  <c:v>42944</c:v>
                </c:pt>
                <c:pt idx="207">
                  <c:v>42945</c:v>
                </c:pt>
                <c:pt idx="208">
                  <c:v>42946</c:v>
                </c:pt>
                <c:pt idx="209">
                  <c:v>42947</c:v>
                </c:pt>
              </c:numCache>
            </c:numRef>
          </c:xVal>
          <c:yVal>
            <c:numRef>
              <c:f>community_01_a!$C$2:$C$211</c:f>
              <c:numCache>
                <c:formatCode>General</c:formatCode>
                <c:ptCount val="210"/>
                <c:pt idx="0">
                  <c:v>107.9869494</c:v>
                </c:pt>
                <c:pt idx="1">
                  <c:v>107.6293178</c:v>
                </c:pt>
                <c:pt idx="2">
                  <c:v>107.27148870000001</c:v>
                </c:pt>
                <c:pt idx="3">
                  <c:v>106.9134628</c:v>
                </c:pt>
                <c:pt idx="4">
                  <c:v>106.5552406</c:v>
                </c:pt>
                <c:pt idx="5">
                  <c:v>106.1968225</c:v>
                </c:pt>
                <c:pt idx="6">
                  <c:v>105.8382091</c:v>
                </c:pt>
                <c:pt idx="7">
                  <c:v>105.479401</c:v>
                </c:pt>
                <c:pt idx="8">
                  <c:v>105.1203986</c:v>
                </c:pt>
                <c:pt idx="9">
                  <c:v>104.7612025</c:v>
                </c:pt>
                <c:pt idx="10">
                  <c:v>104.4018131</c:v>
                </c:pt>
                <c:pt idx="11">
                  <c:v>104.0422312</c:v>
                </c:pt>
                <c:pt idx="12">
                  <c:v>103.682457</c:v>
                </c:pt>
                <c:pt idx="13">
                  <c:v>103.3224913</c:v>
                </c:pt>
                <c:pt idx="14">
                  <c:v>102.9623344</c:v>
                </c:pt>
                <c:pt idx="15">
                  <c:v>102.60198699999999</c:v>
                </c:pt>
                <c:pt idx="16">
                  <c:v>102.2414495</c:v>
                </c:pt>
                <c:pt idx="17">
                  <c:v>101.8807225</c:v>
                </c:pt>
                <c:pt idx="18">
                  <c:v>101.5198065</c:v>
                </c:pt>
                <c:pt idx="19">
                  <c:v>101.1587021</c:v>
                </c:pt>
                <c:pt idx="20">
                  <c:v>100.7974097</c:v>
                </c:pt>
                <c:pt idx="21">
                  <c:v>100.4359299</c:v>
                </c:pt>
                <c:pt idx="22">
                  <c:v>100.0742632</c:v>
                </c:pt>
                <c:pt idx="23">
                  <c:v>99.712410149999997</c:v>
                </c:pt>
                <c:pt idx="24">
                  <c:v>99.350371280000005</c:v>
                </c:pt>
                <c:pt idx="25">
                  <c:v>98.98814711</c:v>
                </c:pt>
                <c:pt idx="26">
                  <c:v>98.625738170000005</c:v>
                </c:pt>
                <c:pt idx="27">
                  <c:v>98.263144990000001</c:v>
                </c:pt>
                <c:pt idx="28">
                  <c:v>97.900368090000001</c:v>
                </c:pt>
                <c:pt idx="29">
                  <c:v>97.537408009999993</c:v>
                </c:pt>
                <c:pt idx="30">
                  <c:v>97.17426528</c:v>
                </c:pt>
                <c:pt idx="31">
                  <c:v>96.810940430000002</c:v>
                </c:pt>
                <c:pt idx="32">
                  <c:v>96.44743398</c:v>
                </c:pt>
                <c:pt idx="33">
                  <c:v>96.08374646</c:v>
                </c:pt>
                <c:pt idx="34">
                  <c:v>95.719878420000001</c:v>
                </c:pt>
                <c:pt idx="35">
                  <c:v>95.355830370000007</c:v>
                </c:pt>
                <c:pt idx="36">
                  <c:v>94.991602850000007</c:v>
                </c:pt>
                <c:pt idx="37">
                  <c:v>94.627196389999995</c:v>
                </c:pt>
                <c:pt idx="38">
                  <c:v>94.262611519999993</c:v>
                </c:pt>
                <c:pt idx="39">
                  <c:v>93.897848780000004</c:v>
                </c:pt>
                <c:pt idx="40">
                  <c:v>93.532908699999993</c:v>
                </c:pt>
                <c:pt idx="41">
                  <c:v>93.167791800000003</c:v>
                </c:pt>
                <c:pt idx="42">
                  <c:v>92.802498619999994</c:v>
                </c:pt>
                <c:pt idx="43">
                  <c:v>92.437029699999997</c:v>
                </c:pt>
                <c:pt idx="44">
                  <c:v>92.071385559999996</c:v>
                </c:pt>
                <c:pt idx="45">
                  <c:v>91.705566739999995</c:v>
                </c:pt>
                <c:pt idx="46">
                  <c:v>91.339573779999995</c:v>
                </c:pt>
                <c:pt idx="47">
                  <c:v>90.973407210000005</c:v>
                </c:pt>
                <c:pt idx="48">
                  <c:v>90.607067549999996</c:v>
                </c:pt>
                <c:pt idx="49">
                  <c:v>90.240555349999994</c:v>
                </c:pt>
                <c:pt idx="50">
                  <c:v>89.873871149999999</c:v>
                </c:pt>
                <c:pt idx="51">
                  <c:v>89.507015469999999</c:v>
                </c:pt>
                <c:pt idx="52">
                  <c:v>89.139988849999995</c:v>
                </c:pt>
                <c:pt idx="53">
                  <c:v>88.772791819999995</c:v>
                </c:pt>
                <c:pt idx="54">
                  <c:v>88.405424929999995</c:v>
                </c:pt>
                <c:pt idx="55">
                  <c:v>88.037888699999996</c:v>
                </c:pt>
                <c:pt idx="56">
                  <c:v>87.670183679999994</c:v>
                </c:pt>
                <c:pt idx="57">
                  <c:v>87.302310399999996</c:v>
                </c:pt>
                <c:pt idx="58">
                  <c:v>86.934269389999997</c:v>
                </c:pt>
                <c:pt idx="59">
                  <c:v>86.566061199999993</c:v>
                </c:pt>
                <c:pt idx="60">
                  <c:v>86.197686349999998</c:v>
                </c:pt>
                <c:pt idx="61">
                  <c:v>85.829145400000002</c:v>
                </c:pt>
                <c:pt idx="62">
                  <c:v>85.460438870000004</c:v>
                </c:pt>
                <c:pt idx="63">
                  <c:v>85.091567299999994</c:v>
                </c:pt>
                <c:pt idx="64">
                  <c:v>84.722531230000001</c:v>
                </c:pt>
                <c:pt idx="65">
                  <c:v>84.353331209999993</c:v>
                </c:pt>
                <c:pt idx="66">
                  <c:v>83.983967759999999</c:v>
                </c:pt>
                <c:pt idx="67">
                  <c:v>83.614441420000006</c:v>
                </c:pt>
                <c:pt idx="68">
                  <c:v>83.244752739999996</c:v>
                </c:pt>
                <c:pt idx="69">
                  <c:v>82.874902259999999</c:v>
                </c:pt>
                <c:pt idx="70">
                  <c:v>82.504890509999996</c:v>
                </c:pt>
                <c:pt idx="71">
                  <c:v>82.134718039999996</c:v>
                </c:pt>
                <c:pt idx="72">
                  <c:v>81.764385379999993</c:v>
                </c:pt>
                <c:pt idx="73">
                  <c:v>81.393893079999998</c:v>
                </c:pt>
                <c:pt idx="74">
                  <c:v>81.023241670000004</c:v>
                </c:pt>
                <c:pt idx="75">
                  <c:v>80.652431699999994</c:v>
                </c:pt>
                <c:pt idx="76">
                  <c:v>80.281463700000003</c:v>
                </c:pt>
                <c:pt idx="77">
                  <c:v>79.91033822</c:v>
                </c:pt>
                <c:pt idx="78">
                  <c:v>79.5390558</c:v>
                </c:pt>
                <c:pt idx="79">
                  <c:v>79.167616989999999</c:v>
                </c:pt>
                <c:pt idx="80">
                  <c:v>78.796022320000006</c:v>
                </c:pt>
                <c:pt idx="81">
                  <c:v>78.424272329999994</c:v>
                </c:pt>
                <c:pt idx="82">
                  <c:v>78.052367570000001</c:v>
                </c:pt>
                <c:pt idx="83">
                  <c:v>77.680308589999996</c:v>
                </c:pt>
                <c:pt idx="84">
                  <c:v>77.30809592</c:v>
                </c:pt>
                <c:pt idx="85">
                  <c:v>76.935730100000001</c:v>
                </c:pt>
                <c:pt idx="86">
                  <c:v>76.563211690000003</c:v>
                </c:pt>
                <c:pt idx="87">
                  <c:v>76.19054122</c:v>
                </c:pt>
                <c:pt idx="88">
                  <c:v>75.817719249999996</c:v>
                </c:pt>
                <c:pt idx="89">
                  <c:v>75.444746300000006</c:v>
                </c:pt>
                <c:pt idx="90">
                  <c:v>75.071622939999997</c:v>
                </c:pt>
                <c:pt idx="91">
                  <c:v>74.698349690000001</c:v>
                </c:pt>
                <c:pt idx="92">
                  <c:v>74.324927119999998</c:v>
                </c:pt>
                <c:pt idx="93">
                  <c:v>73.951355750000005</c:v>
                </c:pt>
                <c:pt idx="94">
                  <c:v>73.577636150000004</c:v>
                </c:pt>
                <c:pt idx="95">
                  <c:v>73.203768850000003</c:v>
                </c:pt>
                <c:pt idx="96">
                  <c:v>72.829754399999999</c:v>
                </c:pt>
                <c:pt idx="97">
                  <c:v>72.455593350000001</c:v>
                </c:pt>
                <c:pt idx="98">
                  <c:v>72.081286239999997</c:v>
                </c:pt>
                <c:pt idx="99">
                  <c:v>71.706833619999998</c:v>
                </c:pt>
                <c:pt idx="100">
                  <c:v>71.332236030000004</c:v>
                </c:pt>
                <c:pt idx="101">
                  <c:v>70.957494030000007</c:v>
                </c:pt>
                <c:pt idx="102">
                  <c:v>70.58260817</c:v>
                </c:pt>
                <c:pt idx="103">
                  <c:v>70.207578979999994</c:v>
                </c:pt>
                <c:pt idx="104">
                  <c:v>69.832407020000005</c:v>
                </c:pt>
                <c:pt idx="105">
                  <c:v>69.457092840000001</c:v>
                </c:pt>
                <c:pt idx="106">
                  <c:v>69.081636979999999</c:v>
                </c:pt>
                <c:pt idx="107">
                  <c:v>68.706039989999994</c:v>
                </c:pt>
                <c:pt idx="108">
                  <c:v>68.330302419999995</c:v>
                </c:pt>
                <c:pt idx="109">
                  <c:v>67.954424829999994</c:v>
                </c:pt>
                <c:pt idx="110">
                  <c:v>67.578407760000005</c:v>
                </c:pt>
                <c:pt idx="111">
                  <c:v>67.202251750000002</c:v>
                </c:pt>
                <c:pt idx="112">
                  <c:v>66.825957369999998</c:v>
                </c:pt>
                <c:pt idx="113">
                  <c:v>66.449525159999993</c:v>
                </c:pt>
                <c:pt idx="114">
                  <c:v>66.072955669999999</c:v>
                </c:pt>
                <c:pt idx="115">
                  <c:v>65.696249449999996</c:v>
                </c:pt>
                <c:pt idx="116">
                  <c:v>65.319407060000003</c:v>
                </c:pt>
                <c:pt idx="117">
                  <c:v>64.942429039999993</c:v>
                </c:pt>
                <c:pt idx="118">
                  <c:v>64.565315949999999</c:v>
                </c:pt>
                <c:pt idx="119">
                  <c:v>64.188068329999993</c:v>
                </c:pt>
                <c:pt idx="120">
                  <c:v>63.810686740000001</c:v>
                </c:pt>
                <c:pt idx="121">
                  <c:v>63.433171739999999</c:v>
                </c:pt>
                <c:pt idx="122">
                  <c:v>63.055523860000001</c:v>
                </c:pt>
                <c:pt idx="123">
                  <c:v>62.677743679999999</c:v>
                </c:pt>
                <c:pt idx="124">
                  <c:v>62.299831740000002</c:v>
                </c:pt>
                <c:pt idx="125">
                  <c:v>61.921788579999998</c:v>
                </c:pt>
                <c:pt idx="126">
                  <c:v>61.543614779999999</c:v>
                </c:pt>
                <c:pt idx="127">
                  <c:v>61.16531088</c:v>
                </c:pt>
                <c:pt idx="128">
                  <c:v>60.786877429999997</c:v>
                </c:pt>
                <c:pt idx="129">
                  <c:v>60.408314990000001</c:v>
                </c:pt>
                <c:pt idx="130">
                  <c:v>60.02962411</c:v>
                </c:pt>
                <c:pt idx="131">
                  <c:v>59.650805349999999</c:v>
                </c:pt>
                <c:pt idx="132">
                  <c:v>59.271859259999999</c:v>
                </c:pt>
                <c:pt idx="133">
                  <c:v>58.892786399999999</c:v>
                </c:pt>
                <c:pt idx="134">
                  <c:v>58.51358733</c:v>
                </c:pt>
                <c:pt idx="135">
                  <c:v>58.134262589999999</c:v>
                </c:pt>
                <c:pt idx="136">
                  <c:v>57.754812749999999</c:v>
                </c:pt>
                <c:pt idx="137">
                  <c:v>57.375238359999997</c:v>
                </c:pt>
                <c:pt idx="138">
                  <c:v>56.995539979999997</c:v>
                </c:pt>
                <c:pt idx="139">
                  <c:v>56.61571816</c:v>
                </c:pt>
                <c:pt idx="140">
                  <c:v>56.235773469999998</c:v>
                </c:pt>
                <c:pt idx="141">
                  <c:v>55.85570645</c:v>
                </c:pt>
                <c:pt idx="142">
                  <c:v>55.475517670000002</c:v>
                </c:pt>
                <c:pt idx="143">
                  <c:v>55.095207680000001</c:v>
                </c:pt>
                <c:pt idx="144">
                  <c:v>54.714777050000002</c:v>
                </c:pt>
                <c:pt idx="145">
                  <c:v>54.334226319999999</c:v>
                </c:pt>
                <c:pt idx="146">
                  <c:v>53.953556069999998</c:v>
                </c:pt>
                <c:pt idx="147">
                  <c:v>53.57276684</c:v>
                </c:pt>
                <c:pt idx="148">
                  <c:v>53.191859200000003</c:v>
                </c:pt>
                <c:pt idx="149">
                  <c:v>52.810833700000003</c:v>
                </c:pt>
                <c:pt idx="150">
                  <c:v>52.429690909999998</c:v>
                </c:pt>
                <c:pt idx="151">
                  <c:v>52.048431379999997</c:v>
                </c:pt>
                <c:pt idx="152">
                  <c:v>51.667055679999997</c:v>
                </c:pt>
                <c:pt idx="153">
                  <c:v>51.285564360000002</c:v>
                </c:pt>
                <c:pt idx="154">
                  <c:v>50.903957990000002</c:v>
                </c:pt>
                <c:pt idx="155">
                  <c:v>50.52223712</c:v>
                </c:pt>
                <c:pt idx="156">
                  <c:v>50.14040232</c:v>
                </c:pt>
                <c:pt idx="157">
                  <c:v>49.758454149999999</c:v>
                </c:pt>
                <c:pt idx="158">
                  <c:v>49.37639317</c:v>
                </c:pt>
                <c:pt idx="159">
                  <c:v>48.994219940000001</c:v>
                </c:pt>
                <c:pt idx="160">
                  <c:v>48.611935019999997</c:v>
                </c:pt>
                <c:pt idx="161">
                  <c:v>48.229538980000001</c:v>
                </c:pt>
                <c:pt idx="162">
                  <c:v>47.847032370000001</c:v>
                </c:pt>
                <c:pt idx="163">
                  <c:v>47.464415770000002</c:v>
                </c:pt>
                <c:pt idx="164">
                  <c:v>47.081689730000001</c:v>
                </c:pt>
                <c:pt idx="165">
                  <c:v>46.69885481</c:v>
                </c:pt>
                <c:pt idx="166">
                  <c:v>46.315911589999999</c:v>
                </c:pt>
                <c:pt idx="167">
                  <c:v>45.93286062</c:v>
                </c:pt>
                <c:pt idx="168">
                  <c:v>45.549702459999999</c:v>
                </c:pt>
                <c:pt idx="169">
                  <c:v>45.166437690000002</c:v>
                </c:pt>
                <c:pt idx="170">
                  <c:v>44.783066859999998</c:v>
                </c:pt>
                <c:pt idx="171">
                  <c:v>44.399590549999999</c:v>
                </c:pt>
                <c:pt idx="172">
                  <c:v>44.016009310000001</c:v>
                </c:pt>
                <c:pt idx="173">
                  <c:v>43.632323710000001</c:v>
                </c:pt>
                <c:pt idx="174">
                  <c:v>43.248534319999997</c:v>
                </c:pt>
                <c:pt idx="175">
                  <c:v>42.8646417</c:v>
                </c:pt>
                <c:pt idx="176">
                  <c:v>42.480646419999999</c:v>
                </c:pt>
                <c:pt idx="177">
                  <c:v>42.096549039999999</c:v>
                </c:pt>
                <c:pt idx="178">
                  <c:v>41.712350139999998</c:v>
                </c:pt>
                <c:pt idx="179">
                  <c:v>41.328050269999999</c:v>
                </c:pt>
                <c:pt idx="180">
                  <c:v>40.943649999999998</c:v>
                </c:pt>
                <c:pt idx="181">
                  <c:v>40.559149910000002</c:v>
                </c:pt>
                <c:pt idx="182">
                  <c:v>40.174550549999999</c:v>
                </c:pt>
                <c:pt idx="183">
                  <c:v>39.789852500000002</c:v>
                </c:pt>
                <c:pt idx="184">
                  <c:v>39.405056330000001</c:v>
                </c:pt>
                <c:pt idx="185">
                  <c:v>39.020162599999999</c:v>
                </c:pt>
                <c:pt idx="186">
                  <c:v>38.635171870000001</c:v>
                </c:pt>
                <c:pt idx="187">
                  <c:v>38.250084729999998</c:v>
                </c:pt>
                <c:pt idx="188">
                  <c:v>37.864901740000001</c:v>
                </c:pt>
                <c:pt idx="189">
                  <c:v>37.479623459999999</c:v>
                </c:pt>
                <c:pt idx="190">
                  <c:v>37.094250469999999</c:v>
                </c:pt>
                <c:pt idx="191">
                  <c:v>36.708783339999997</c:v>
                </c:pt>
                <c:pt idx="192">
                  <c:v>36.323222629999997</c:v>
                </c:pt>
                <c:pt idx="193">
                  <c:v>35.937568919999997</c:v>
                </c:pt>
                <c:pt idx="194">
                  <c:v>35.551822780000002</c:v>
                </c:pt>
                <c:pt idx="195">
                  <c:v>35.165984770000001</c:v>
                </c:pt>
                <c:pt idx="196">
                  <c:v>34.780055480000001</c:v>
                </c:pt>
                <c:pt idx="197">
                  <c:v>34.394035459999998</c:v>
                </c:pt>
                <c:pt idx="198">
                  <c:v>34.007925290000003</c:v>
                </c:pt>
                <c:pt idx="199">
                  <c:v>33.621725550000001</c:v>
                </c:pt>
                <c:pt idx="200">
                  <c:v>33.235436800000002</c:v>
                </c:pt>
                <c:pt idx="201">
                  <c:v>32.849059619999998</c:v>
                </c:pt>
                <c:pt idx="202">
                  <c:v>32.462594580000001</c:v>
                </c:pt>
                <c:pt idx="203">
                  <c:v>32.07604225</c:v>
                </c:pt>
                <c:pt idx="204">
                  <c:v>31.689403200000001</c:v>
                </c:pt>
                <c:pt idx="205">
                  <c:v>31.302678010000001</c:v>
                </c:pt>
                <c:pt idx="206">
                  <c:v>30.915867250000002</c:v>
                </c:pt>
                <c:pt idx="207">
                  <c:v>30.528971500000001</c:v>
                </c:pt>
                <c:pt idx="208">
                  <c:v>30.14199133</c:v>
                </c:pt>
                <c:pt idx="209">
                  <c:v>29.754927309999999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B51-4978-AA47-36D7D1F0FC2B}"/>
            </c:ext>
          </c:extLst>
        </c:ser>
        <c:ser>
          <c:idx val="2"/>
          <c:order val="2"/>
          <c:tx>
            <c:strRef>
              <c:f>community_01_a!$D$1</c:f>
              <c:strCache>
                <c:ptCount val="1"/>
                <c:pt idx="0">
                  <c:v>Prediction (Revenue)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community_01_a!$A$2:$A$211</c:f>
              <c:numCache>
                <c:formatCode>mm/dd/yyyy</c:formatCode>
                <c:ptCount val="210"/>
                <c:pt idx="0">
                  <c:v>42737</c:v>
                </c:pt>
                <c:pt idx="1">
                  <c:v>42738</c:v>
                </c:pt>
                <c:pt idx="2">
                  <c:v>42739</c:v>
                </c:pt>
                <c:pt idx="3">
                  <c:v>42740</c:v>
                </c:pt>
                <c:pt idx="4">
                  <c:v>42741</c:v>
                </c:pt>
                <c:pt idx="5">
                  <c:v>42742</c:v>
                </c:pt>
                <c:pt idx="6">
                  <c:v>42743</c:v>
                </c:pt>
                <c:pt idx="7">
                  <c:v>42744</c:v>
                </c:pt>
                <c:pt idx="8">
                  <c:v>42745</c:v>
                </c:pt>
                <c:pt idx="9">
                  <c:v>42746</c:v>
                </c:pt>
                <c:pt idx="10">
                  <c:v>42747</c:v>
                </c:pt>
                <c:pt idx="11">
                  <c:v>42748</c:v>
                </c:pt>
                <c:pt idx="12">
                  <c:v>42749</c:v>
                </c:pt>
                <c:pt idx="13">
                  <c:v>42750</c:v>
                </c:pt>
                <c:pt idx="14">
                  <c:v>42751</c:v>
                </c:pt>
                <c:pt idx="15">
                  <c:v>42752</c:v>
                </c:pt>
                <c:pt idx="16">
                  <c:v>42753</c:v>
                </c:pt>
                <c:pt idx="17">
                  <c:v>42754</c:v>
                </c:pt>
                <c:pt idx="18">
                  <c:v>42755</c:v>
                </c:pt>
                <c:pt idx="19">
                  <c:v>42756</c:v>
                </c:pt>
                <c:pt idx="20">
                  <c:v>42757</c:v>
                </c:pt>
                <c:pt idx="21">
                  <c:v>42758</c:v>
                </c:pt>
                <c:pt idx="22">
                  <c:v>42759</c:v>
                </c:pt>
                <c:pt idx="23">
                  <c:v>42760</c:v>
                </c:pt>
                <c:pt idx="24">
                  <c:v>42761</c:v>
                </c:pt>
                <c:pt idx="25">
                  <c:v>42762</c:v>
                </c:pt>
                <c:pt idx="26">
                  <c:v>42763</c:v>
                </c:pt>
                <c:pt idx="27">
                  <c:v>42764</c:v>
                </c:pt>
                <c:pt idx="28">
                  <c:v>42765</c:v>
                </c:pt>
                <c:pt idx="29">
                  <c:v>42766</c:v>
                </c:pt>
                <c:pt idx="30">
                  <c:v>42767</c:v>
                </c:pt>
                <c:pt idx="31">
                  <c:v>42768</c:v>
                </c:pt>
                <c:pt idx="32">
                  <c:v>42769</c:v>
                </c:pt>
                <c:pt idx="33">
                  <c:v>42770</c:v>
                </c:pt>
                <c:pt idx="34">
                  <c:v>42771</c:v>
                </c:pt>
                <c:pt idx="35">
                  <c:v>42772</c:v>
                </c:pt>
                <c:pt idx="36">
                  <c:v>42773</c:v>
                </c:pt>
                <c:pt idx="37">
                  <c:v>42774</c:v>
                </c:pt>
                <c:pt idx="38">
                  <c:v>42775</c:v>
                </c:pt>
                <c:pt idx="39">
                  <c:v>42776</c:v>
                </c:pt>
                <c:pt idx="40">
                  <c:v>42777</c:v>
                </c:pt>
                <c:pt idx="41">
                  <c:v>42778</c:v>
                </c:pt>
                <c:pt idx="42">
                  <c:v>42779</c:v>
                </c:pt>
                <c:pt idx="43">
                  <c:v>42780</c:v>
                </c:pt>
                <c:pt idx="44">
                  <c:v>42781</c:v>
                </c:pt>
                <c:pt idx="45">
                  <c:v>42782</c:v>
                </c:pt>
                <c:pt idx="46">
                  <c:v>42783</c:v>
                </c:pt>
                <c:pt idx="47">
                  <c:v>42784</c:v>
                </c:pt>
                <c:pt idx="48">
                  <c:v>42785</c:v>
                </c:pt>
                <c:pt idx="49">
                  <c:v>42786</c:v>
                </c:pt>
                <c:pt idx="50">
                  <c:v>42787</c:v>
                </c:pt>
                <c:pt idx="51">
                  <c:v>42788</c:v>
                </c:pt>
                <c:pt idx="52">
                  <c:v>42789</c:v>
                </c:pt>
                <c:pt idx="53">
                  <c:v>42790</c:v>
                </c:pt>
                <c:pt idx="54">
                  <c:v>42791</c:v>
                </c:pt>
                <c:pt idx="55">
                  <c:v>42792</c:v>
                </c:pt>
                <c:pt idx="56">
                  <c:v>42793</c:v>
                </c:pt>
                <c:pt idx="57">
                  <c:v>42794</c:v>
                </c:pt>
                <c:pt idx="58">
                  <c:v>42795</c:v>
                </c:pt>
                <c:pt idx="59">
                  <c:v>42796</c:v>
                </c:pt>
                <c:pt idx="60">
                  <c:v>42797</c:v>
                </c:pt>
                <c:pt idx="61">
                  <c:v>42798</c:v>
                </c:pt>
                <c:pt idx="62">
                  <c:v>42799</c:v>
                </c:pt>
                <c:pt idx="63">
                  <c:v>42800</c:v>
                </c:pt>
                <c:pt idx="64">
                  <c:v>42801</c:v>
                </c:pt>
                <c:pt idx="65">
                  <c:v>42802</c:v>
                </c:pt>
                <c:pt idx="66">
                  <c:v>42803</c:v>
                </c:pt>
                <c:pt idx="67">
                  <c:v>42804</c:v>
                </c:pt>
                <c:pt idx="68">
                  <c:v>42805</c:v>
                </c:pt>
                <c:pt idx="69">
                  <c:v>42806</c:v>
                </c:pt>
                <c:pt idx="70">
                  <c:v>42807</c:v>
                </c:pt>
                <c:pt idx="71">
                  <c:v>42808</c:v>
                </c:pt>
                <c:pt idx="72">
                  <c:v>42809</c:v>
                </c:pt>
                <c:pt idx="73">
                  <c:v>42810</c:v>
                </c:pt>
                <c:pt idx="74">
                  <c:v>42811</c:v>
                </c:pt>
                <c:pt idx="75">
                  <c:v>42812</c:v>
                </c:pt>
                <c:pt idx="76">
                  <c:v>42813</c:v>
                </c:pt>
                <c:pt idx="77">
                  <c:v>42814</c:v>
                </c:pt>
                <c:pt idx="78">
                  <c:v>42815</c:v>
                </c:pt>
                <c:pt idx="79">
                  <c:v>42816</c:v>
                </c:pt>
                <c:pt idx="80">
                  <c:v>42817</c:v>
                </c:pt>
                <c:pt idx="81">
                  <c:v>42818</c:v>
                </c:pt>
                <c:pt idx="82">
                  <c:v>42819</c:v>
                </c:pt>
                <c:pt idx="83">
                  <c:v>42820</c:v>
                </c:pt>
                <c:pt idx="84">
                  <c:v>42821</c:v>
                </c:pt>
                <c:pt idx="85">
                  <c:v>42822</c:v>
                </c:pt>
                <c:pt idx="86">
                  <c:v>42823</c:v>
                </c:pt>
                <c:pt idx="87">
                  <c:v>42824</c:v>
                </c:pt>
                <c:pt idx="88">
                  <c:v>42825</c:v>
                </c:pt>
                <c:pt idx="89">
                  <c:v>42826</c:v>
                </c:pt>
                <c:pt idx="90">
                  <c:v>42827</c:v>
                </c:pt>
                <c:pt idx="91">
                  <c:v>42828</c:v>
                </c:pt>
                <c:pt idx="92">
                  <c:v>42829</c:v>
                </c:pt>
                <c:pt idx="93">
                  <c:v>42830</c:v>
                </c:pt>
                <c:pt idx="94">
                  <c:v>42831</c:v>
                </c:pt>
                <c:pt idx="95">
                  <c:v>42832</c:v>
                </c:pt>
                <c:pt idx="96">
                  <c:v>42833</c:v>
                </c:pt>
                <c:pt idx="97">
                  <c:v>42834</c:v>
                </c:pt>
                <c:pt idx="98">
                  <c:v>42835</c:v>
                </c:pt>
                <c:pt idx="99">
                  <c:v>42836</c:v>
                </c:pt>
                <c:pt idx="100">
                  <c:v>42837</c:v>
                </c:pt>
                <c:pt idx="101">
                  <c:v>42838</c:v>
                </c:pt>
                <c:pt idx="102">
                  <c:v>42839</c:v>
                </c:pt>
                <c:pt idx="103">
                  <c:v>42840</c:v>
                </c:pt>
                <c:pt idx="104">
                  <c:v>42841</c:v>
                </c:pt>
                <c:pt idx="105">
                  <c:v>42842</c:v>
                </c:pt>
                <c:pt idx="106">
                  <c:v>42843</c:v>
                </c:pt>
                <c:pt idx="107">
                  <c:v>42844</c:v>
                </c:pt>
                <c:pt idx="108">
                  <c:v>42845</c:v>
                </c:pt>
                <c:pt idx="109">
                  <c:v>42846</c:v>
                </c:pt>
                <c:pt idx="110">
                  <c:v>42847</c:v>
                </c:pt>
                <c:pt idx="111">
                  <c:v>42848</c:v>
                </c:pt>
                <c:pt idx="112">
                  <c:v>42849</c:v>
                </c:pt>
                <c:pt idx="113">
                  <c:v>42850</c:v>
                </c:pt>
                <c:pt idx="114">
                  <c:v>42851</c:v>
                </c:pt>
                <c:pt idx="115">
                  <c:v>42852</c:v>
                </c:pt>
                <c:pt idx="116">
                  <c:v>42853</c:v>
                </c:pt>
                <c:pt idx="117">
                  <c:v>42854</c:v>
                </c:pt>
                <c:pt idx="118">
                  <c:v>42855</c:v>
                </c:pt>
                <c:pt idx="119">
                  <c:v>42856</c:v>
                </c:pt>
                <c:pt idx="120">
                  <c:v>42857</c:v>
                </c:pt>
                <c:pt idx="121">
                  <c:v>42858</c:v>
                </c:pt>
                <c:pt idx="122">
                  <c:v>42859</c:v>
                </c:pt>
                <c:pt idx="123">
                  <c:v>42860</c:v>
                </c:pt>
                <c:pt idx="124">
                  <c:v>42861</c:v>
                </c:pt>
                <c:pt idx="125">
                  <c:v>42862</c:v>
                </c:pt>
                <c:pt idx="126">
                  <c:v>42863</c:v>
                </c:pt>
                <c:pt idx="127">
                  <c:v>42864</c:v>
                </c:pt>
                <c:pt idx="128">
                  <c:v>42865</c:v>
                </c:pt>
                <c:pt idx="129">
                  <c:v>42866</c:v>
                </c:pt>
                <c:pt idx="130">
                  <c:v>42867</c:v>
                </c:pt>
                <c:pt idx="131">
                  <c:v>42868</c:v>
                </c:pt>
                <c:pt idx="132">
                  <c:v>42869</c:v>
                </c:pt>
                <c:pt idx="133">
                  <c:v>42870</c:v>
                </c:pt>
                <c:pt idx="134">
                  <c:v>42871</c:v>
                </c:pt>
                <c:pt idx="135">
                  <c:v>42872</c:v>
                </c:pt>
                <c:pt idx="136">
                  <c:v>42873</c:v>
                </c:pt>
                <c:pt idx="137">
                  <c:v>42874</c:v>
                </c:pt>
                <c:pt idx="138">
                  <c:v>42875</c:v>
                </c:pt>
                <c:pt idx="139">
                  <c:v>42876</c:v>
                </c:pt>
                <c:pt idx="140">
                  <c:v>42877</c:v>
                </c:pt>
                <c:pt idx="141">
                  <c:v>42878</c:v>
                </c:pt>
                <c:pt idx="142">
                  <c:v>42879</c:v>
                </c:pt>
                <c:pt idx="143">
                  <c:v>42880</c:v>
                </c:pt>
                <c:pt idx="144">
                  <c:v>42881</c:v>
                </c:pt>
                <c:pt idx="145">
                  <c:v>42883</c:v>
                </c:pt>
                <c:pt idx="146">
                  <c:v>42884</c:v>
                </c:pt>
                <c:pt idx="147">
                  <c:v>42885</c:v>
                </c:pt>
                <c:pt idx="148">
                  <c:v>42886</c:v>
                </c:pt>
                <c:pt idx="149">
                  <c:v>42887</c:v>
                </c:pt>
                <c:pt idx="150">
                  <c:v>42888</c:v>
                </c:pt>
                <c:pt idx="151">
                  <c:v>42889</c:v>
                </c:pt>
                <c:pt idx="152">
                  <c:v>42890</c:v>
                </c:pt>
                <c:pt idx="153">
                  <c:v>42891</c:v>
                </c:pt>
                <c:pt idx="154">
                  <c:v>42892</c:v>
                </c:pt>
                <c:pt idx="155">
                  <c:v>42893</c:v>
                </c:pt>
                <c:pt idx="156">
                  <c:v>42894</c:v>
                </c:pt>
                <c:pt idx="157">
                  <c:v>42895</c:v>
                </c:pt>
                <c:pt idx="158">
                  <c:v>42896</c:v>
                </c:pt>
                <c:pt idx="159">
                  <c:v>42897</c:v>
                </c:pt>
                <c:pt idx="160">
                  <c:v>42898</c:v>
                </c:pt>
                <c:pt idx="161">
                  <c:v>42899</c:v>
                </c:pt>
                <c:pt idx="162">
                  <c:v>42900</c:v>
                </c:pt>
                <c:pt idx="163">
                  <c:v>42901</c:v>
                </c:pt>
                <c:pt idx="164">
                  <c:v>42902</c:v>
                </c:pt>
                <c:pt idx="165">
                  <c:v>42903</c:v>
                </c:pt>
                <c:pt idx="166">
                  <c:v>42904</c:v>
                </c:pt>
                <c:pt idx="167">
                  <c:v>42905</c:v>
                </c:pt>
                <c:pt idx="168">
                  <c:v>42906</c:v>
                </c:pt>
                <c:pt idx="169">
                  <c:v>42907</c:v>
                </c:pt>
                <c:pt idx="170">
                  <c:v>42908</c:v>
                </c:pt>
                <c:pt idx="171">
                  <c:v>42909</c:v>
                </c:pt>
                <c:pt idx="172">
                  <c:v>42910</c:v>
                </c:pt>
                <c:pt idx="173">
                  <c:v>42911</c:v>
                </c:pt>
                <c:pt idx="174">
                  <c:v>42912</c:v>
                </c:pt>
                <c:pt idx="175">
                  <c:v>42913</c:v>
                </c:pt>
                <c:pt idx="176">
                  <c:v>42914</c:v>
                </c:pt>
                <c:pt idx="177">
                  <c:v>42915</c:v>
                </c:pt>
                <c:pt idx="178">
                  <c:v>42916</c:v>
                </c:pt>
                <c:pt idx="179">
                  <c:v>42917</c:v>
                </c:pt>
                <c:pt idx="180">
                  <c:v>42918</c:v>
                </c:pt>
                <c:pt idx="181">
                  <c:v>42919</c:v>
                </c:pt>
                <c:pt idx="182">
                  <c:v>42920</c:v>
                </c:pt>
                <c:pt idx="183">
                  <c:v>42921</c:v>
                </c:pt>
                <c:pt idx="184">
                  <c:v>42922</c:v>
                </c:pt>
                <c:pt idx="185">
                  <c:v>42923</c:v>
                </c:pt>
                <c:pt idx="186">
                  <c:v>42924</c:v>
                </c:pt>
                <c:pt idx="187">
                  <c:v>42925</c:v>
                </c:pt>
                <c:pt idx="188">
                  <c:v>42926</c:v>
                </c:pt>
                <c:pt idx="189">
                  <c:v>42927</c:v>
                </c:pt>
                <c:pt idx="190">
                  <c:v>42928</c:v>
                </c:pt>
                <c:pt idx="191">
                  <c:v>42929</c:v>
                </c:pt>
                <c:pt idx="192">
                  <c:v>42930</c:v>
                </c:pt>
                <c:pt idx="193">
                  <c:v>42931</c:v>
                </c:pt>
                <c:pt idx="194">
                  <c:v>42932</c:v>
                </c:pt>
                <c:pt idx="195">
                  <c:v>42933</c:v>
                </c:pt>
                <c:pt idx="196">
                  <c:v>42934</c:v>
                </c:pt>
                <c:pt idx="197">
                  <c:v>42935</c:v>
                </c:pt>
                <c:pt idx="198">
                  <c:v>42936</c:v>
                </c:pt>
                <c:pt idx="199">
                  <c:v>42937</c:v>
                </c:pt>
                <c:pt idx="200">
                  <c:v>42938</c:v>
                </c:pt>
                <c:pt idx="201">
                  <c:v>42939</c:v>
                </c:pt>
                <c:pt idx="202">
                  <c:v>42940</c:v>
                </c:pt>
                <c:pt idx="203">
                  <c:v>42941</c:v>
                </c:pt>
                <c:pt idx="204">
                  <c:v>42942</c:v>
                </c:pt>
                <c:pt idx="205">
                  <c:v>42943</c:v>
                </c:pt>
                <c:pt idx="206">
                  <c:v>42944</c:v>
                </c:pt>
                <c:pt idx="207">
                  <c:v>42945</c:v>
                </c:pt>
                <c:pt idx="208">
                  <c:v>42946</c:v>
                </c:pt>
                <c:pt idx="209">
                  <c:v>42947</c:v>
                </c:pt>
              </c:numCache>
            </c:numRef>
          </c:xVal>
          <c:yVal>
            <c:numRef>
              <c:f>community_01_a!$D$2:$D$211</c:f>
              <c:numCache>
                <c:formatCode>General</c:formatCode>
                <c:ptCount val="210"/>
                <c:pt idx="0">
                  <c:v>106.9629771</c:v>
                </c:pt>
                <c:pt idx="1">
                  <c:v>106.59754359999999</c:v>
                </c:pt>
                <c:pt idx="2">
                  <c:v>106.2318002</c:v>
                </c:pt>
                <c:pt idx="3">
                  <c:v>105.8657468</c:v>
                </c:pt>
                <c:pt idx="4">
                  <c:v>105.4993836</c:v>
                </c:pt>
                <c:pt idx="5">
                  <c:v>105.1327106</c:v>
                </c:pt>
                <c:pt idx="6">
                  <c:v>104.7657279</c:v>
                </c:pt>
                <c:pt idx="7">
                  <c:v>104.39843550000001</c:v>
                </c:pt>
                <c:pt idx="8">
                  <c:v>104.0308337</c:v>
                </c:pt>
                <c:pt idx="9">
                  <c:v>103.66292230000001</c:v>
                </c:pt>
                <c:pt idx="10">
                  <c:v>103.2947016</c:v>
                </c:pt>
                <c:pt idx="11">
                  <c:v>102.9261715</c:v>
                </c:pt>
                <c:pt idx="12">
                  <c:v>102.5573322</c:v>
                </c:pt>
                <c:pt idx="13">
                  <c:v>102.1881836</c:v>
                </c:pt>
                <c:pt idx="14">
                  <c:v>101.818726</c:v>
                </c:pt>
                <c:pt idx="15">
                  <c:v>101.4489593</c:v>
                </c:pt>
                <c:pt idx="16">
                  <c:v>101.07888370000001</c:v>
                </c:pt>
                <c:pt idx="17">
                  <c:v>100.70849920000001</c:v>
                </c:pt>
                <c:pt idx="18">
                  <c:v>100.3378058</c:v>
                </c:pt>
                <c:pt idx="19">
                  <c:v>99.966803670000004</c:v>
                </c:pt>
                <c:pt idx="20">
                  <c:v>99.595492859999993</c:v>
                </c:pt>
                <c:pt idx="21">
                  <c:v>99.223873429999998</c:v>
                </c:pt>
                <c:pt idx="22">
                  <c:v>98.851945459999996</c:v>
                </c:pt>
                <c:pt idx="23">
                  <c:v>98.479709009999993</c:v>
                </c:pt>
                <c:pt idx="24">
                  <c:v>98.107164150000003</c:v>
                </c:pt>
                <c:pt idx="25">
                  <c:v>97.73431094</c:v>
                </c:pt>
                <c:pt idx="26">
                  <c:v>97.361149459999993</c:v>
                </c:pt>
                <c:pt idx="27">
                  <c:v>96.987679779999993</c:v>
                </c:pt>
                <c:pt idx="28">
                  <c:v>96.613901949999999</c:v>
                </c:pt>
                <c:pt idx="29">
                  <c:v>96.239816059999995</c:v>
                </c:pt>
                <c:pt idx="30">
                  <c:v>95.865422150000001</c:v>
                </c:pt>
                <c:pt idx="31">
                  <c:v>95.49072031</c:v>
                </c:pt>
                <c:pt idx="32">
                  <c:v>95.115710590000006</c:v>
                </c:pt>
                <c:pt idx="33">
                  <c:v>94.740393060000002</c:v>
                </c:pt>
                <c:pt idx="34">
                  <c:v>94.364767790000002</c:v>
                </c:pt>
                <c:pt idx="35">
                  <c:v>93.988834839999996</c:v>
                </c:pt>
                <c:pt idx="36">
                  <c:v>93.612594279999996</c:v>
                </c:pt>
                <c:pt idx="37">
                  <c:v>93.236046160000001</c:v>
                </c:pt>
                <c:pt idx="38">
                  <c:v>92.859190560000002</c:v>
                </c:pt>
                <c:pt idx="39">
                  <c:v>92.482027540000004</c:v>
                </c:pt>
                <c:pt idx="40">
                  <c:v>92.104557150000005</c:v>
                </c:pt>
                <c:pt idx="41">
                  <c:v>91.726779469999997</c:v>
                </c:pt>
                <c:pt idx="42">
                  <c:v>91.348694550000005</c:v>
                </c:pt>
                <c:pt idx="43">
                  <c:v>90.970302459999999</c:v>
                </c:pt>
                <c:pt idx="44">
                  <c:v>90.591603250000006</c:v>
                </c:pt>
                <c:pt idx="45">
                  <c:v>90.212597000000002</c:v>
                </c:pt>
                <c:pt idx="46">
                  <c:v>89.833283750000007</c:v>
                </c:pt>
                <c:pt idx="47">
                  <c:v>89.453663579999997</c:v>
                </c:pt>
                <c:pt idx="48">
                  <c:v>89.073736539999999</c:v>
                </c:pt>
                <c:pt idx="49">
                  <c:v>88.693502679999995</c:v>
                </c:pt>
                <c:pt idx="50">
                  <c:v>88.312962080000005</c:v>
                </c:pt>
                <c:pt idx="51">
                  <c:v>87.93211479</c:v>
                </c:pt>
                <c:pt idx="52">
                  <c:v>87.550960869999997</c:v>
                </c:pt>
                <c:pt idx="53">
                  <c:v>87.169500369999994</c:v>
                </c:pt>
                <c:pt idx="54">
                  <c:v>86.787733360000004</c:v>
                </c:pt>
                <c:pt idx="55">
                  <c:v>86.405659889999995</c:v>
                </c:pt>
                <c:pt idx="56">
                  <c:v>86.023280020000001</c:v>
                </c:pt>
                <c:pt idx="57">
                  <c:v>85.640593809999999</c:v>
                </c:pt>
                <c:pt idx="58">
                  <c:v>85.257601320000006</c:v>
                </c:pt>
                <c:pt idx="59">
                  <c:v>84.874302589999999</c:v>
                </c:pt>
                <c:pt idx="60">
                  <c:v>84.490697690000005</c:v>
                </c:pt>
                <c:pt idx="61">
                  <c:v>84.106786670000005</c:v>
                </c:pt>
                <c:pt idx="62">
                  <c:v>83.7225696</c:v>
                </c:pt>
                <c:pt idx="63">
                  <c:v>83.338046509999998</c:v>
                </c:pt>
                <c:pt idx="64">
                  <c:v>82.953217469999998</c:v>
                </c:pt>
                <c:pt idx="65">
                  <c:v>82.568082529999998</c:v>
                </c:pt>
                <c:pt idx="66">
                  <c:v>82.182641750000002</c:v>
                </c:pt>
                <c:pt idx="67">
                  <c:v>81.796895180000007</c:v>
                </c:pt>
                <c:pt idx="68">
                  <c:v>81.410842869999996</c:v>
                </c:pt>
                <c:pt idx="69">
                  <c:v>81.024484869999995</c:v>
                </c:pt>
                <c:pt idx="70">
                  <c:v>80.637821250000002</c:v>
                </c:pt>
                <c:pt idx="71">
                  <c:v>80.250852039999998</c:v>
                </c:pt>
                <c:pt idx="72">
                  <c:v>79.863577309999997</c:v>
                </c:pt>
                <c:pt idx="73">
                  <c:v>79.475997100000001</c:v>
                </c:pt>
                <c:pt idx="74">
                  <c:v>79.088111459999993</c:v>
                </c:pt>
                <c:pt idx="75">
                  <c:v>78.699920449999993</c:v>
                </c:pt>
                <c:pt idx="76">
                  <c:v>78.311424119999998</c:v>
                </c:pt>
                <c:pt idx="77">
                  <c:v>77.922622509999997</c:v>
                </c:pt>
                <c:pt idx="78">
                  <c:v>77.533515679999994</c:v>
                </c:pt>
                <c:pt idx="79">
                  <c:v>77.144103680000001</c:v>
                </c:pt>
                <c:pt idx="80">
                  <c:v>76.754386550000007</c:v>
                </c:pt>
                <c:pt idx="81">
                  <c:v>76.364364339999995</c:v>
                </c:pt>
                <c:pt idx="82">
                  <c:v>75.974037100000004</c:v>
                </c:pt>
                <c:pt idx="83">
                  <c:v>75.583404889999997</c:v>
                </c:pt>
                <c:pt idx="84">
                  <c:v>75.192467739999998</c:v>
                </c:pt>
                <c:pt idx="85">
                  <c:v>74.801225700000003</c:v>
                </c:pt>
                <c:pt idx="86">
                  <c:v>74.409678830000004</c:v>
                </c:pt>
                <c:pt idx="87">
                  <c:v>74.017827170000004</c:v>
                </c:pt>
                <c:pt idx="88">
                  <c:v>73.625670760000006</c:v>
                </c:pt>
                <c:pt idx="89">
                  <c:v>73.233209650000006</c:v>
                </c:pt>
                <c:pt idx="90">
                  <c:v>72.840443890000003</c:v>
                </c:pt>
                <c:pt idx="91">
                  <c:v>72.447373529999993</c:v>
                </c:pt>
                <c:pt idx="92">
                  <c:v>72.053998590000006</c:v>
                </c:pt>
                <c:pt idx="93">
                  <c:v>71.660319139999999</c:v>
                </c:pt>
                <c:pt idx="94">
                  <c:v>71.266335220000002</c:v>
                </c:pt>
                <c:pt idx="95">
                  <c:v>70.872046859999998</c:v>
                </c:pt>
                <c:pt idx="96">
                  <c:v>70.477454120000004</c:v>
                </c:pt>
                <c:pt idx="97">
                  <c:v>70.082557030000004</c:v>
                </c:pt>
                <c:pt idx="98">
                  <c:v>69.687355640000007</c:v>
                </c:pt>
                <c:pt idx="99">
                  <c:v>69.291849990000003</c:v>
                </c:pt>
                <c:pt idx="100">
                  <c:v>68.896040130000003</c:v>
                </c:pt>
                <c:pt idx="101">
                  <c:v>68.499926090000002</c:v>
                </c:pt>
                <c:pt idx="102">
                  <c:v>68.103507919999998</c:v>
                </c:pt>
                <c:pt idx="103">
                  <c:v>67.706785659999994</c:v>
                </c:pt>
                <c:pt idx="104">
                  <c:v>67.309759339999999</c:v>
                </c:pt>
                <c:pt idx="105">
                  <c:v>66.912429020000005</c:v>
                </c:pt>
                <c:pt idx="106">
                  <c:v>66.514794719999998</c:v>
                </c:pt>
                <c:pt idx="107">
                  <c:v>66.116856490000004</c:v>
                </c:pt>
                <c:pt idx="108">
                  <c:v>65.718614369999997</c:v>
                </c:pt>
                <c:pt idx="109">
                  <c:v>65.320068399999997</c:v>
                </c:pt>
                <c:pt idx="110">
                  <c:v>64.921218609999997</c:v>
                </c:pt>
                <c:pt idx="111">
                  <c:v>64.522065049999995</c:v>
                </c:pt>
                <c:pt idx="112">
                  <c:v>64.122607740000007</c:v>
                </c:pt>
                <c:pt idx="113">
                  <c:v>63.722846740000001</c:v>
                </c:pt>
                <c:pt idx="114">
                  <c:v>63.322782080000003</c:v>
                </c:pt>
                <c:pt idx="115">
                  <c:v>62.92241379</c:v>
                </c:pt>
                <c:pt idx="116">
                  <c:v>62.521741910000003</c:v>
                </c:pt>
                <c:pt idx="117">
                  <c:v>62.12076647</c:v>
                </c:pt>
                <c:pt idx="118">
                  <c:v>61.719487520000001</c:v>
                </c:pt>
                <c:pt idx="119">
                  <c:v>61.317905089999996</c:v>
                </c:pt>
                <c:pt idx="120">
                  <c:v>60.916019210000002</c:v>
                </c:pt>
                <c:pt idx="121">
                  <c:v>60.513829919999999</c:v>
                </c:pt>
                <c:pt idx="122">
                  <c:v>60.111337249999998</c:v>
                </c:pt>
                <c:pt idx="123">
                  <c:v>59.708541230000002</c:v>
                </c:pt>
                <c:pt idx="124">
                  <c:v>59.305441909999999</c:v>
                </c:pt>
                <c:pt idx="125">
                  <c:v>58.902039309999999</c:v>
                </c:pt>
                <c:pt idx="126">
                  <c:v>58.498333469999999</c:v>
                </c:pt>
                <c:pt idx="127">
                  <c:v>58.09432442</c:v>
                </c:pt>
                <c:pt idx="128">
                  <c:v>57.690012189999997</c:v>
                </c:pt>
                <c:pt idx="129">
                  <c:v>57.285396820000003</c:v>
                </c:pt>
                <c:pt idx="130">
                  <c:v>56.880478330000003</c:v>
                </c:pt>
                <c:pt idx="131">
                  <c:v>56.475256760000001</c:v>
                </c:pt>
                <c:pt idx="132">
                  <c:v>56.069732129999998</c:v>
                </c:pt>
                <c:pt idx="133">
                  <c:v>55.66390449</c:v>
                </c:pt>
                <c:pt idx="134">
                  <c:v>55.25777385</c:v>
                </c:pt>
                <c:pt idx="135">
                  <c:v>54.851340260000001</c:v>
                </c:pt>
                <c:pt idx="136">
                  <c:v>54.444603729999997</c:v>
                </c:pt>
                <c:pt idx="137">
                  <c:v>54.0375643</c:v>
                </c:pt>
                <c:pt idx="138">
                  <c:v>53.630222000000003</c:v>
                </c:pt>
                <c:pt idx="139">
                  <c:v>53.222576850000003</c:v>
                </c:pt>
                <c:pt idx="140">
                  <c:v>52.814628890000002</c:v>
                </c:pt>
                <c:pt idx="141">
                  <c:v>52.406378140000001</c:v>
                </c:pt>
                <c:pt idx="142">
                  <c:v>51.997824629999997</c:v>
                </c:pt>
                <c:pt idx="143">
                  <c:v>51.588968379999997</c:v>
                </c:pt>
                <c:pt idx="144">
                  <c:v>51.179809429999999</c:v>
                </c:pt>
                <c:pt idx="145">
                  <c:v>50.770347800000003</c:v>
                </c:pt>
                <c:pt idx="146">
                  <c:v>50.360583509999998</c:v>
                </c:pt>
                <c:pt idx="147">
                  <c:v>49.9505166</c:v>
                </c:pt>
                <c:pt idx="148">
                  <c:v>49.540147079999997</c:v>
                </c:pt>
                <c:pt idx="149">
                  <c:v>49.129474979999998</c:v>
                </c:pt>
                <c:pt idx="150">
                  <c:v>48.718500339999999</c:v>
                </c:pt>
                <c:pt idx="151">
                  <c:v>48.307223159999999</c:v>
                </c:pt>
                <c:pt idx="152">
                  <c:v>47.895643479999997</c:v>
                </c:pt>
                <c:pt idx="153">
                  <c:v>47.483761309999998</c:v>
                </c:pt>
                <c:pt idx="154">
                  <c:v>47.071576690000001</c:v>
                </c:pt>
                <c:pt idx="155">
                  <c:v>46.659089639999998</c:v>
                </c:pt>
                <c:pt idx="156">
                  <c:v>46.246300169999998</c:v>
                </c:pt>
                <c:pt idx="157">
                  <c:v>45.833208319999997</c:v>
                </c:pt>
                <c:pt idx="158">
                  <c:v>45.419814090000003</c:v>
                </c:pt>
                <c:pt idx="159">
                  <c:v>45.006117519999997</c:v>
                </c:pt>
                <c:pt idx="160">
                  <c:v>44.592118630000002</c:v>
                </c:pt>
                <c:pt idx="161">
                  <c:v>44.177817429999998</c:v>
                </c:pt>
                <c:pt idx="162">
                  <c:v>43.763213950000001</c:v>
                </c:pt>
                <c:pt idx="163">
                  <c:v>43.348308209999999</c:v>
                </c:pt>
                <c:pt idx="164">
                  <c:v>42.93310022</c:v>
                </c:pt>
                <c:pt idx="165">
                  <c:v>42.517590009999999</c:v>
                </c:pt>
                <c:pt idx="166">
                  <c:v>42.101777589999998</c:v>
                </c:pt>
                <c:pt idx="167">
                  <c:v>41.685662989999997</c:v>
                </c:pt>
                <c:pt idx="168">
                  <c:v>41.26924623</c:v>
                </c:pt>
                <c:pt idx="169">
                  <c:v>40.852527309999999</c:v>
                </c:pt>
                <c:pt idx="170">
                  <c:v>40.435506259999997</c:v>
                </c:pt>
                <c:pt idx="171">
                  <c:v>40.018183100000002</c:v>
                </c:pt>
                <c:pt idx="172">
                  <c:v>39.60055784</c:v>
                </c:pt>
                <c:pt idx="173">
                  <c:v>39.182630500000002</c:v>
                </c:pt>
                <c:pt idx="174">
                  <c:v>38.764401100000001</c:v>
                </c:pt>
                <c:pt idx="175">
                  <c:v>38.345869649999997</c:v>
                </c:pt>
                <c:pt idx="176">
                  <c:v>37.927036170000001</c:v>
                </c:pt>
                <c:pt idx="177">
                  <c:v>37.507900669999998</c:v>
                </c:pt>
                <c:pt idx="178">
                  <c:v>37.088463179999998</c:v>
                </c:pt>
                <c:pt idx="179">
                  <c:v>36.66872369</c:v>
                </c:pt>
                <c:pt idx="180">
                  <c:v>36.24868223</c:v>
                </c:pt>
                <c:pt idx="181">
                  <c:v>35.828338819999999</c:v>
                </c:pt>
                <c:pt idx="182">
                  <c:v>35.407693459999997</c:v>
                </c:pt>
                <c:pt idx="183">
                  <c:v>34.986746160000003</c:v>
                </c:pt>
                <c:pt idx="184">
                  <c:v>34.565496950000004</c:v>
                </c:pt>
                <c:pt idx="185">
                  <c:v>34.143945840000001</c:v>
                </c:pt>
                <c:pt idx="186">
                  <c:v>33.722092830000001</c:v>
                </c:pt>
                <c:pt idx="187">
                  <c:v>33.299937929999999</c:v>
                </c:pt>
                <c:pt idx="188">
                  <c:v>32.877481170000003</c:v>
                </c:pt>
                <c:pt idx="189">
                  <c:v>32.45472255</c:v>
                </c:pt>
                <c:pt idx="190">
                  <c:v>32.031662079999997</c:v>
                </c:pt>
                <c:pt idx="191">
                  <c:v>31.608299769999999</c:v>
                </c:pt>
                <c:pt idx="192">
                  <c:v>31.184635629999999</c:v>
                </c:pt>
                <c:pt idx="193">
                  <c:v>30.760669679999999</c:v>
                </c:pt>
                <c:pt idx="194">
                  <c:v>30.33640192</c:v>
                </c:pt>
                <c:pt idx="195">
                  <c:v>29.911832359999998</c:v>
                </c:pt>
                <c:pt idx="196">
                  <c:v>29.486961000000001</c:v>
                </c:pt>
                <c:pt idx="197">
                  <c:v>29.06178787</c:v>
                </c:pt>
                <c:pt idx="198">
                  <c:v>28.636312960000001</c:v>
                </c:pt>
                <c:pt idx="199">
                  <c:v>28.210536279999999</c:v>
                </c:pt>
                <c:pt idx="200">
                  <c:v>27.784457849999999</c:v>
                </c:pt>
                <c:pt idx="201">
                  <c:v>27.358077659999999</c:v>
                </c:pt>
                <c:pt idx="202">
                  <c:v>26.931395729999998</c:v>
                </c:pt>
                <c:pt idx="203">
                  <c:v>26.50441206</c:v>
                </c:pt>
                <c:pt idx="204">
                  <c:v>26.07712665</c:v>
                </c:pt>
                <c:pt idx="205">
                  <c:v>25.649539520000001</c:v>
                </c:pt>
                <c:pt idx="206">
                  <c:v>25.221650669999999</c:v>
                </c:pt>
                <c:pt idx="207">
                  <c:v>24.79346009</c:v>
                </c:pt>
                <c:pt idx="208">
                  <c:v>24.36496781</c:v>
                </c:pt>
                <c:pt idx="209">
                  <c:v>23.93617381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B51-4978-AA47-36D7D1F0FC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0976544"/>
        <c:axId val="620976872"/>
      </c:scatterChart>
      <c:valAx>
        <c:axId val="620976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/d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976872"/>
        <c:crosses val="autoZero"/>
        <c:crossBetween val="midCat"/>
      </c:valAx>
      <c:valAx>
        <c:axId val="620976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Rides Per Day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9765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6957322748569362"/>
          <c:y val="7.1611431538732617E-2"/>
          <c:w val="0.7173204434843804"/>
          <c:h val="6.34970914238732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Prediction vs Actual Trendline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[OverallResults.xlsx]OverallResults!$C$1</c:f>
              <c:strCache>
                <c:ptCount val="1"/>
                <c:pt idx="0">
                  <c:v>Actual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57150" cap="rnd">
                <a:solidFill>
                  <a:schemeClr val="bg2">
                    <a:lumMod val="50000"/>
                  </a:schemeClr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[OverallResults.xlsx]OverallResults!$B$2:$B$213</c:f>
              <c:numCache>
                <c:formatCode>mm/dd/yyyy</c:formatCode>
                <c:ptCount val="212"/>
                <c:pt idx="0">
                  <c:v>42736</c:v>
                </c:pt>
                <c:pt idx="1">
                  <c:v>42737</c:v>
                </c:pt>
                <c:pt idx="2">
                  <c:v>42738</c:v>
                </c:pt>
                <c:pt idx="3">
                  <c:v>42739</c:v>
                </c:pt>
                <c:pt idx="4">
                  <c:v>42740</c:v>
                </c:pt>
                <c:pt idx="5">
                  <c:v>42741</c:v>
                </c:pt>
                <c:pt idx="6">
                  <c:v>42742</c:v>
                </c:pt>
                <c:pt idx="7">
                  <c:v>42743</c:v>
                </c:pt>
                <c:pt idx="8">
                  <c:v>42744</c:v>
                </c:pt>
                <c:pt idx="9">
                  <c:v>42745</c:v>
                </c:pt>
                <c:pt idx="10">
                  <c:v>42746</c:v>
                </c:pt>
                <c:pt idx="11">
                  <c:v>42747</c:v>
                </c:pt>
                <c:pt idx="12">
                  <c:v>42748</c:v>
                </c:pt>
                <c:pt idx="13">
                  <c:v>42749</c:v>
                </c:pt>
                <c:pt idx="14">
                  <c:v>42750</c:v>
                </c:pt>
                <c:pt idx="15">
                  <c:v>42751</c:v>
                </c:pt>
                <c:pt idx="16">
                  <c:v>42752</c:v>
                </c:pt>
                <c:pt idx="17">
                  <c:v>42753</c:v>
                </c:pt>
                <c:pt idx="18">
                  <c:v>42754</c:v>
                </c:pt>
                <c:pt idx="19">
                  <c:v>42755</c:v>
                </c:pt>
                <c:pt idx="20">
                  <c:v>42756</c:v>
                </c:pt>
                <c:pt idx="21">
                  <c:v>42757</c:v>
                </c:pt>
                <c:pt idx="22">
                  <c:v>42758</c:v>
                </c:pt>
                <c:pt idx="23">
                  <c:v>42759</c:v>
                </c:pt>
                <c:pt idx="24">
                  <c:v>42760</c:v>
                </c:pt>
                <c:pt idx="25">
                  <c:v>42761</c:v>
                </c:pt>
                <c:pt idx="26">
                  <c:v>42762</c:v>
                </c:pt>
                <c:pt idx="27">
                  <c:v>42763</c:v>
                </c:pt>
                <c:pt idx="28">
                  <c:v>42764</c:v>
                </c:pt>
                <c:pt idx="29">
                  <c:v>42765</c:v>
                </c:pt>
                <c:pt idx="30">
                  <c:v>42766</c:v>
                </c:pt>
                <c:pt idx="31">
                  <c:v>42767</c:v>
                </c:pt>
                <c:pt idx="32">
                  <c:v>42768</c:v>
                </c:pt>
                <c:pt idx="33">
                  <c:v>42769</c:v>
                </c:pt>
                <c:pt idx="34">
                  <c:v>42770</c:v>
                </c:pt>
                <c:pt idx="35">
                  <c:v>42771</c:v>
                </c:pt>
                <c:pt idx="36">
                  <c:v>42772</c:v>
                </c:pt>
                <c:pt idx="37">
                  <c:v>42773</c:v>
                </c:pt>
                <c:pt idx="38">
                  <c:v>42774</c:v>
                </c:pt>
                <c:pt idx="39">
                  <c:v>42775</c:v>
                </c:pt>
                <c:pt idx="40">
                  <c:v>42776</c:v>
                </c:pt>
                <c:pt idx="41">
                  <c:v>42777</c:v>
                </c:pt>
                <c:pt idx="42">
                  <c:v>42778</c:v>
                </c:pt>
                <c:pt idx="43">
                  <c:v>42779</c:v>
                </c:pt>
                <c:pt idx="44">
                  <c:v>42780</c:v>
                </c:pt>
                <c:pt idx="45">
                  <c:v>42781</c:v>
                </c:pt>
                <c:pt idx="46">
                  <c:v>42782</c:v>
                </c:pt>
                <c:pt idx="47">
                  <c:v>42783</c:v>
                </c:pt>
                <c:pt idx="48">
                  <c:v>42784</c:v>
                </c:pt>
                <c:pt idx="49">
                  <c:v>42785</c:v>
                </c:pt>
                <c:pt idx="50">
                  <c:v>42786</c:v>
                </c:pt>
                <c:pt idx="51">
                  <c:v>42787</c:v>
                </c:pt>
                <c:pt idx="52">
                  <c:v>42788</c:v>
                </c:pt>
                <c:pt idx="53">
                  <c:v>42789</c:v>
                </c:pt>
                <c:pt idx="54">
                  <c:v>42790</c:v>
                </c:pt>
                <c:pt idx="55">
                  <c:v>42791</c:v>
                </c:pt>
                <c:pt idx="56">
                  <c:v>42792</c:v>
                </c:pt>
                <c:pt idx="57">
                  <c:v>42793</c:v>
                </c:pt>
                <c:pt idx="58">
                  <c:v>42794</c:v>
                </c:pt>
                <c:pt idx="59">
                  <c:v>42795</c:v>
                </c:pt>
                <c:pt idx="60">
                  <c:v>42796</c:v>
                </c:pt>
                <c:pt idx="61">
                  <c:v>42797</c:v>
                </c:pt>
                <c:pt idx="62">
                  <c:v>42798</c:v>
                </c:pt>
                <c:pt idx="63">
                  <c:v>42799</c:v>
                </c:pt>
                <c:pt idx="64">
                  <c:v>42800</c:v>
                </c:pt>
                <c:pt idx="65">
                  <c:v>42801</c:v>
                </c:pt>
                <c:pt idx="66">
                  <c:v>42802</c:v>
                </c:pt>
                <c:pt idx="67">
                  <c:v>42803</c:v>
                </c:pt>
                <c:pt idx="68">
                  <c:v>42804</c:v>
                </c:pt>
                <c:pt idx="69">
                  <c:v>42805</c:v>
                </c:pt>
                <c:pt idx="70">
                  <c:v>42806</c:v>
                </c:pt>
                <c:pt idx="71">
                  <c:v>42807</c:v>
                </c:pt>
                <c:pt idx="72">
                  <c:v>42808</c:v>
                </c:pt>
                <c:pt idx="73">
                  <c:v>42809</c:v>
                </c:pt>
                <c:pt idx="74">
                  <c:v>42810</c:v>
                </c:pt>
                <c:pt idx="75">
                  <c:v>42811</c:v>
                </c:pt>
                <c:pt idx="76">
                  <c:v>42812</c:v>
                </c:pt>
                <c:pt idx="77">
                  <c:v>42813</c:v>
                </c:pt>
                <c:pt idx="78">
                  <c:v>42814</c:v>
                </c:pt>
                <c:pt idx="79">
                  <c:v>42815</c:v>
                </c:pt>
                <c:pt idx="80">
                  <c:v>42816</c:v>
                </c:pt>
                <c:pt idx="81">
                  <c:v>42817</c:v>
                </c:pt>
                <c:pt idx="82">
                  <c:v>42818</c:v>
                </c:pt>
                <c:pt idx="83">
                  <c:v>42819</c:v>
                </c:pt>
                <c:pt idx="84">
                  <c:v>42820</c:v>
                </c:pt>
                <c:pt idx="85">
                  <c:v>42821</c:v>
                </c:pt>
                <c:pt idx="86">
                  <c:v>42822</c:v>
                </c:pt>
                <c:pt idx="87">
                  <c:v>42823</c:v>
                </c:pt>
                <c:pt idx="88">
                  <c:v>42824</c:v>
                </c:pt>
                <c:pt idx="89">
                  <c:v>42825</c:v>
                </c:pt>
                <c:pt idx="90">
                  <c:v>42826</c:v>
                </c:pt>
                <c:pt idx="91">
                  <c:v>42827</c:v>
                </c:pt>
                <c:pt idx="92">
                  <c:v>42828</c:v>
                </c:pt>
                <c:pt idx="93">
                  <c:v>42829</c:v>
                </c:pt>
                <c:pt idx="94">
                  <c:v>42830</c:v>
                </c:pt>
                <c:pt idx="95">
                  <c:v>42831</c:v>
                </c:pt>
                <c:pt idx="96">
                  <c:v>42832</c:v>
                </c:pt>
                <c:pt idx="97">
                  <c:v>42833</c:v>
                </c:pt>
                <c:pt idx="98">
                  <c:v>42834</c:v>
                </c:pt>
                <c:pt idx="99">
                  <c:v>42835</c:v>
                </c:pt>
                <c:pt idx="100">
                  <c:v>42836</c:v>
                </c:pt>
                <c:pt idx="101">
                  <c:v>42837</c:v>
                </c:pt>
                <c:pt idx="102">
                  <c:v>42838</c:v>
                </c:pt>
                <c:pt idx="103">
                  <c:v>42839</c:v>
                </c:pt>
                <c:pt idx="104">
                  <c:v>42840</c:v>
                </c:pt>
                <c:pt idx="105">
                  <c:v>42841</c:v>
                </c:pt>
                <c:pt idx="106">
                  <c:v>42842</c:v>
                </c:pt>
                <c:pt idx="107">
                  <c:v>42843</c:v>
                </c:pt>
                <c:pt idx="108">
                  <c:v>42844</c:v>
                </c:pt>
                <c:pt idx="109">
                  <c:v>42845</c:v>
                </c:pt>
                <c:pt idx="110">
                  <c:v>42846</c:v>
                </c:pt>
                <c:pt idx="111">
                  <c:v>42847</c:v>
                </c:pt>
                <c:pt idx="112">
                  <c:v>42848</c:v>
                </c:pt>
                <c:pt idx="113">
                  <c:v>42849</c:v>
                </c:pt>
                <c:pt idx="114">
                  <c:v>42850</c:v>
                </c:pt>
                <c:pt idx="115">
                  <c:v>42851</c:v>
                </c:pt>
                <c:pt idx="116">
                  <c:v>42852</c:v>
                </c:pt>
                <c:pt idx="117">
                  <c:v>42853</c:v>
                </c:pt>
                <c:pt idx="118">
                  <c:v>42854</c:v>
                </c:pt>
                <c:pt idx="119">
                  <c:v>42855</c:v>
                </c:pt>
                <c:pt idx="120">
                  <c:v>42856</c:v>
                </c:pt>
                <c:pt idx="121">
                  <c:v>42857</c:v>
                </c:pt>
                <c:pt idx="122">
                  <c:v>42858</c:v>
                </c:pt>
                <c:pt idx="123">
                  <c:v>42859</c:v>
                </c:pt>
                <c:pt idx="124">
                  <c:v>42860</c:v>
                </c:pt>
                <c:pt idx="125">
                  <c:v>42861</c:v>
                </c:pt>
                <c:pt idx="126">
                  <c:v>42862</c:v>
                </c:pt>
                <c:pt idx="127">
                  <c:v>42863</c:v>
                </c:pt>
                <c:pt idx="128">
                  <c:v>42864</c:v>
                </c:pt>
                <c:pt idx="129">
                  <c:v>42865</c:v>
                </c:pt>
                <c:pt idx="130">
                  <c:v>42866</c:v>
                </c:pt>
                <c:pt idx="131">
                  <c:v>42867</c:v>
                </c:pt>
                <c:pt idx="132">
                  <c:v>42868</c:v>
                </c:pt>
                <c:pt idx="133">
                  <c:v>42869</c:v>
                </c:pt>
                <c:pt idx="134">
                  <c:v>42870</c:v>
                </c:pt>
                <c:pt idx="135">
                  <c:v>42871</c:v>
                </c:pt>
                <c:pt idx="136">
                  <c:v>42872</c:v>
                </c:pt>
                <c:pt idx="137">
                  <c:v>42873</c:v>
                </c:pt>
                <c:pt idx="138">
                  <c:v>42874</c:v>
                </c:pt>
                <c:pt idx="139">
                  <c:v>42875</c:v>
                </c:pt>
                <c:pt idx="140">
                  <c:v>42876</c:v>
                </c:pt>
                <c:pt idx="141">
                  <c:v>42877</c:v>
                </c:pt>
                <c:pt idx="142">
                  <c:v>42878</c:v>
                </c:pt>
                <c:pt idx="143">
                  <c:v>42879</c:v>
                </c:pt>
                <c:pt idx="144">
                  <c:v>42880</c:v>
                </c:pt>
                <c:pt idx="145">
                  <c:v>42881</c:v>
                </c:pt>
                <c:pt idx="146">
                  <c:v>42882</c:v>
                </c:pt>
                <c:pt idx="147">
                  <c:v>42883</c:v>
                </c:pt>
                <c:pt idx="148">
                  <c:v>42884</c:v>
                </c:pt>
                <c:pt idx="149">
                  <c:v>42885</c:v>
                </c:pt>
                <c:pt idx="150">
                  <c:v>42886</c:v>
                </c:pt>
                <c:pt idx="151">
                  <c:v>42887</c:v>
                </c:pt>
                <c:pt idx="152">
                  <c:v>42888</c:v>
                </c:pt>
                <c:pt idx="153">
                  <c:v>42889</c:v>
                </c:pt>
                <c:pt idx="154">
                  <c:v>42890</c:v>
                </c:pt>
                <c:pt idx="155">
                  <c:v>42891</c:v>
                </c:pt>
                <c:pt idx="156">
                  <c:v>42892</c:v>
                </c:pt>
                <c:pt idx="157">
                  <c:v>42893</c:v>
                </c:pt>
                <c:pt idx="158">
                  <c:v>42894</c:v>
                </c:pt>
                <c:pt idx="159">
                  <c:v>42895</c:v>
                </c:pt>
                <c:pt idx="160">
                  <c:v>42896</c:v>
                </c:pt>
                <c:pt idx="161">
                  <c:v>42897</c:v>
                </c:pt>
                <c:pt idx="162">
                  <c:v>42898</c:v>
                </c:pt>
                <c:pt idx="163">
                  <c:v>42899</c:v>
                </c:pt>
                <c:pt idx="164">
                  <c:v>42900</c:v>
                </c:pt>
                <c:pt idx="165">
                  <c:v>42901</c:v>
                </c:pt>
                <c:pt idx="166">
                  <c:v>42902</c:v>
                </c:pt>
                <c:pt idx="167">
                  <c:v>42903</c:v>
                </c:pt>
                <c:pt idx="168">
                  <c:v>42904</c:v>
                </c:pt>
                <c:pt idx="169">
                  <c:v>42905</c:v>
                </c:pt>
                <c:pt idx="170">
                  <c:v>42906</c:v>
                </c:pt>
                <c:pt idx="171">
                  <c:v>42907</c:v>
                </c:pt>
                <c:pt idx="172">
                  <c:v>42908</c:v>
                </c:pt>
                <c:pt idx="173">
                  <c:v>42909</c:v>
                </c:pt>
                <c:pt idx="174">
                  <c:v>42910</c:v>
                </c:pt>
                <c:pt idx="175">
                  <c:v>42911</c:v>
                </c:pt>
                <c:pt idx="176">
                  <c:v>42912</c:v>
                </c:pt>
                <c:pt idx="177">
                  <c:v>42913</c:v>
                </c:pt>
                <c:pt idx="178">
                  <c:v>42914</c:v>
                </c:pt>
                <c:pt idx="179">
                  <c:v>42915</c:v>
                </c:pt>
                <c:pt idx="180">
                  <c:v>42916</c:v>
                </c:pt>
                <c:pt idx="181">
                  <c:v>42917</c:v>
                </c:pt>
                <c:pt idx="182">
                  <c:v>42918</c:v>
                </c:pt>
                <c:pt idx="183">
                  <c:v>42919</c:v>
                </c:pt>
                <c:pt idx="184">
                  <c:v>42920</c:v>
                </c:pt>
                <c:pt idx="185">
                  <c:v>42921</c:v>
                </c:pt>
                <c:pt idx="186">
                  <c:v>42922</c:v>
                </c:pt>
                <c:pt idx="187">
                  <c:v>42923</c:v>
                </c:pt>
                <c:pt idx="188">
                  <c:v>42924</c:v>
                </c:pt>
                <c:pt idx="189">
                  <c:v>42925</c:v>
                </c:pt>
                <c:pt idx="190">
                  <c:v>42926</c:v>
                </c:pt>
                <c:pt idx="191">
                  <c:v>42927</c:v>
                </c:pt>
                <c:pt idx="192">
                  <c:v>42928</c:v>
                </c:pt>
                <c:pt idx="193">
                  <c:v>42929</c:v>
                </c:pt>
                <c:pt idx="194">
                  <c:v>42930</c:v>
                </c:pt>
                <c:pt idx="195">
                  <c:v>42931</c:v>
                </c:pt>
                <c:pt idx="196">
                  <c:v>42932</c:v>
                </c:pt>
                <c:pt idx="197">
                  <c:v>42933</c:v>
                </c:pt>
                <c:pt idx="198">
                  <c:v>42934</c:v>
                </c:pt>
                <c:pt idx="199">
                  <c:v>42935</c:v>
                </c:pt>
                <c:pt idx="200">
                  <c:v>42936</c:v>
                </c:pt>
                <c:pt idx="201">
                  <c:v>42937</c:v>
                </c:pt>
                <c:pt idx="202">
                  <c:v>42938</c:v>
                </c:pt>
                <c:pt idx="203">
                  <c:v>42939</c:v>
                </c:pt>
                <c:pt idx="204">
                  <c:v>42940</c:v>
                </c:pt>
                <c:pt idx="205">
                  <c:v>42941</c:v>
                </c:pt>
                <c:pt idx="206">
                  <c:v>42942</c:v>
                </c:pt>
                <c:pt idx="207">
                  <c:v>42943</c:v>
                </c:pt>
                <c:pt idx="208">
                  <c:v>42944</c:v>
                </c:pt>
                <c:pt idx="209">
                  <c:v>42945</c:v>
                </c:pt>
                <c:pt idx="210">
                  <c:v>42946</c:v>
                </c:pt>
                <c:pt idx="211">
                  <c:v>42947</c:v>
                </c:pt>
              </c:numCache>
            </c:numRef>
          </c:xVal>
          <c:yVal>
            <c:numRef>
              <c:f>[OverallResults.xlsx]OverallResults!$C$2:$C$213</c:f>
              <c:numCache>
                <c:formatCode>General</c:formatCode>
                <c:ptCount val="212"/>
                <c:pt idx="0">
                  <c:v>9927</c:v>
                </c:pt>
                <c:pt idx="1">
                  <c:v>8061</c:v>
                </c:pt>
                <c:pt idx="2">
                  <c:v>14727</c:v>
                </c:pt>
                <c:pt idx="3">
                  <c:v>17793</c:v>
                </c:pt>
                <c:pt idx="4">
                  <c:v>21775</c:v>
                </c:pt>
                <c:pt idx="5">
                  <c:v>22293</c:v>
                </c:pt>
                <c:pt idx="6">
                  <c:v>11336</c:v>
                </c:pt>
                <c:pt idx="7">
                  <c:v>9512</c:v>
                </c:pt>
                <c:pt idx="8">
                  <c:v>18772</c:v>
                </c:pt>
                <c:pt idx="9">
                  <c:v>22220</c:v>
                </c:pt>
                <c:pt idx="10">
                  <c:v>21511</c:v>
                </c:pt>
                <c:pt idx="11">
                  <c:v>22330</c:v>
                </c:pt>
                <c:pt idx="12">
                  <c:v>21997</c:v>
                </c:pt>
                <c:pt idx="13">
                  <c:v>10853</c:v>
                </c:pt>
                <c:pt idx="14">
                  <c:v>9326</c:v>
                </c:pt>
                <c:pt idx="15">
                  <c:v>13591</c:v>
                </c:pt>
                <c:pt idx="16">
                  <c:v>19969</c:v>
                </c:pt>
                <c:pt idx="17">
                  <c:v>20270</c:v>
                </c:pt>
                <c:pt idx="18">
                  <c:v>23151</c:v>
                </c:pt>
                <c:pt idx="19">
                  <c:v>20355</c:v>
                </c:pt>
                <c:pt idx="20">
                  <c:v>11116</c:v>
                </c:pt>
                <c:pt idx="21">
                  <c:v>8680</c:v>
                </c:pt>
                <c:pt idx="22">
                  <c:v>17672</c:v>
                </c:pt>
                <c:pt idx="23">
                  <c:v>19063</c:v>
                </c:pt>
                <c:pt idx="24">
                  <c:v>20516</c:v>
                </c:pt>
                <c:pt idx="25">
                  <c:v>22178</c:v>
                </c:pt>
                <c:pt idx="26">
                  <c:v>22339</c:v>
                </c:pt>
                <c:pt idx="27">
                  <c:v>10722</c:v>
                </c:pt>
                <c:pt idx="28">
                  <c:v>8916</c:v>
                </c:pt>
                <c:pt idx="29">
                  <c:v>18137</c:v>
                </c:pt>
                <c:pt idx="30">
                  <c:v>19422</c:v>
                </c:pt>
                <c:pt idx="31">
                  <c:v>20526</c:v>
                </c:pt>
                <c:pt idx="32">
                  <c:v>22947</c:v>
                </c:pt>
                <c:pt idx="33">
                  <c:v>21847</c:v>
                </c:pt>
                <c:pt idx="34">
                  <c:v>10333</c:v>
                </c:pt>
                <c:pt idx="35">
                  <c:v>8612</c:v>
                </c:pt>
                <c:pt idx="36">
                  <c:v>17551</c:v>
                </c:pt>
                <c:pt idx="37">
                  <c:v>20644</c:v>
                </c:pt>
                <c:pt idx="38">
                  <c:v>22727</c:v>
                </c:pt>
                <c:pt idx="39">
                  <c:v>23766</c:v>
                </c:pt>
                <c:pt idx="40">
                  <c:v>22084</c:v>
                </c:pt>
                <c:pt idx="41">
                  <c:v>11875</c:v>
                </c:pt>
                <c:pt idx="42">
                  <c:v>9473</c:v>
                </c:pt>
                <c:pt idx="43">
                  <c:v>17317</c:v>
                </c:pt>
                <c:pt idx="44">
                  <c:v>19807</c:v>
                </c:pt>
                <c:pt idx="45">
                  <c:v>22114</c:v>
                </c:pt>
                <c:pt idx="46">
                  <c:v>23514</c:v>
                </c:pt>
                <c:pt idx="47">
                  <c:v>20794</c:v>
                </c:pt>
                <c:pt idx="48">
                  <c:v>13202</c:v>
                </c:pt>
                <c:pt idx="49">
                  <c:v>10262</c:v>
                </c:pt>
                <c:pt idx="50">
                  <c:v>13085</c:v>
                </c:pt>
                <c:pt idx="51">
                  <c:v>19944</c:v>
                </c:pt>
                <c:pt idx="52">
                  <c:v>22942</c:v>
                </c:pt>
                <c:pt idx="53">
                  <c:v>27608</c:v>
                </c:pt>
                <c:pt idx="54">
                  <c:v>24749</c:v>
                </c:pt>
                <c:pt idx="55">
                  <c:v>14822</c:v>
                </c:pt>
                <c:pt idx="56">
                  <c:v>10595</c:v>
                </c:pt>
                <c:pt idx="57">
                  <c:v>18505</c:v>
                </c:pt>
                <c:pt idx="58">
                  <c:v>21977</c:v>
                </c:pt>
                <c:pt idx="59">
                  <c:v>24940</c:v>
                </c:pt>
                <c:pt idx="60">
                  <c:v>23911</c:v>
                </c:pt>
                <c:pt idx="61">
                  <c:v>24069</c:v>
                </c:pt>
                <c:pt idx="62">
                  <c:v>13065</c:v>
                </c:pt>
                <c:pt idx="63">
                  <c:v>10341</c:v>
                </c:pt>
                <c:pt idx="64">
                  <c:v>19032</c:v>
                </c:pt>
                <c:pt idx="65">
                  <c:v>21678</c:v>
                </c:pt>
                <c:pt idx="66">
                  <c:v>23566</c:v>
                </c:pt>
                <c:pt idx="67">
                  <c:v>25463</c:v>
                </c:pt>
                <c:pt idx="68">
                  <c:v>25787</c:v>
                </c:pt>
                <c:pt idx="69">
                  <c:v>13960</c:v>
                </c:pt>
                <c:pt idx="70">
                  <c:v>10588</c:v>
                </c:pt>
                <c:pt idx="71">
                  <c:v>21682</c:v>
                </c:pt>
                <c:pt idx="72">
                  <c:v>21652</c:v>
                </c:pt>
                <c:pt idx="73">
                  <c:v>26271</c:v>
                </c:pt>
                <c:pt idx="74">
                  <c:v>27816</c:v>
                </c:pt>
                <c:pt idx="75">
                  <c:v>28319</c:v>
                </c:pt>
                <c:pt idx="76">
                  <c:v>15919</c:v>
                </c:pt>
                <c:pt idx="77">
                  <c:v>15007</c:v>
                </c:pt>
                <c:pt idx="78">
                  <c:v>20609</c:v>
                </c:pt>
                <c:pt idx="79">
                  <c:v>24467</c:v>
                </c:pt>
                <c:pt idx="80">
                  <c:v>24658</c:v>
                </c:pt>
                <c:pt idx="81">
                  <c:v>24791</c:v>
                </c:pt>
                <c:pt idx="82">
                  <c:v>23615</c:v>
                </c:pt>
                <c:pt idx="83">
                  <c:v>14713</c:v>
                </c:pt>
                <c:pt idx="84">
                  <c:v>13792</c:v>
                </c:pt>
                <c:pt idx="85">
                  <c:v>20668</c:v>
                </c:pt>
                <c:pt idx="86">
                  <c:v>21246</c:v>
                </c:pt>
                <c:pt idx="87">
                  <c:v>22972</c:v>
                </c:pt>
                <c:pt idx="88">
                  <c:v>27055</c:v>
                </c:pt>
                <c:pt idx="89">
                  <c:v>25836</c:v>
                </c:pt>
                <c:pt idx="90">
                  <c:v>13845</c:v>
                </c:pt>
                <c:pt idx="91">
                  <c:v>13180</c:v>
                </c:pt>
                <c:pt idx="92">
                  <c:v>23929</c:v>
                </c:pt>
                <c:pt idx="93">
                  <c:v>24185</c:v>
                </c:pt>
                <c:pt idx="94">
                  <c:v>27548</c:v>
                </c:pt>
                <c:pt idx="95">
                  <c:v>25323</c:v>
                </c:pt>
                <c:pt idx="96">
                  <c:v>24430</c:v>
                </c:pt>
                <c:pt idx="97">
                  <c:v>13236</c:v>
                </c:pt>
                <c:pt idx="98">
                  <c:v>11243</c:v>
                </c:pt>
                <c:pt idx="99">
                  <c:v>21391</c:v>
                </c:pt>
                <c:pt idx="100">
                  <c:v>21460</c:v>
                </c:pt>
                <c:pt idx="101">
                  <c:v>22568</c:v>
                </c:pt>
                <c:pt idx="102">
                  <c:v>24562</c:v>
                </c:pt>
                <c:pt idx="103">
                  <c:v>18527</c:v>
                </c:pt>
                <c:pt idx="104">
                  <c:v>11784</c:v>
                </c:pt>
                <c:pt idx="105">
                  <c:v>9419</c:v>
                </c:pt>
                <c:pt idx="106">
                  <c:v>19042</c:v>
                </c:pt>
                <c:pt idx="107">
                  <c:v>21477</c:v>
                </c:pt>
                <c:pt idx="108">
                  <c:v>25083</c:v>
                </c:pt>
                <c:pt idx="109">
                  <c:v>24771</c:v>
                </c:pt>
                <c:pt idx="110">
                  <c:v>26183</c:v>
                </c:pt>
                <c:pt idx="111">
                  <c:v>13148</c:v>
                </c:pt>
                <c:pt idx="112">
                  <c:v>13145</c:v>
                </c:pt>
                <c:pt idx="113">
                  <c:v>20036</c:v>
                </c:pt>
                <c:pt idx="114">
                  <c:v>21896</c:v>
                </c:pt>
                <c:pt idx="115">
                  <c:v>24499</c:v>
                </c:pt>
                <c:pt idx="116">
                  <c:v>26879</c:v>
                </c:pt>
                <c:pt idx="117">
                  <c:v>24950</c:v>
                </c:pt>
                <c:pt idx="118">
                  <c:v>15490</c:v>
                </c:pt>
                <c:pt idx="119">
                  <c:v>11900</c:v>
                </c:pt>
                <c:pt idx="120">
                  <c:v>22300</c:v>
                </c:pt>
                <c:pt idx="121">
                  <c:v>23727</c:v>
                </c:pt>
                <c:pt idx="122">
                  <c:v>23624</c:v>
                </c:pt>
                <c:pt idx="123">
                  <c:v>25752</c:v>
                </c:pt>
                <c:pt idx="124">
                  <c:v>26664</c:v>
                </c:pt>
                <c:pt idx="125">
                  <c:v>14920</c:v>
                </c:pt>
                <c:pt idx="126">
                  <c:v>12640</c:v>
                </c:pt>
                <c:pt idx="127">
                  <c:v>18609</c:v>
                </c:pt>
                <c:pt idx="128">
                  <c:v>22918</c:v>
                </c:pt>
                <c:pt idx="129">
                  <c:v>23989</c:v>
                </c:pt>
                <c:pt idx="130">
                  <c:v>22758</c:v>
                </c:pt>
                <c:pt idx="131">
                  <c:v>21086</c:v>
                </c:pt>
                <c:pt idx="132">
                  <c:v>11225</c:v>
                </c:pt>
                <c:pt idx="133">
                  <c:v>10443</c:v>
                </c:pt>
                <c:pt idx="134">
                  <c:v>18008</c:v>
                </c:pt>
                <c:pt idx="135">
                  <c:v>19063</c:v>
                </c:pt>
                <c:pt idx="136">
                  <c:v>20013</c:v>
                </c:pt>
                <c:pt idx="137">
                  <c:v>22134</c:v>
                </c:pt>
                <c:pt idx="138">
                  <c:v>24662</c:v>
                </c:pt>
                <c:pt idx="139">
                  <c:v>12973</c:v>
                </c:pt>
                <c:pt idx="140">
                  <c:v>12511</c:v>
                </c:pt>
                <c:pt idx="141">
                  <c:v>19269</c:v>
                </c:pt>
                <c:pt idx="142">
                  <c:v>20467</c:v>
                </c:pt>
                <c:pt idx="143">
                  <c:v>21440</c:v>
                </c:pt>
                <c:pt idx="144">
                  <c:v>19974</c:v>
                </c:pt>
                <c:pt idx="145">
                  <c:v>17232</c:v>
                </c:pt>
                <c:pt idx="146">
                  <c:v>9578</c:v>
                </c:pt>
                <c:pt idx="147">
                  <c:v>8451</c:v>
                </c:pt>
                <c:pt idx="148">
                  <c:v>6995</c:v>
                </c:pt>
                <c:pt idx="149">
                  <c:v>15405</c:v>
                </c:pt>
                <c:pt idx="150">
                  <c:v>17451</c:v>
                </c:pt>
                <c:pt idx="151">
                  <c:v>21868</c:v>
                </c:pt>
                <c:pt idx="152">
                  <c:v>22092</c:v>
                </c:pt>
                <c:pt idx="153">
                  <c:v>14347</c:v>
                </c:pt>
                <c:pt idx="154">
                  <c:v>14227</c:v>
                </c:pt>
                <c:pt idx="155">
                  <c:v>20042</c:v>
                </c:pt>
                <c:pt idx="156">
                  <c:v>21331</c:v>
                </c:pt>
                <c:pt idx="157">
                  <c:v>19870</c:v>
                </c:pt>
                <c:pt idx="158">
                  <c:v>21063</c:v>
                </c:pt>
                <c:pt idx="159">
                  <c:v>20568</c:v>
                </c:pt>
                <c:pt idx="160">
                  <c:v>14052</c:v>
                </c:pt>
                <c:pt idx="161">
                  <c:v>14889</c:v>
                </c:pt>
                <c:pt idx="162">
                  <c:v>20824</c:v>
                </c:pt>
                <c:pt idx="163">
                  <c:v>20885</c:v>
                </c:pt>
                <c:pt idx="164">
                  <c:v>22185</c:v>
                </c:pt>
                <c:pt idx="165">
                  <c:v>22283</c:v>
                </c:pt>
                <c:pt idx="166">
                  <c:v>19174</c:v>
                </c:pt>
                <c:pt idx="167">
                  <c:v>11417</c:v>
                </c:pt>
                <c:pt idx="168">
                  <c:v>11030</c:v>
                </c:pt>
                <c:pt idx="169">
                  <c:v>18740</c:v>
                </c:pt>
                <c:pt idx="170">
                  <c:v>19769</c:v>
                </c:pt>
                <c:pt idx="171">
                  <c:v>20318</c:v>
                </c:pt>
                <c:pt idx="172">
                  <c:v>21436</c:v>
                </c:pt>
                <c:pt idx="173">
                  <c:v>20559</c:v>
                </c:pt>
                <c:pt idx="174">
                  <c:v>13731</c:v>
                </c:pt>
                <c:pt idx="175">
                  <c:v>12212</c:v>
                </c:pt>
                <c:pt idx="176">
                  <c:v>17540</c:v>
                </c:pt>
                <c:pt idx="177">
                  <c:v>17848</c:v>
                </c:pt>
                <c:pt idx="178">
                  <c:v>19810</c:v>
                </c:pt>
                <c:pt idx="179">
                  <c:v>19490</c:v>
                </c:pt>
                <c:pt idx="180">
                  <c:v>17401</c:v>
                </c:pt>
                <c:pt idx="181">
                  <c:v>11723</c:v>
                </c:pt>
                <c:pt idx="182">
                  <c:v>10399</c:v>
                </c:pt>
                <c:pt idx="183">
                  <c:v>10129</c:v>
                </c:pt>
                <c:pt idx="184">
                  <c:v>7745</c:v>
                </c:pt>
                <c:pt idx="185">
                  <c:v>13363</c:v>
                </c:pt>
                <c:pt idx="186">
                  <c:v>15218</c:v>
                </c:pt>
                <c:pt idx="187">
                  <c:v>16333</c:v>
                </c:pt>
                <c:pt idx="188">
                  <c:v>10444</c:v>
                </c:pt>
                <c:pt idx="189">
                  <c:v>9843</c:v>
                </c:pt>
                <c:pt idx="190">
                  <c:v>17070</c:v>
                </c:pt>
                <c:pt idx="191">
                  <c:v>17884</c:v>
                </c:pt>
                <c:pt idx="192">
                  <c:v>19932</c:v>
                </c:pt>
                <c:pt idx="193">
                  <c:v>19991</c:v>
                </c:pt>
                <c:pt idx="194">
                  <c:v>19418</c:v>
                </c:pt>
                <c:pt idx="195">
                  <c:v>11479</c:v>
                </c:pt>
                <c:pt idx="196">
                  <c:v>10891</c:v>
                </c:pt>
                <c:pt idx="197">
                  <c:v>15851</c:v>
                </c:pt>
                <c:pt idx="198">
                  <c:v>17696</c:v>
                </c:pt>
                <c:pt idx="199">
                  <c:v>19119</c:v>
                </c:pt>
                <c:pt idx="200">
                  <c:v>20311</c:v>
                </c:pt>
                <c:pt idx="201">
                  <c:v>19175</c:v>
                </c:pt>
                <c:pt idx="202">
                  <c:v>11369</c:v>
                </c:pt>
                <c:pt idx="203">
                  <c:v>10203</c:v>
                </c:pt>
                <c:pt idx="204">
                  <c:v>16576</c:v>
                </c:pt>
                <c:pt idx="205">
                  <c:v>17522</c:v>
                </c:pt>
                <c:pt idx="206">
                  <c:v>19180</c:v>
                </c:pt>
                <c:pt idx="207">
                  <c:v>19563</c:v>
                </c:pt>
                <c:pt idx="208">
                  <c:v>17567</c:v>
                </c:pt>
                <c:pt idx="209">
                  <c:v>10218</c:v>
                </c:pt>
                <c:pt idx="210">
                  <c:v>8958</c:v>
                </c:pt>
                <c:pt idx="211">
                  <c:v>14281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D84-4AE4-B819-B0D2C89DC437}"/>
            </c:ext>
          </c:extLst>
        </c:ser>
        <c:ser>
          <c:idx val="1"/>
          <c:order val="1"/>
          <c:tx>
            <c:strRef>
              <c:f>[OverallResults.xlsx]OverallResults!$E$1</c:f>
              <c:strCache>
                <c:ptCount val="1"/>
                <c:pt idx="0">
                  <c:v>Prediction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[OverallResults.xlsx]OverallResults!$B$2:$B$213</c:f>
              <c:numCache>
                <c:formatCode>mm/dd/yyyy</c:formatCode>
                <c:ptCount val="212"/>
                <c:pt idx="0">
                  <c:v>42736</c:v>
                </c:pt>
                <c:pt idx="1">
                  <c:v>42737</c:v>
                </c:pt>
                <c:pt idx="2">
                  <c:v>42738</c:v>
                </c:pt>
                <c:pt idx="3">
                  <c:v>42739</c:v>
                </c:pt>
                <c:pt idx="4">
                  <c:v>42740</c:v>
                </c:pt>
                <c:pt idx="5">
                  <c:v>42741</c:v>
                </c:pt>
                <c:pt idx="6">
                  <c:v>42742</c:v>
                </c:pt>
                <c:pt idx="7">
                  <c:v>42743</c:v>
                </c:pt>
                <c:pt idx="8">
                  <c:v>42744</c:v>
                </c:pt>
                <c:pt idx="9">
                  <c:v>42745</c:v>
                </c:pt>
                <c:pt idx="10">
                  <c:v>42746</c:v>
                </c:pt>
                <c:pt idx="11">
                  <c:v>42747</c:v>
                </c:pt>
                <c:pt idx="12">
                  <c:v>42748</c:v>
                </c:pt>
                <c:pt idx="13">
                  <c:v>42749</c:v>
                </c:pt>
                <c:pt idx="14">
                  <c:v>42750</c:v>
                </c:pt>
                <c:pt idx="15">
                  <c:v>42751</c:v>
                </c:pt>
                <c:pt idx="16">
                  <c:v>42752</c:v>
                </c:pt>
                <c:pt idx="17">
                  <c:v>42753</c:v>
                </c:pt>
                <c:pt idx="18">
                  <c:v>42754</c:v>
                </c:pt>
                <c:pt idx="19">
                  <c:v>42755</c:v>
                </c:pt>
                <c:pt idx="20">
                  <c:v>42756</c:v>
                </c:pt>
                <c:pt idx="21">
                  <c:v>42757</c:v>
                </c:pt>
                <c:pt idx="22">
                  <c:v>42758</c:v>
                </c:pt>
                <c:pt idx="23">
                  <c:v>42759</c:v>
                </c:pt>
                <c:pt idx="24">
                  <c:v>42760</c:v>
                </c:pt>
                <c:pt idx="25">
                  <c:v>42761</c:v>
                </c:pt>
                <c:pt idx="26">
                  <c:v>42762</c:v>
                </c:pt>
                <c:pt idx="27">
                  <c:v>42763</c:v>
                </c:pt>
                <c:pt idx="28">
                  <c:v>42764</c:v>
                </c:pt>
                <c:pt idx="29">
                  <c:v>42765</c:v>
                </c:pt>
                <c:pt idx="30">
                  <c:v>42766</c:v>
                </c:pt>
                <c:pt idx="31">
                  <c:v>42767</c:v>
                </c:pt>
                <c:pt idx="32">
                  <c:v>42768</c:v>
                </c:pt>
                <c:pt idx="33">
                  <c:v>42769</c:v>
                </c:pt>
                <c:pt idx="34">
                  <c:v>42770</c:v>
                </c:pt>
                <c:pt idx="35">
                  <c:v>42771</c:v>
                </c:pt>
                <c:pt idx="36">
                  <c:v>42772</c:v>
                </c:pt>
                <c:pt idx="37">
                  <c:v>42773</c:v>
                </c:pt>
                <c:pt idx="38">
                  <c:v>42774</c:v>
                </c:pt>
                <c:pt idx="39">
                  <c:v>42775</c:v>
                </c:pt>
                <c:pt idx="40">
                  <c:v>42776</c:v>
                </c:pt>
                <c:pt idx="41">
                  <c:v>42777</c:v>
                </c:pt>
                <c:pt idx="42">
                  <c:v>42778</c:v>
                </c:pt>
                <c:pt idx="43">
                  <c:v>42779</c:v>
                </c:pt>
                <c:pt idx="44">
                  <c:v>42780</c:v>
                </c:pt>
                <c:pt idx="45">
                  <c:v>42781</c:v>
                </c:pt>
                <c:pt idx="46">
                  <c:v>42782</c:v>
                </c:pt>
                <c:pt idx="47">
                  <c:v>42783</c:v>
                </c:pt>
                <c:pt idx="48">
                  <c:v>42784</c:v>
                </c:pt>
                <c:pt idx="49">
                  <c:v>42785</c:v>
                </c:pt>
                <c:pt idx="50">
                  <c:v>42786</c:v>
                </c:pt>
                <c:pt idx="51">
                  <c:v>42787</c:v>
                </c:pt>
                <c:pt idx="52">
                  <c:v>42788</c:v>
                </c:pt>
                <c:pt idx="53">
                  <c:v>42789</c:v>
                </c:pt>
                <c:pt idx="54">
                  <c:v>42790</c:v>
                </c:pt>
                <c:pt idx="55">
                  <c:v>42791</c:v>
                </c:pt>
                <c:pt idx="56">
                  <c:v>42792</c:v>
                </c:pt>
                <c:pt idx="57">
                  <c:v>42793</c:v>
                </c:pt>
                <c:pt idx="58">
                  <c:v>42794</c:v>
                </c:pt>
                <c:pt idx="59">
                  <c:v>42795</c:v>
                </c:pt>
                <c:pt idx="60">
                  <c:v>42796</c:v>
                </c:pt>
                <c:pt idx="61">
                  <c:v>42797</c:v>
                </c:pt>
                <c:pt idx="62">
                  <c:v>42798</c:v>
                </c:pt>
                <c:pt idx="63">
                  <c:v>42799</c:v>
                </c:pt>
                <c:pt idx="64">
                  <c:v>42800</c:v>
                </c:pt>
                <c:pt idx="65">
                  <c:v>42801</c:v>
                </c:pt>
                <c:pt idx="66">
                  <c:v>42802</c:v>
                </c:pt>
                <c:pt idx="67">
                  <c:v>42803</c:v>
                </c:pt>
                <c:pt idx="68">
                  <c:v>42804</c:v>
                </c:pt>
                <c:pt idx="69">
                  <c:v>42805</c:v>
                </c:pt>
                <c:pt idx="70">
                  <c:v>42806</c:v>
                </c:pt>
                <c:pt idx="71">
                  <c:v>42807</c:v>
                </c:pt>
                <c:pt idx="72">
                  <c:v>42808</c:v>
                </c:pt>
                <c:pt idx="73">
                  <c:v>42809</c:v>
                </c:pt>
                <c:pt idx="74">
                  <c:v>42810</c:v>
                </c:pt>
                <c:pt idx="75">
                  <c:v>42811</c:v>
                </c:pt>
                <c:pt idx="76">
                  <c:v>42812</c:v>
                </c:pt>
                <c:pt idx="77">
                  <c:v>42813</c:v>
                </c:pt>
                <c:pt idx="78">
                  <c:v>42814</c:v>
                </c:pt>
                <c:pt idx="79">
                  <c:v>42815</c:v>
                </c:pt>
                <c:pt idx="80">
                  <c:v>42816</c:v>
                </c:pt>
                <c:pt idx="81">
                  <c:v>42817</c:v>
                </c:pt>
                <c:pt idx="82">
                  <c:v>42818</c:v>
                </c:pt>
                <c:pt idx="83">
                  <c:v>42819</c:v>
                </c:pt>
                <c:pt idx="84">
                  <c:v>42820</c:v>
                </c:pt>
                <c:pt idx="85">
                  <c:v>42821</c:v>
                </c:pt>
                <c:pt idx="86">
                  <c:v>42822</c:v>
                </c:pt>
                <c:pt idx="87">
                  <c:v>42823</c:v>
                </c:pt>
                <c:pt idx="88">
                  <c:v>42824</c:v>
                </c:pt>
                <c:pt idx="89">
                  <c:v>42825</c:v>
                </c:pt>
                <c:pt idx="90">
                  <c:v>42826</c:v>
                </c:pt>
                <c:pt idx="91">
                  <c:v>42827</c:v>
                </c:pt>
                <c:pt idx="92">
                  <c:v>42828</c:v>
                </c:pt>
                <c:pt idx="93">
                  <c:v>42829</c:v>
                </c:pt>
                <c:pt idx="94">
                  <c:v>42830</c:v>
                </c:pt>
                <c:pt idx="95">
                  <c:v>42831</c:v>
                </c:pt>
                <c:pt idx="96">
                  <c:v>42832</c:v>
                </c:pt>
                <c:pt idx="97">
                  <c:v>42833</c:v>
                </c:pt>
                <c:pt idx="98">
                  <c:v>42834</c:v>
                </c:pt>
                <c:pt idx="99">
                  <c:v>42835</c:v>
                </c:pt>
                <c:pt idx="100">
                  <c:v>42836</c:v>
                </c:pt>
                <c:pt idx="101">
                  <c:v>42837</c:v>
                </c:pt>
                <c:pt idx="102">
                  <c:v>42838</c:v>
                </c:pt>
                <c:pt idx="103">
                  <c:v>42839</c:v>
                </c:pt>
                <c:pt idx="104">
                  <c:v>42840</c:v>
                </c:pt>
                <c:pt idx="105">
                  <c:v>42841</c:v>
                </c:pt>
                <c:pt idx="106">
                  <c:v>42842</c:v>
                </c:pt>
                <c:pt idx="107">
                  <c:v>42843</c:v>
                </c:pt>
                <c:pt idx="108">
                  <c:v>42844</c:v>
                </c:pt>
                <c:pt idx="109">
                  <c:v>42845</c:v>
                </c:pt>
                <c:pt idx="110">
                  <c:v>42846</c:v>
                </c:pt>
                <c:pt idx="111">
                  <c:v>42847</c:v>
                </c:pt>
                <c:pt idx="112">
                  <c:v>42848</c:v>
                </c:pt>
                <c:pt idx="113">
                  <c:v>42849</c:v>
                </c:pt>
                <c:pt idx="114">
                  <c:v>42850</c:v>
                </c:pt>
                <c:pt idx="115">
                  <c:v>42851</c:v>
                </c:pt>
                <c:pt idx="116">
                  <c:v>42852</c:v>
                </c:pt>
                <c:pt idx="117">
                  <c:v>42853</c:v>
                </c:pt>
                <c:pt idx="118">
                  <c:v>42854</c:v>
                </c:pt>
                <c:pt idx="119">
                  <c:v>42855</c:v>
                </c:pt>
                <c:pt idx="120">
                  <c:v>42856</c:v>
                </c:pt>
                <c:pt idx="121">
                  <c:v>42857</c:v>
                </c:pt>
                <c:pt idx="122">
                  <c:v>42858</c:v>
                </c:pt>
                <c:pt idx="123">
                  <c:v>42859</c:v>
                </c:pt>
                <c:pt idx="124">
                  <c:v>42860</c:v>
                </c:pt>
                <c:pt idx="125">
                  <c:v>42861</c:v>
                </c:pt>
                <c:pt idx="126">
                  <c:v>42862</c:v>
                </c:pt>
                <c:pt idx="127">
                  <c:v>42863</c:v>
                </c:pt>
                <c:pt idx="128">
                  <c:v>42864</c:v>
                </c:pt>
                <c:pt idx="129">
                  <c:v>42865</c:v>
                </c:pt>
                <c:pt idx="130">
                  <c:v>42866</c:v>
                </c:pt>
                <c:pt idx="131">
                  <c:v>42867</c:v>
                </c:pt>
                <c:pt idx="132">
                  <c:v>42868</c:v>
                </c:pt>
                <c:pt idx="133">
                  <c:v>42869</c:v>
                </c:pt>
                <c:pt idx="134">
                  <c:v>42870</c:v>
                </c:pt>
                <c:pt idx="135">
                  <c:v>42871</c:v>
                </c:pt>
                <c:pt idx="136">
                  <c:v>42872</c:v>
                </c:pt>
                <c:pt idx="137">
                  <c:v>42873</c:v>
                </c:pt>
                <c:pt idx="138">
                  <c:v>42874</c:v>
                </c:pt>
                <c:pt idx="139">
                  <c:v>42875</c:v>
                </c:pt>
                <c:pt idx="140">
                  <c:v>42876</c:v>
                </c:pt>
                <c:pt idx="141">
                  <c:v>42877</c:v>
                </c:pt>
                <c:pt idx="142">
                  <c:v>42878</c:v>
                </c:pt>
                <c:pt idx="143">
                  <c:v>42879</c:v>
                </c:pt>
                <c:pt idx="144">
                  <c:v>42880</c:v>
                </c:pt>
                <c:pt idx="145">
                  <c:v>42881</c:v>
                </c:pt>
                <c:pt idx="146">
                  <c:v>42882</c:v>
                </c:pt>
                <c:pt idx="147">
                  <c:v>42883</c:v>
                </c:pt>
                <c:pt idx="148">
                  <c:v>42884</c:v>
                </c:pt>
                <c:pt idx="149">
                  <c:v>42885</c:v>
                </c:pt>
                <c:pt idx="150">
                  <c:v>42886</c:v>
                </c:pt>
                <c:pt idx="151">
                  <c:v>42887</c:v>
                </c:pt>
                <c:pt idx="152">
                  <c:v>42888</c:v>
                </c:pt>
                <c:pt idx="153">
                  <c:v>42889</c:v>
                </c:pt>
                <c:pt idx="154">
                  <c:v>42890</c:v>
                </c:pt>
                <c:pt idx="155">
                  <c:v>42891</c:v>
                </c:pt>
                <c:pt idx="156">
                  <c:v>42892</c:v>
                </c:pt>
                <c:pt idx="157">
                  <c:v>42893</c:v>
                </c:pt>
                <c:pt idx="158">
                  <c:v>42894</c:v>
                </c:pt>
                <c:pt idx="159">
                  <c:v>42895</c:v>
                </c:pt>
                <c:pt idx="160">
                  <c:v>42896</c:v>
                </c:pt>
                <c:pt idx="161">
                  <c:v>42897</c:v>
                </c:pt>
                <c:pt idx="162">
                  <c:v>42898</c:v>
                </c:pt>
                <c:pt idx="163">
                  <c:v>42899</c:v>
                </c:pt>
                <c:pt idx="164">
                  <c:v>42900</c:v>
                </c:pt>
                <c:pt idx="165">
                  <c:v>42901</c:v>
                </c:pt>
                <c:pt idx="166">
                  <c:v>42902</c:v>
                </c:pt>
                <c:pt idx="167">
                  <c:v>42903</c:v>
                </c:pt>
                <c:pt idx="168">
                  <c:v>42904</c:v>
                </c:pt>
                <c:pt idx="169">
                  <c:v>42905</c:v>
                </c:pt>
                <c:pt idx="170">
                  <c:v>42906</c:v>
                </c:pt>
                <c:pt idx="171">
                  <c:v>42907</c:v>
                </c:pt>
                <c:pt idx="172">
                  <c:v>42908</c:v>
                </c:pt>
                <c:pt idx="173">
                  <c:v>42909</c:v>
                </c:pt>
                <c:pt idx="174">
                  <c:v>42910</c:v>
                </c:pt>
                <c:pt idx="175">
                  <c:v>42911</c:v>
                </c:pt>
                <c:pt idx="176">
                  <c:v>42912</c:v>
                </c:pt>
                <c:pt idx="177">
                  <c:v>42913</c:v>
                </c:pt>
                <c:pt idx="178">
                  <c:v>42914</c:v>
                </c:pt>
                <c:pt idx="179">
                  <c:v>42915</c:v>
                </c:pt>
                <c:pt idx="180">
                  <c:v>42916</c:v>
                </c:pt>
                <c:pt idx="181">
                  <c:v>42917</c:v>
                </c:pt>
                <c:pt idx="182">
                  <c:v>42918</c:v>
                </c:pt>
                <c:pt idx="183">
                  <c:v>42919</c:v>
                </c:pt>
                <c:pt idx="184">
                  <c:v>42920</c:v>
                </c:pt>
                <c:pt idx="185">
                  <c:v>42921</c:v>
                </c:pt>
                <c:pt idx="186">
                  <c:v>42922</c:v>
                </c:pt>
                <c:pt idx="187">
                  <c:v>42923</c:v>
                </c:pt>
                <c:pt idx="188">
                  <c:v>42924</c:v>
                </c:pt>
                <c:pt idx="189">
                  <c:v>42925</c:v>
                </c:pt>
                <c:pt idx="190">
                  <c:v>42926</c:v>
                </c:pt>
                <c:pt idx="191">
                  <c:v>42927</c:v>
                </c:pt>
                <c:pt idx="192">
                  <c:v>42928</c:v>
                </c:pt>
                <c:pt idx="193">
                  <c:v>42929</c:v>
                </c:pt>
                <c:pt idx="194">
                  <c:v>42930</c:v>
                </c:pt>
                <c:pt idx="195">
                  <c:v>42931</c:v>
                </c:pt>
                <c:pt idx="196">
                  <c:v>42932</c:v>
                </c:pt>
                <c:pt idx="197">
                  <c:v>42933</c:v>
                </c:pt>
                <c:pt idx="198">
                  <c:v>42934</c:v>
                </c:pt>
                <c:pt idx="199">
                  <c:v>42935</c:v>
                </c:pt>
                <c:pt idx="200">
                  <c:v>42936</c:v>
                </c:pt>
                <c:pt idx="201">
                  <c:v>42937</c:v>
                </c:pt>
                <c:pt idx="202">
                  <c:v>42938</c:v>
                </c:pt>
                <c:pt idx="203">
                  <c:v>42939</c:v>
                </c:pt>
                <c:pt idx="204">
                  <c:v>42940</c:v>
                </c:pt>
                <c:pt idx="205">
                  <c:v>42941</c:v>
                </c:pt>
                <c:pt idx="206">
                  <c:v>42942</c:v>
                </c:pt>
                <c:pt idx="207">
                  <c:v>42943</c:v>
                </c:pt>
                <c:pt idx="208">
                  <c:v>42944</c:v>
                </c:pt>
                <c:pt idx="209">
                  <c:v>42945</c:v>
                </c:pt>
                <c:pt idx="210">
                  <c:v>42946</c:v>
                </c:pt>
                <c:pt idx="211">
                  <c:v>42947</c:v>
                </c:pt>
              </c:numCache>
            </c:numRef>
          </c:xVal>
          <c:yVal>
            <c:numRef>
              <c:f>[OverallResults.xlsx]OverallResults!$E$2:$E$213</c:f>
              <c:numCache>
                <c:formatCode>General</c:formatCode>
                <c:ptCount val="212"/>
                <c:pt idx="0">
                  <c:v>19246.2284</c:v>
                </c:pt>
                <c:pt idx="1">
                  <c:v>19387.57374</c:v>
                </c:pt>
                <c:pt idx="2">
                  <c:v>19347.40509</c:v>
                </c:pt>
                <c:pt idx="3">
                  <c:v>19333.232499999998</c:v>
                </c:pt>
                <c:pt idx="4">
                  <c:v>19288.335230000001</c:v>
                </c:pt>
                <c:pt idx="5">
                  <c:v>19269.063539999999</c:v>
                </c:pt>
                <c:pt idx="6">
                  <c:v>19228.06626</c:v>
                </c:pt>
                <c:pt idx="7">
                  <c:v>19205.62945</c:v>
                </c:pt>
                <c:pt idx="8">
                  <c:v>19186.991320000001</c:v>
                </c:pt>
                <c:pt idx="9">
                  <c:v>19129.560539999999</c:v>
                </c:pt>
                <c:pt idx="10">
                  <c:v>19108.205549999999</c:v>
                </c:pt>
                <c:pt idx="11">
                  <c:v>19082.648120000002</c:v>
                </c:pt>
                <c:pt idx="12">
                  <c:v>19063.57575</c:v>
                </c:pt>
                <c:pt idx="13">
                  <c:v>19019.297999999999</c:v>
                </c:pt>
                <c:pt idx="14">
                  <c:v>18989.090059999999</c:v>
                </c:pt>
                <c:pt idx="15">
                  <c:v>18969.328850000002</c:v>
                </c:pt>
                <c:pt idx="16">
                  <c:v>18937.14039</c:v>
                </c:pt>
                <c:pt idx="17">
                  <c:v>18899.486649999999</c:v>
                </c:pt>
                <c:pt idx="18">
                  <c:v>18869.35816</c:v>
                </c:pt>
                <c:pt idx="19">
                  <c:v>18533.143919999999</c:v>
                </c:pt>
                <c:pt idx="20">
                  <c:v>18810.662830000001</c:v>
                </c:pt>
                <c:pt idx="21">
                  <c:v>18667.86176</c:v>
                </c:pt>
                <c:pt idx="22">
                  <c:v>18741.406060000001</c:v>
                </c:pt>
                <c:pt idx="23">
                  <c:v>18726.98516</c:v>
                </c:pt>
                <c:pt idx="24">
                  <c:v>18714.000499999998</c:v>
                </c:pt>
                <c:pt idx="25">
                  <c:v>18676.767769999999</c:v>
                </c:pt>
                <c:pt idx="26">
                  <c:v>18638.008809999999</c:v>
                </c:pt>
                <c:pt idx="27">
                  <c:v>18607.530190000001</c:v>
                </c:pt>
                <c:pt idx="28">
                  <c:v>18567.405910000001</c:v>
                </c:pt>
                <c:pt idx="29">
                  <c:v>18552.243129999999</c:v>
                </c:pt>
                <c:pt idx="30">
                  <c:v>18524.132450000001</c:v>
                </c:pt>
                <c:pt idx="31">
                  <c:v>18458.760170000001</c:v>
                </c:pt>
                <c:pt idx="32">
                  <c:v>18458.480629999998</c:v>
                </c:pt>
                <c:pt idx="33">
                  <c:v>18435.461650000001</c:v>
                </c:pt>
                <c:pt idx="34">
                  <c:v>18330.226170000002</c:v>
                </c:pt>
                <c:pt idx="35">
                  <c:v>18385.596659999999</c:v>
                </c:pt>
                <c:pt idx="36">
                  <c:v>18356.330320000001</c:v>
                </c:pt>
                <c:pt idx="37">
                  <c:v>18330.10353</c:v>
                </c:pt>
                <c:pt idx="38">
                  <c:v>18296.642520000001</c:v>
                </c:pt>
                <c:pt idx="39">
                  <c:v>18259.60785</c:v>
                </c:pt>
                <c:pt idx="40">
                  <c:v>18230.694510000001</c:v>
                </c:pt>
                <c:pt idx="41">
                  <c:v>18199.331450000001</c:v>
                </c:pt>
                <c:pt idx="42">
                  <c:v>18165.893080000002</c:v>
                </c:pt>
                <c:pt idx="43">
                  <c:v>18137.894</c:v>
                </c:pt>
                <c:pt idx="44">
                  <c:v>18113.29016</c:v>
                </c:pt>
                <c:pt idx="45">
                  <c:v>18047.605810000001</c:v>
                </c:pt>
                <c:pt idx="46">
                  <c:v>18044.773300000001</c:v>
                </c:pt>
                <c:pt idx="47">
                  <c:v>18020.014859999999</c:v>
                </c:pt>
                <c:pt idx="48">
                  <c:v>17992.765889999999</c:v>
                </c:pt>
                <c:pt idx="49">
                  <c:v>17953.887900000002</c:v>
                </c:pt>
                <c:pt idx="50">
                  <c:v>17911.087329999998</c:v>
                </c:pt>
                <c:pt idx="51">
                  <c:v>17916.868910000001</c:v>
                </c:pt>
                <c:pt idx="52">
                  <c:v>17869.069220000001</c:v>
                </c:pt>
                <c:pt idx="53">
                  <c:v>17831.47395</c:v>
                </c:pt>
                <c:pt idx="54">
                  <c:v>17006.656650000001</c:v>
                </c:pt>
                <c:pt idx="55">
                  <c:v>17739.7084</c:v>
                </c:pt>
                <c:pt idx="56">
                  <c:v>17741.16129</c:v>
                </c:pt>
                <c:pt idx="57">
                  <c:v>17719.949850000001</c:v>
                </c:pt>
                <c:pt idx="58">
                  <c:v>17694.263579999999</c:v>
                </c:pt>
                <c:pt idx="59">
                  <c:v>17653.255570000001</c:v>
                </c:pt>
                <c:pt idx="60">
                  <c:v>17601.973890000001</c:v>
                </c:pt>
                <c:pt idx="61">
                  <c:v>17604.202369999999</c:v>
                </c:pt>
                <c:pt idx="62">
                  <c:v>17586.525819999999</c:v>
                </c:pt>
                <c:pt idx="63">
                  <c:v>17511.921310000002</c:v>
                </c:pt>
                <c:pt idx="64">
                  <c:v>17507.632669999999</c:v>
                </c:pt>
                <c:pt idx="65">
                  <c:v>17475.866030000001</c:v>
                </c:pt>
                <c:pt idx="66">
                  <c:v>17465.027979999999</c:v>
                </c:pt>
                <c:pt idx="67">
                  <c:v>17417.76123</c:v>
                </c:pt>
                <c:pt idx="68">
                  <c:v>17402.545859999998</c:v>
                </c:pt>
                <c:pt idx="69">
                  <c:v>16696.66102</c:v>
                </c:pt>
                <c:pt idx="70">
                  <c:v>17334.79637</c:v>
                </c:pt>
                <c:pt idx="71">
                  <c:v>17302.258740000001</c:v>
                </c:pt>
                <c:pt idx="72">
                  <c:v>17280.289369999999</c:v>
                </c:pt>
                <c:pt idx="73">
                  <c:v>17249.567060000001</c:v>
                </c:pt>
                <c:pt idx="74">
                  <c:v>17227.395369999998</c:v>
                </c:pt>
                <c:pt idx="75">
                  <c:v>17100.868930000001</c:v>
                </c:pt>
                <c:pt idx="76">
                  <c:v>16973.117740000002</c:v>
                </c:pt>
                <c:pt idx="77">
                  <c:v>17134.886569999999</c:v>
                </c:pt>
                <c:pt idx="78">
                  <c:v>16358.27975</c:v>
                </c:pt>
                <c:pt idx="79">
                  <c:v>17064.432870000001</c:v>
                </c:pt>
                <c:pt idx="80">
                  <c:v>17030.398089999999</c:v>
                </c:pt>
                <c:pt idx="81">
                  <c:v>16997.01857</c:v>
                </c:pt>
                <c:pt idx="82">
                  <c:v>16988.540519999999</c:v>
                </c:pt>
                <c:pt idx="83">
                  <c:v>16942.62341</c:v>
                </c:pt>
                <c:pt idx="84">
                  <c:v>16920.403549999999</c:v>
                </c:pt>
                <c:pt idx="85">
                  <c:v>16877.822929999998</c:v>
                </c:pt>
                <c:pt idx="86">
                  <c:v>16846.426920000002</c:v>
                </c:pt>
                <c:pt idx="87">
                  <c:v>16835.84088</c:v>
                </c:pt>
                <c:pt idx="88">
                  <c:v>16793.50808</c:v>
                </c:pt>
                <c:pt idx="89">
                  <c:v>16723.1495</c:v>
                </c:pt>
                <c:pt idx="90">
                  <c:v>16688.427899999999</c:v>
                </c:pt>
                <c:pt idx="91">
                  <c:v>16717.404589999998</c:v>
                </c:pt>
                <c:pt idx="92">
                  <c:v>16151.944879999999</c:v>
                </c:pt>
                <c:pt idx="93">
                  <c:v>15924.077209999999</c:v>
                </c:pt>
                <c:pt idx="94">
                  <c:v>15916.01613</c:v>
                </c:pt>
                <c:pt idx="95">
                  <c:v>15881.307360000001</c:v>
                </c:pt>
                <c:pt idx="96">
                  <c:v>16507.99569</c:v>
                </c:pt>
                <c:pt idx="97">
                  <c:v>16469.130590000001</c:v>
                </c:pt>
                <c:pt idx="98">
                  <c:v>16495.313330000001</c:v>
                </c:pt>
                <c:pt idx="99">
                  <c:v>16482.920460000001</c:v>
                </c:pt>
                <c:pt idx="100">
                  <c:v>16455.794549999999</c:v>
                </c:pt>
                <c:pt idx="101">
                  <c:v>16417.9512</c:v>
                </c:pt>
                <c:pt idx="102">
                  <c:v>16392.307059999999</c:v>
                </c:pt>
                <c:pt idx="103">
                  <c:v>16341.0224</c:v>
                </c:pt>
                <c:pt idx="104">
                  <c:v>16324.139150000001</c:v>
                </c:pt>
                <c:pt idx="105">
                  <c:v>16283.61911</c:v>
                </c:pt>
                <c:pt idx="106">
                  <c:v>16262.69436</c:v>
                </c:pt>
                <c:pt idx="107">
                  <c:v>16238.41129</c:v>
                </c:pt>
                <c:pt idx="108">
                  <c:v>16204.867819999999</c:v>
                </c:pt>
                <c:pt idx="109">
                  <c:v>16165.59376</c:v>
                </c:pt>
                <c:pt idx="110">
                  <c:v>16127.9126</c:v>
                </c:pt>
                <c:pt idx="111">
                  <c:v>15402.39165</c:v>
                </c:pt>
                <c:pt idx="112">
                  <c:v>16083.536410000001</c:v>
                </c:pt>
                <c:pt idx="113">
                  <c:v>16042.268700000001</c:v>
                </c:pt>
                <c:pt idx="114">
                  <c:v>16021.271049999999</c:v>
                </c:pt>
                <c:pt idx="115">
                  <c:v>15994.34779</c:v>
                </c:pt>
                <c:pt idx="116">
                  <c:v>15964.03167</c:v>
                </c:pt>
                <c:pt idx="117">
                  <c:v>15937.79192</c:v>
                </c:pt>
                <c:pt idx="118">
                  <c:v>15897.973379999999</c:v>
                </c:pt>
                <c:pt idx="119">
                  <c:v>15867.72561</c:v>
                </c:pt>
                <c:pt idx="120">
                  <c:v>15849.537840000001</c:v>
                </c:pt>
                <c:pt idx="121">
                  <c:v>15798.26138</c:v>
                </c:pt>
                <c:pt idx="122">
                  <c:v>15751.07583</c:v>
                </c:pt>
                <c:pt idx="123">
                  <c:v>15735.65596</c:v>
                </c:pt>
                <c:pt idx="124">
                  <c:v>15706.595369999999</c:v>
                </c:pt>
                <c:pt idx="125">
                  <c:v>15019.87736</c:v>
                </c:pt>
                <c:pt idx="126">
                  <c:v>15657.455889999999</c:v>
                </c:pt>
                <c:pt idx="127">
                  <c:v>14950.860189999999</c:v>
                </c:pt>
                <c:pt idx="128">
                  <c:v>15597.636689999999</c:v>
                </c:pt>
                <c:pt idx="129">
                  <c:v>15569.18368</c:v>
                </c:pt>
                <c:pt idx="130">
                  <c:v>15540.183940000001</c:v>
                </c:pt>
                <c:pt idx="131">
                  <c:v>15510.172570000001</c:v>
                </c:pt>
                <c:pt idx="132">
                  <c:v>15456.28176</c:v>
                </c:pt>
                <c:pt idx="133">
                  <c:v>15436.07992</c:v>
                </c:pt>
                <c:pt idx="134">
                  <c:v>15421.801229999999</c:v>
                </c:pt>
                <c:pt idx="135">
                  <c:v>15389.87263</c:v>
                </c:pt>
                <c:pt idx="136">
                  <c:v>15359.31518</c:v>
                </c:pt>
                <c:pt idx="137">
                  <c:v>15328.322029999999</c:v>
                </c:pt>
                <c:pt idx="138">
                  <c:v>15301.741969999999</c:v>
                </c:pt>
                <c:pt idx="139">
                  <c:v>14614.13672</c:v>
                </c:pt>
                <c:pt idx="140">
                  <c:v>14535.093999999999</c:v>
                </c:pt>
                <c:pt idx="141">
                  <c:v>14552.92247</c:v>
                </c:pt>
                <c:pt idx="142">
                  <c:v>14533.832770000001</c:v>
                </c:pt>
                <c:pt idx="143">
                  <c:v>15152.32634</c:v>
                </c:pt>
                <c:pt idx="144">
                  <c:v>15120.21002</c:v>
                </c:pt>
                <c:pt idx="145">
                  <c:v>15087.95275</c:v>
                </c:pt>
                <c:pt idx="146">
                  <c:v>14599.10764</c:v>
                </c:pt>
                <c:pt idx="147">
                  <c:v>14577.189410000001</c:v>
                </c:pt>
                <c:pt idx="148">
                  <c:v>14857.839260000001</c:v>
                </c:pt>
                <c:pt idx="149">
                  <c:v>14973.004730000001</c:v>
                </c:pt>
                <c:pt idx="150">
                  <c:v>14940.798559999999</c:v>
                </c:pt>
                <c:pt idx="151">
                  <c:v>14909.08437</c:v>
                </c:pt>
                <c:pt idx="152">
                  <c:v>14251.289930000001</c:v>
                </c:pt>
                <c:pt idx="153">
                  <c:v>14205.564490000001</c:v>
                </c:pt>
                <c:pt idx="154">
                  <c:v>14184.30488</c:v>
                </c:pt>
                <c:pt idx="155">
                  <c:v>14160.77894</c:v>
                </c:pt>
                <c:pt idx="156">
                  <c:v>14756.316510000001</c:v>
                </c:pt>
                <c:pt idx="157">
                  <c:v>14730.29168</c:v>
                </c:pt>
                <c:pt idx="158">
                  <c:v>14698.660900000001</c:v>
                </c:pt>
                <c:pt idx="159">
                  <c:v>14628.6327</c:v>
                </c:pt>
                <c:pt idx="160">
                  <c:v>14501.155989999999</c:v>
                </c:pt>
                <c:pt idx="161">
                  <c:v>14598.67432</c:v>
                </c:pt>
                <c:pt idx="162">
                  <c:v>14584.63667</c:v>
                </c:pt>
                <c:pt idx="163">
                  <c:v>14545.94743</c:v>
                </c:pt>
                <c:pt idx="164">
                  <c:v>14517.969370000001</c:v>
                </c:pt>
                <c:pt idx="165">
                  <c:v>14483.398349999999</c:v>
                </c:pt>
                <c:pt idx="166">
                  <c:v>14450.49006</c:v>
                </c:pt>
                <c:pt idx="167">
                  <c:v>14407.235210000001</c:v>
                </c:pt>
                <c:pt idx="168">
                  <c:v>14388.36118</c:v>
                </c:pt>
                <c:pt idx="169">
                  <c:v>14358.09866</c:v>
                </c:pt>
                <c:pt idx="170">
                  <c:v>14335.12146</c:v>
                </c:pt>
                <c:pt idx="171">
                  <c:v>14298.97271</c:v>
                </c:pt>
                <c:pt idx="172">
                  <c:v>14274.928760000001</c:v>
                </c:pt>
                <c:pt idx="173">
                  <c:v>14228.408649999999</c:v>
                </c:pt>
                <c:pt idx="174">
                  <c:v>14203.142040000001</c:v>
                </c:pt>
                <c:pt idx="175">
                  <c:v>14166.234630000001</c:v>
                </c:pt>
                <c:pt idx="176">
                  <c:v>14150.08216</c:v>
                </c:pt>
                <c:pt idx="177">
                  <c:v>14107.83059</c:v>
                </c:pt>
                <c:pt idx="178">
                  <c:v>14088.741529999999</c:v>
                </c:pt>
                <c:pt idx="179">
                  <c:v>14057.210080000001</c:v>
                </c:pt>
                <c:pt idx="180">
                  <c:v>14031.281440000001</c:v>
                </c:pt>
                <c:pt idx="181">
                  <c:v>14002.328380000001</c:v>
                </c:pt>
                <c:pt idx="182">
                  <c:v>13965.562970000001</c:v>
                </c:pt>
                <c:pt idx="183">
                  <c:v>13934.12912</c:v>
                </c:pt>
                <c:pt idx="184">
                  <c:v>13888.545389999999</c:v>
                </c:pt>
                <c:pt idx="185">
                  <c:v>13873.49562</c:v>
                </c:pt>
                <c:pt idx="186">
                  <c:v>13844.296759999999</c:v>
                </c:pt>
                <c:pt idx="187">
                  <c:v>13810.651889999999</c:v>
                </c:pt>
                <c:pt idx="188">
                  <c:v>13773.370720000001</c:v>
                </c:pt>
                <c:pt idx="189">
                  <c:v>13748.301820000001</c:v>
                </c:pt>
                <c:pt idx="190">
                  <c:v>13712.04637</c:v>
                </c:pt>
                <c:pt idx="191">
                  <c:v>13684.32352</c:v>
                </c:pt>
                <c:pt idx="192">
                  <c:v>13659.472659999999</c:v>
                </c:pt>
                <c:pt idx="193">
                  <c:v>13632.04391</c:v>
                </c:pt>
                <c:pt idx="194">
                  <c:v>13581.57799</c:v>
                </c:pt>
                <c:pt idx="195">
                  <c:v>13375.53577</c:v>
                </c:pt>
                <c:pt idx="196">
                  <c:v>13513.24343</c:v>
                </c:pt>
                <c:pt idx="197">
                  <c:v>13499.710150000001</c:v>
                </c:pt>
                <c:pt idx="198">
                  <c:v>13467.82641</c:v>
                </c:pt>
                <c:pt idx="199">
                  <c:v>13458.464169999999</c:v>
                </c:pt>
                <c:pt idx="200">
                  <c:v>13412.471299999999</c:v>
                </c:pt>
                <c:pt idx="201">
                  <c:v>13382.341259999999</c:v>
                </c:pt>
                <c:pt idx="202">
                  <c:v>13341.30665</c:v>
                </c:pt>
                <c:pt idx="203">
                  <c:v>13299.91156</c:v>
                </c:pt>
                <c:pt idx="204">
                  <c:v>13274.43614</c:v>
                </c:pt>
                <c:pt idx="205">
                  <c:v>13241.0993</c:v>
                </c:pt>
                <c:pt idx="206">
                  <c:v>13240.835569999999</c:v>
                </c:pt>
                <c:pt idx="207">
                  <c:v>13214.06114</c:v>
                </c:pt>
                <c:pt idx="208">
                  <c:v>13180.650250000001</c:v>
                </c:pt>
                <c:pt idx="209">
                  <c:v>13142.31668</c:v>
                </c:pt>
                <c:pt idx="210">
                  <c:v>13100.620999999999</c:v>
                </c:pt>
                <c:pt idx="211">
                  <c:v>13076.21746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D84-4AE4-B819-B0D2C89DC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0253208"/>
        <c:axId val="580254520"/>
      </c:scatterChart>
      <c:valAx>
        <c:axId val="580253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/d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254520"/>
        <c:crosses val="autoZero"/>
        <c:crossBetween val="midCat"/>
      </c:valAx>
      <c:valAx>
        <c:axId val="580254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Rides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2532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flat" cmpd="dbl" algn="ctr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34925" cap="flat" cmpd="dbl" algn="ctr">
        <a:solidFill>
          <a:schemeClr val="phClr">
            <a:lumMod val="75000"/>
            <a:alpha val="70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kern="1200" spc="0" normalizeH="0" baseline="0"/>
  </cs:title>
  <cs:trendline>
    <cs:lnRef idx="0">
      <cs:styleClr val="0"/>
    </cs:lnRef>
    <cs:fillRef idx="0"/>
    <cs:effectRef idx="0"/>
    <cs:fontRef idx="minor">
      <a:schemeClr val="tx1"/>
    </cs:fontRef>
    <cs:spPr>
      <a:ln w="38100" cap="rnd" cmpd="sng" algn="ctr">
        <a:solidFill>
          <a:schemeClr val="phClr">
            <a:lumMod val="75000"/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4020AF3-C700-4606-8917-C6A353D7963A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Data Management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/>
            <a:t>Indicators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r>
            <a:rPr lang="en-US" dirty="0"/>
            <a:t>Methodology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/>
            <a:t>Results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4020AF3-C700-4606-8917-C6A353D7963A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/>
            <a:t>Data Management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/>
            <a:t>Indicators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r>
            <a:rPr lang="en-US" dirty="0"/>
            <a:t>Methodology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Results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4020AF3-C700-4606-8917-C6A353D7963A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/>
            <a:t>Data Management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/>
            <a:t>Indicators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r>
            <a:rPr lang="en-US" dirty="0"/>
            <a:t>Methodology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Results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4020AF3-C700-4606-8917-C6A353D7963A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/>
            <a:t>Data Management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/>
            <a:t>Indicators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r>
            <a:rPr lang="en-US" dirty="0"/>
            <a:t>Methodology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Results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4020AF3-C700-4606-8917-C6A353D7963A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Data Management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/>
            <a:t>Indicators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r>
            <a:rPr lang="en-US" dirty="0"/>
            <a:t>Methodology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/>
            <a:t>Results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4020AF3-C700-4606-8917-C6A353D7963A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/>
            <a:t>Data Management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Indicators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r>
            <a:rPr lang="en-US" dirty="0"/>
            <a:t>Methodology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r>
            <a:rPr lang="en-US" dirty="0"/>
            <a:t>Results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4020AF3-C700-4606-8917-C6A353D7963A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/>
            <a:t>Data Management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Indicators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r>
            <a:rPr lang="en-US" dirty="0"/>
            <a:t>Methodology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r>
            <a:rPr lang="en-US" dirty="0"/>
            <a:t>Results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4020AF3-C700-4606-8917-C6A353D7963A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/>
            <a:t>Data Management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Indicators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r>
            <a:rPr lang="en-US" dirty="0"/>
            <a:t>Methodology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r>
            <a:rPr lang="en-US" dirty="0"/>
            <a:t>Results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4020AF3-C700-4606-8917-C6A353D7963A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/>
            <a:t>Data Management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Indicators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r>
            <a:rPr lang="en-US" dirty="0"/>
            <a:t>Methodology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r>
            <a:rPr lang="en-US" dirty="0"/>
            <a:t>Results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4020AF3-C700-4606-8917-C6A353D7963A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/>
            <a:t>Data Management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Indicators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r>
            <a:rPr lang="en-US" dirty="0"/>
            <a:t>Methodology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r>
            <a:rPr lang="en-US" dirty="0"/>
            <a:t>Results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4020AF3-C700-4606-8917-C6A353D7963A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/>
            <a:t>Data Management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/>
            <a:t>Indicators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Methodology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/>
            <a:t>Results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4020AF3-C700-4606-8917-C6A353D7963A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/>
            <a:t>Data Management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/>
            <a:t>Indicators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Methodology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/>
            <a:t>Results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453" y="0"/>
          <a:ext cx="2592511" cy="520117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Management</a:t>
          </a:r>
        </a:p>
      </dsp:txBody>
      <dsp:txXfrm>
        <a:off x="264512" y="0"/>
        <a:ext cx="2072394" cy="520117"/>
      </dsp:txXfrm>
    </dsp:sp>
    <dsp:sp modelId="{919A589F-F74A-40C3-BE88-AB8730BCAB04}">
      <dsp:nvSpPr>
        <dsp:cNvPr id="0" name=""/>
        <dsp:cNvSpPr/>
      </dsp:nvSpPr>
      <dsp:spPr>
        <a:xfrm>
          <a:off x="2337714" y="0"/>
          <a:ext cx="2592511" cy="520117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Indicators</a:t>
          </a:r>
        </a:p>
      </dsp:txBody>
      <dsp:txXfrm>
        <a:off x="2597773" y="0"/>
        <a:ext cx="2072394" cy="520117"/>
      </dsp:txXfrm>
    </dsp:sp>
    <dsp:sp modelId="{268F2328-4548-422B-9C65-80797E16B241}">
      <dsp:nvSpPr>
        <dsp:cNvPr id="0" name=""/>
        <dsp:cNvSpPr/>
      </dsp:nvSpPr>
      <dsp:spPr>
        <a:xfrm>
          <a:off x="4670974" y="0"/>
          <a:ext cx="2592511" cy="52011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Methodology</a:t>
          </a:r>
        </a:p>
      </dsp:txBody>
      <dsp:txXfrm>
        <a:off x="4931033" y="0"/>
        <a:ext cx="2072394" cy="520117"/>
      </dsp:txXfrm>
    </dsp:sp>
    <dsp:sp modelId="{BDD0B0F7-A87C-4B5B-A4C3-4E4BE6EB0FE4}">
      <dsp:nvSpPr>
        <dsp:cNvPr id="0" name=""/>
        <dsp:cNvSpPr/>
      </dsp:nvSpPr>
      <dsp:spPr>
        <a:xfrm>
          <a:off x="7004234" y="0"/>
          <a:ext cx="2592511" cy="520117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Results</a:t>
          </a:r>
        </a:p>
      </dsp:txBody>
      <dsp:txXfrm>
        <a:off x="7264293" y="0"/>
        <a:ext cx="2072394" cy="52011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453" y="0"/>
          <a:ext cx="2592511" cy="520117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Management</a:t>
          </a:r>
        </a:p>
      </dsp:txBody>
      <dsp:txXfrm>
        <a:off x="264512" y="0"/>
        <a:ext cx="2072394" cy="520117"/>
      </dsp:txXfrm>
    </dsp:sp>
    <dsp:sp modelId="{919A589F-F74A-40C3-BE88-AB8730BCAB04}">
      <dsp:nvSpPr>
        <dsp:cNvPr id="0" name=""/>
        <dsp:cNvSpPr/>
      </dsp:nvSpPr>
      <dsp:spPr>
        <a:xfrm>
          <a:off x="2337714" y="0"/>
          <a:ext cx="2592511" cy="520117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Indicators</a:t>
          </a:r>
        </a:p>
      </dsp:txBody>
      <dsp:txXfrm>
        <a:off x="2597773" y="0"/>
        <a:ext cx="2072394" cy="520117"/>
      </dsp:txXfrm>
    </dsp:sp>
    <dsp:sp modelId="{268F2328-4548-422B-9C65-80797E16B241}">
      <dsp:nvSpPr>
        <dsp:cNvPr id="0" name=""/>
        <dsp:cNvSpPr/>
      </dsp:nvSpPr>
      <dsp:spPr>
        <a:xfrm>
          <a:off x="4670974" y="0"/>
          <a:ext cx="2592511" cy="52011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Methodology</a:t>
          </a:r>
        </a:p>
      </dsp:txBody>
      <dsp:txXfrm>
        <a:off x="4931033" y="0"/>
        <a:ext cx="2072394" cy="520117"/>
      </dsp:txXfrm>
    </dsp:sp>
    <dsp:sp modelId="{BDD0B0F7-A87C-4B5B-A4C3-4E4BE6EB0FE4}">
      <dsp:nvSpPr>
        <dsp:cNvPr id="0" name=""/>
        <dsp:cNvSpPr/>
      </dsp:nvSpPr>
      <dsp:spPr>
        <a:xfrm>
          <a:off x="7004234" y="0"/>
          <a:ext cx="2592511" cy="520117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Results</a:t>
          </a:r>
        </a:p>
      </dsp:txBody>
      <dsp:txXfrm>
        <a:off x="7264293" y="0"/>
        <a:ext cx="2072394" cy="52011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453" y="0"/>
          <a:ext cx="2592511" cy="520117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Management</a:t>
          </a:r>
        </a:p>
      </dsp:txBody>
      <dsp:txXfrm>
        <a:off x="264512" y="0"/>
        <a:ext cx="2072394" cy="520117"/>
      </dsp:txXfrm>
    </dsp:sp>
    <dsp:sp modelId="{919A589F-F74A-40C3-BE88-AB8730BCAB04}">
      <dsp:nvSpPr>
        <dsp:cNvPr id="0" name=""/>
        <dsp:cNvSpPr/>
      </dsp:nvSpPr>
      <dsp:spPr>
        <a:xfrm>
          <a:off x="2337714" y="0"/>
          <a:ext cx="2592511" cy="520117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Indicators</a:t>
          </a:r>
        </a:p>
      </dsp:txBody>
      <dsp:txXfrm>
        <a:off x="2597773" y="0"/>
        <a:ext cx="2072394" cy="520117"/>
      </dsp:txXfrm>
    </dsp:sp>
    <dsp:sp modelId="{268F2328-4548-422B-9C65-80797E16B241}">
      <dsp:nvSpPr>
        <dsp:cNvPr id="0" name=""/>
        <dsp:cNvSpPr/>
      </dsp:nvSpPr>
      <dsp:spPr>
        <a:xfrm>
          <a:off x="4670974" y="0"/>
          <a:ext cx="2592511" cy="52011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Methodology</a:t>
          </a:r>
        </a:p>
      </dsp:txBody>
      <dsp:txXfrm>
        <a:off x="4931033" y="0"/>
        <a:ext cx="2072394" cy="520117"/>
      </dsp:txXfrm>
    </dsp:sp>
    <dsp:sp modelId="{BDD0B0F7-A87C-4B5B-A4C3-4E4BE6EB0FE4}">
      <dsp:nvSpPr>
        <dsp:cNvPr id="0" name=""/>
        <dsp:cNvSpPr/>
      </dsp:nvSpPr>
      <dsp:spPr>
        <a:xfrm>
          <a:off x="7004234" y="0"/>
          <a:ext cx="2592511" cy="520117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Results</a:t>
          </a:r>
        </a:p>
      </dsp:txBody>
      <dsp:txXfrm>
        <a:off x="7264293" y="0"/>
        <a:ext cx="2072394" cy="52011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453" y="0"/>
          <a:ext cx="2592511" cy="520117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Management</a:t>
          </a:r>
        </a:p>
      </dsp:txBody>
      <dsp:txXfrm>
        <a:off x="264512" y="0"/>
        <a:ext cx="2072394" cy="520117"/>
      </dsp:txXfrm>
    </dsp:sp>
    <dsp:sp modelId="{919A589F-F74A-40C3-BE88-AB8730BCAB04}">
      <dsp:nvSpPr>
        <dsp:cNvPr id="0" name=""/>
        <dsp:cNvSpPr/>
      </dsp:nvSpPr>
      <dsp:spPr>
        <a:xfrm>
          <a:off x="2337714" y="0"/>
          <a:ext cx="2592511" cy="520117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Indicators</a:t>
          </a:r>
        </a:p>
      </dsp:txBody>
      <dsp:txXfrm>
        <a:off x="2597773" y="0"/>
        <a:ext cx="2072394" cy="520117"/>
      </dsp:txXfrm>
    </dsp:sp>
    <dsp:sp modelId="{268F2328-4548-422B-9C65-80797E16B241}">
      <dsp:nvSpPr>
        <dsp:cNvPr id="0" name=""/>
        <dsp:cNvSpPr/>
      </dsp:nvSpPr>
      <dsp:spPr>
        <a:xfrm>
          <a:off x="4670974" y="0"/>
          <a:ext cx="2592511" cy="52011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Methodology</a:t>
          </a:r>
        </a:p>
      </dsp:txBody>
      <dsp:txXfrm>
        <a:off x="4931033" y="0"/>
        <a:ext cx="2072394" cy="520117"/>
      </dsp:txXfrm>
    </dsp:sp>
    <dsp:sp modelId="{BDD0B0F7-A87C-4B5B-A4C3-4E4BE6EB0FE4}">
      <dsp:nvSpPr>
        <dsp:cNvPr id="0" name=""/>
        <dsp:cNvSpPr/>
      </dsp:nvSpPr>
      <dsp:spPr>
        <a:xfrm>
          <a:off x="7004234" y="0"/>
          <a:ext cx="2592511" cy="520117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Results</a:t>
          </a:r>
        </a:p>
      </dsp:txBody>
      <dsp:txXfrm>
        <a:off x="7264293" y="0"/>
        <a:ext cx="2072394" cy="5201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453" y="0"/>
          <a:ext cx="2592511" cy="520117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Management</a:t>
          </a:r>
        </a:p>
      </dsp:txBody>
      <dsp:txXfrm>
        <a:off x="264512" y="0"/>
        <a:ext cx="2072394" cy="520117"/>
      </dsp:txXfrm>
    </dsp:sp>
    <dsp:sp modelId="{919A589F-F74A-40C3-BE88-AB8730BCAB04}">
      <dsp:nvSpPr>
        <dsp:cNvPr id="0" name=""/>
        <dsp:cNvSpPr/>
      </dsp:nvSpPr>
      <dsp:spPr>
        <a:xfrm>
          <a:off x="2337714" y="0"/>
          <a:ext cx="2592511" cy="520117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Indicators</a:t>
          </a:r>
        </a:p>
      </dsp:txBody>
      <dsp:txXfrm>
        <a:off x="2597773" y="0"/>
        <a:ext cx="2072394" cy="520117"/>
      </dsp:txXfrm>
    </dsp:sp>
    <dsp:sp modelId="{268F2328-4548-422B-9C65-80797E16B241}">
      <dsp:nvSpPr>
        <dsp:cNvPr id="0" name=""/>
        <dsp:cNvSpPr/>
      </dsp:nvSpPr>
      <dsp:spPr>
        <a:xfrm>
          <a:off x="4670974" y="0"/>
          <a:ext cx="2592511" cy="52011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Methodology</a:t>
          </a:r>
        </a:p>
      </dsp:txBody>
      <dsp:txXfrm>
        <a:off x="4931033" y="0"/>
        <a:ext cx="2072394" cy="520117"/>
      </dsp:txXfrm>
    </dsp:sp>
    <dsp:sp modelId="{BDD0B0F7-A87C-4B5B-A4C3-4E4BE6EB0FE4}">
      <dsp:nvSpPr>
        <dsp:cNvPr id="0" name=""/>
        <dsp:cNvSpPr/>
      </dsp:nvSpPr>
      <dsp:spPr>
        <a:xfrm>
          <a:off x="7004234" y="0"/>
          <a:ext cx="2592511" cy="520117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Results</a:t>
          </a:r>
        </a:p>
      </dsp:txBody>
      <dsp:txXfrm>
        <a:off x="7264293" y="0"/>
        <a:ext cx="2072394" cy="5201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453" y="0"/>
          <a:ext cx="2592511" cy="520117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Management</a:t>
          </a:r>
        </a:p>
      </dsp:txBody>
      <dsp:txXfrm>
        <a:off x="264512" y="0"/>
        <a:ext cx="2072394" cy="520117"/>
      </dsp:txXfrm>
    </dsp:sp>
    <dsp:sp modelId="{919A589F-F74A-40C3-BE88-AB8730BCAB04}">
      <dsp:nvSpPr>
        <dsp:cNvPr id="0" name=""/>
        <dsp:cNvSpPr/>
      </dsp:nvSpPr>
      <dsp:spPr>
        <a:xfrm>
          <a:off x="2337714" y="0"/>
          <a:ext cx="2592511" cy="520117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Indicators</a:t>
          </a:r>
        </a:p>
      </dsp:txBody>
      <dsp:txXfrm>
        <a:off x="2597773" y="0"/>
        <a:ext cx="2072394" cy="520117"/>
      </dsp:txXfrm>
    </dsp:sp>
    <dsp:sp modelId="{268F2328-4548-422B-9C65-80797E16B241}">
      <dsp:nvSpPr>
        <dsp:cNvPr id="0" name=""/>
        <dsp:cNvSpPr/>
      </dsp:nvSpPr>
      <dsp:spPr>
        <a:xfrm>
          <a:off x="4670974" y="0"/>
          <a:ext cx="2592511" cy="52011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Methodology</a:t>
          </a:r>
        </a:p>
      </dsp:txBody>
      <dsp:txXfrm>
        <a:off x="4931033" y="0"/>
        <a:ext cx="2072394" cy="520117"/>
      </dsp:txXfrm>
    </dsp:sp>
    <dsp:sp modelId="{BDD0B0F7-A87C-4B5B-A4C3-4E4BE6EB0FE4}">
      <dsp:nvSpPr>
        <dsp:cNvPr id="0" name=""/>
        <dsp:cNvSpPr/>
      </dsp:nvSpPr>
      <dsp:spPr>
        <a:xfrm>
          <a:off x="7004234" y="0"/>
          <a:ext cx="2592511" cy="52011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Results</a:t>
          </a:r>
        </a:p>
      </dsp:txBody>
      <dsp:txXfrm>
        <a:off x="7264293" y="0"/>
        <a:ext cx="2072394" cy="5201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453" y="0"/>
          <a:ext cx="2592511" cy="520117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Management</a:t>
          </a:r>
        </a:p>
      </dsp:txBody>
      <dsp:txXfrm>
        <a:off x="264512" y="0"/>
        <a:ext cx="2072394" cy="520117"/>
      </dsp:txXfrm>
    </dsp:sp>
    <dsp:sp modelId="{919A589F-F74A-40C3-BE88-AB8730BCAB04}">
      <dsp:nvSpPr>
        <dsp:cNvPr id="0" name=""/>
        <dsp:cNvSpPr/>
      </dsp:nvSpPr>
      <dsp:spPr>
        <a:xfrm>
          <a:off x="2337714" y="0"/>
          <a:ext cx="2592511" cy="520117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Indicators</a:t>
          </a:r>
        </a:p>
      </dsp:txBody>
      <dsp:txXfrm>
        <a:off x="2597773" y="0"/>
        <a:ext cx="2072394" cy="520117"/>
      </dsp:txXfrm>
    </dsp:sp>
    <dsp:sp modelId="{268F2328-4548-422B-9C65-80797E16B241}">
      <dsp:nvSpPr>
        <dsp:cNvPr id="0" name=""/>
        <dsp:cNvSpPr/>
      </dsp:nvSpPr>
      <dsp:spPr>
        <a:xfrm>
          <a:off x="4670974" y="0"/>
          <a:ext cx="2592511" cy="52011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Methodology</a:t>
          </a:r>
        </a:p>
      </dsp:txBody>
      <dsp:txXfrm>
        <a:off x="4931033" y="0"/>
        <a:ext cx="2072394" cy="520117"/>
      </dsp:txXfrm>
    </dsp:sp>
    <dsp:sp modelId="{BDD0B0F7-A87C-4B5B-A4C3-4E4BE6EB0FE4}">
      <dsp:nvSpPr>
        <dsp:cNvPr id="0" name=""/>
        <dsp:cNvSpPr/>
      </dsp:nvSpPr>
      <dsp:spPr>
        <a:xfrm>
          <a:off x="7004234" y="0"/>
          <a:ext cx="2592511" cy="52011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Results</a:t>
          </a:r>
        </a:p>
      </dsp:txBody>
      <dsp:txXfrm>
        <a:off x="7264293" y="0"/>
        <a:ext cx="2072394" cy="5201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453" y="0"/>
          <a:ext cx="2592511" cy="520117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Management</a:t>
          </a:r>
        </a:p>
      </dsp:txBody>
      <dsp:txXfrm>
        <a:off x="264512" y="0"/>
        <a:ext cx="2072394" cy="520117"/>
      </dsp:txXfrm>
    </dsp:sp>
    <dsp:sp modelId="{919A589F-F74A-40C3-BE88-AB8730BCAB04}">
      <dsp:nvSpPr>
        <dsp:cNvPr id="0" name=""/>
        <dsp:cNvSpPr/>
      </dsp:nvSpPr>
      <dsp:spPr>
        <a:xfrm>
          <a:off x="2337714" y="0"/>
          <a:ext cx="2592511" cy="520117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Indicators</a:t>
          </a:r>
        </a:p>
      </dsp:txBody>
      <dsp:txXfrm>
        <a:off x="2597773" y="0"/>
        <a:ext cx="2072394" cy="520117"/>
      </dsp:txXfrm>
    </dsp:sp>
    <dsp:sp modelId="{268F2328-4548-422B-9C65-80797E16B241}">
      <dsp:nvSpPr>
        <dsp:cNvPr id="0" name=""/>
        <dsp:cNvSpPr/>
      </dsp:nvSpPr>
      <dsp:spPr>
        <a:xfrm>
          <a:off x="4670974" y="0"/>
          <a:ext cx="2592511" cy="52011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Methodology</a:t>
          </a:r>
        </a:p>
      </dsp:txBody>
      <dsp:txXfrm>
        <a:off x="4931033" y="0"/>
        <a:ext cx="2072394" cy="520117"/>
      </dsp:txXfrm>
    </dsp:sp>
    <dsp:sp modelId="{BDD0B0F7-A87C-4B5B-A4C3-4E4BE6EB0FE4}">
      <dsp:nvSpPr>
        <dsp:cNvPr id="0" name=""/>
        <dsp:cNvSpPr/>
      </dsp:nvSpPr>
      <dsp:spPr>
        <a:xfrm>
          <a:off x="7004234" y="0"/>
          <a:ext cx="2592511" cy="52011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Results</a:t>
          </a:r>
        </a:p>
      </dsp:txBody>
      <dsp:txXfrm>
        <a:off x="7264293" y="0"/>
        <a:ext cx="2072394" cy="5201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453" y="0"/>
          <a:ext cx="2592511" cy="520117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Management</a:t>
          </a:r>
        </a:p>
      </dsp:txBody>
      <dsp:txXfrm>
        <a:off x="264512" y="0"/>
        <a:ext cx="2072394" cy="520117"/>
      </dsp:txXfrm>
    </dsp:sp>
    <dsp:sp modelId="{919A589F-F74A-40C3-BE88-AB8730BCAB04}">
      <dsp:nvSpPr>
        <dsp:cNvPr id="0" name=""/>
        <dsp:cNvSpPr/>
      </dsp:nvSpPr>
      <dsp:spPr>
        <a:xfrm>
          <a:off x="2337714" y="0"/>
          <a:ext cx="2592511" cy="520117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Indicators</a:t>
          </a:r>
        </a:p>
      </dsp:txBody>
      <dsp:txXfrm>
        <a:off x="2597773" y="0"/>
        <a:ext cx="2072394" cy="520117"/>
      </dsp:txXfrm>
    </dsp:sp>
    <dsp:sp modelId="{268F2328-4548-422B-9C65-80797E16B241}">
      <dsp:nvSpPr>
        <dsp:cNvPr id="0" name=""/>
        <dsp:cNvSpPr/>
      </dsp:nvSpPr>
      <dsp:spPr>
        <a:xfrm>
          <a:off x="4670974" y="0"/>
          <a:ext cx="2592511" cy="52011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Methodology</a:t>
          </a:r>
        </a:p>
      </dsp:txBody>
      <dsp:txXfrm>
        <a:off x="4931033" y="0"/>
        <a:ext cx="2072394" cy="520117"/>
      </dsp:txXfrm>
    </dsp:sp>
    <dsp:sp modelId="{BDD0B0F7-A87C-4B5B-A4C3-4E4BE6EB0FE4}">
      <dsp:nvSpPr>
        <dsp:cNvPr id="0" name=""/>
        <dsp:cNvSpPr/>
      </dsp:nvSpPr>
      <dsp:spPr>
        <a:xfrm>
          <a:off x="7004234" y="0"/>
          <a:ext cx="2592511" cy="52011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Results</a:t>
          </a:r>
        </a:p>
      </dsp:txBody>
      <dsp:txXfrm>
        <a:off x="7264293" y="0"/>
        <a:ext cx="2072394" cy="5201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453" y="0"/>
          <a:ext cx="2592511" cy="520117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Management</a:t>
          </a:r>
        </a:p>
      </dsp:txBody>
      <dsp:txXfrm>
        <a:off x="264512" y="0"/>
        <a:ext cx="2072394" cy="520117"/>
      </dsp:txXfrm>
    </dsp:sp>
    <dsp:sp modelId="{919A589F-F74A-40C3-BE88-AB8730BCAB04}">
      <dsp:nvSpPr>
        <dsp:cNvPr id="0" name=""/>
        <dsp:cNvSpPr/>
      </dsp:nvSpPr>
      <dsp:spPr>
        <a:xfrm>
          <a:off x="2337714" y="0"/>
          <a:ext cx="2592511" cy="520117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Indicators</a:t>
          </a:r>
        </a:p>
      </dsp:txBody>
      <dsp:txXfrm>
        <a:off x="2597773" y="0"/>
        <a:ext cx="2072394" cy="520117"/>
      </dsp:txXfrm>
    </dsp:sp>
    <dsp:sp modelId="{268F2328-4548-422B-9C65-80797E16B241}">
      <dsp:nvSpPr>
        <dsp:cNvPr id="0" name=""/>
        <dsp:cNvSpPr/>
      </dsp:nvSpPr>
      <dsp:spPr>
        <a:xfrm>
          <a:off x="4670974" y="0"/>
          <a:ext cx="2592511" cy="52011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Methodology</a:t>
          </a:r>
        </a:p>
      </dsp:txBody>
      <dsp:txXfrm>
        <a:off x="4931033" y="0"/>
        <a:ext cx="2072394" cy="520117"/>
      </dsp:txXfrm>
    </dsp:sp>
    <dsp:sp modelId="{BDD0B0F7-A87C-4B5B-A4C3-4E4BE6EB0FE4}">
      <dsp:nvSpPr>
        <dsp:cNvPr id="0" name=""/>
        <dsp:cNvSpPr/>
      </dsp:nvSpPr>
      <dsp:spPr>
        <a:xfrm>
          <a:off x="7004234" y="0"/>
          <a:ext cx="2592511" cy="52011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Results</a:t>
          </a:r>
        </a:p>
      </dsp:txBody>
      <dsp:txXfrm>
        <a:off x="7264293" y="0"/>
        <a:ext cx="2072394" cy="5201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453" y="0"/>
          <a:ext cx="2592511" cy="520117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Management</a:t>
          </a:r>
        </a:p>
      </dsp:txBody>
      <dsp:txXfrm>
        <a:off x="264512" y="0"/>
        <a:ext cx="2072394" cy="520117"/>
      </dsp:txXfrm>
    </dsp:sp>
    <dsp:sp modelId="{919A589F-F74A-40C3-BE88-AB8730BCAB04}">
      <dsp:nvSpPr>
        <dsp:cNvPr id="0" name=""/>
        <dsp:cNvSpPr/>
      </dsp:nvSpPr>
      <dsp:spPr>
        <a:xfrm>
          <a:off x="2337714" y="0"/>
          <a:ext cx="2592511" cy="520117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Indicators</a:t>
          </a:r>
        </a:p>
      </dsp:txBody>
      <dsp:txXfrm>
        <a:off x="2597773" y="0"/>
        <a:ext cx="2072394" cy="520117"/>
      </dsp:txXfrm>
    </dsp:sp>
    <dsp:sp modelId="{268F2328-4548-422B-9C65-80797E16B241}">
      <dsp:nvSpPr>
        <dsp:cNvPr id="0" name=""/>
        <dsp:cNvSpPr/>
      </dsp:nvSpPr>
      <dsp:spPr>
        <a:xfrm>
          <a:off x="4670974" y="0"/>
          <a:ext cx="2592511" cy="520117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Methodology</a:t>
          </a:r>
        </a:p>
      </dsp:txBody>
      <dsp:txXfrm>
        <a:off x="4931033" y="0"/>
        <a:ext cx="2072394" cy="520117"/>
      </dsp:txXfrm>
    </dsp:sp>
    <dsp:sp modelId="{BDD0B0F7-A87C-4B5B-A4C3-4E4BE6EB0FE4}">
      <dsp:nvSpPr>
        <dsp:cNvPr id="0" name=""/>
        <dsp:cNvSpPr/>
      </dsp:nvSpPr>
      <dsp:spPr>
        <a:xfrm>
          <a:off x="7004234" y="0"/>
          <a:ext cx="2592511" cy="520117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Results</a:t>
          </a:r>
        </a:p>
      </dsp:txBody>
      <dsp:txXfrm>
        <a:off x="7264293" y="0"/>
        <a:ext cx="2072394" cy="52011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453" y="0"/>
          <a:ext cx="2592511" cy="520117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Management</a:t>
          </a:r>
        </a:p>
      </dsp:txBody>
      <dsp:txXfrm>
        <a:off x="264512" y="0"/>
        <a:ext cx="2072394" cy="520117"/>
      </dsp:txXfrm>
    </dsp:sp>
    <dsp:sp modelId="{919A589F-F74A-40C3-BE88-AB8730BCAB04}">
      <dsp:nvSpPr>
        <dsp:cNvPr id="0" name=""/>
        <dsp:cNvSpPr/>
      </dsp:nvSpPr>
      <dsp:spPr>
        <a:xfrm>
          <a:off x="2337714" y="0"/>
          <a:ext cx="2592511" cy="520117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Indicators</a:t>
          </a:r>
        </a:p>
      </dsp:txBody>
      <dsp:txXfrm>
        <a:off x="2597773" y="0"/>
        <a:ext cx="2072394" cy="520117"/>
      </dsp:txXfrm>
    </dsp:sp>
    <dsp:sp modelId="{268F2328-4548-422B-9C65-80797E16B241}">
      <dsp:nvSpPr>
        <dsp:cNvPr id="0" name=""/>
        <dsp:cNvSpPr/>
      </dsp:nvSpPr>
      <dsp:spPr>
        <a:xfrm>
          <a:off x="4670974" y="0"/>
          <a:ext cx="2592511" cy="520117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Methodology</a:t>
          </a:r>
        </a:p>
      </dsp:txBody>
      <dsp:txXfrm>
        <a:off x="4931033" y="0"/>
        <a:ext cx="2072394" cy="520117"/>
      </dsp:txXfrm>
    </dsp:sp>
    <dsp:sp modelId="{BDD0B0F7-A87C-4B5B-A4C3-4E4BE6EB0FE4}">
      <dsp:nvSpPr>
        <dsp:cNvPr id="0" name=""/>
        <dsp:cNvSpPr/>
      </dsp:nvSpPr>
      <dsp:spPr>
        <a:xfrm>
          <a:off x="7004234" y="0"/>
          <a:ext cx="2592511" cy="520117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Results</a:t>
          </a:r>
        </a:p>
      </dsp:txBody>
      <dsp:txXfrm>
        <a:off x="7264293" y="0"/>
        <a:ext cx="2072394" cy="5201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04/25/2018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04/25/2018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04/25/2018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04/25/2018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04/25/2018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04/25/2018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04/25/2018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04/25/2018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04/25/2018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04/25/2018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04/25/2018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04/25/2018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04/25/2018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chart" Target="../charts/chart3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chart" Target="../charts/chart4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diagramLayout" Target="../diagrams/layout10.xml"/><Relationship Id="rId7" Type="http://schemas.openxmlformats.org/officeDocument/2006/relationships/chart" Target="../charts/chart5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chart" Target="../charts/chart7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chart" Target="../charts/chart1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chart" Target="../charts/chart2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Chicago Taxi Behavior</a:t>
            </a:r>
          </a:p>
        </p:txBody>
      </p:sp>
      <p:pic>
        <p:nvPicPr>
          <p:cNvPr id="5" name="Picture Placeholder 4" descr="City street with motion blur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Team: Cab-</a:t>
            </a:r>
            <a:r>
              <a:rPr lang="en-US" sz="1800" dirty="0" err="1"/>
              <a:t>ish</a:t>
            </a:r>
            <a:endParaRPr lang="en-US" sz="1800" dirty="0"/>
          </a:p>
          <a:p>
            <a:r>
              <a:rPr lang="en-US" sz="1800" dirty="0"/>
              <a:t>Blake DeBenon</a:t>
            </a:r>
          </a:p>
          <a:p>
            <a:r>
              <a:rPr lang="en-US" sz="1800" dirty="0"/>
              <a:t>Ryan Rudd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Indicators</a:t>
            </a:r>
          </a:p>
        </p:txBody>
      </p:sp>
      <p:graphicFrame>
        <p:nvGraphicFramePr>
          <p:cNvPr id="6" name="Content Placeholder 5" descr="Basic Chevron Process diagram showing 4 steps arranged from left to right"/>
          <p:cNvGraphicFramePr>
            <a:graphicFrameLocks noGrp="1"/>
          </p:cNvGraphicFramePr>
          <p:nvPr>
            <p:ph idx="1"/>
            <p:extLst/>
          </p:nvPr>
        </p:nvGraphicFramePr>
        <p:xfrm>
          <a:off x="1295400" y="1593909"/>
          <a:ext cx="9601200" cy="520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11">
            <a:extLst>
              <a:ext uri="{FF2B5EF4-FFF2-40B4-BE49-F238E27FC236}">
                <a16:creationId xmlns:a16="http://schemas.microsoft.com/office/drawing/2014/main" id="{6DEBFA43-CD91-4D52-83C2-73C2AC6C87C1}"/>
              </a:ext>
            </a:extLst>
          </p:cNvPr>
          <p:cNvSpPr txBox="1">
            <a:spLocks/>
          </p:cNvSpPr>
          <p:nvPr/>
        </p:nvSpPr>
        <p:spPr>
          <a:xfrm>
            <a:off x="1295400" y="2705100"/>
            <a:ext cx="8981114" cy="34671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Exponential Moving Average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Taxi rides per day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Widely used in the financial industry</a:t>
            </a:r>
          </a:p>
          <a:p>
            <a:r>
              <a:rPr lang="en-US" dirty="0"/>
              <a:t>Polynomial Average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Taxi rides per day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Average of 2</a:t>
            </a:r>
            <a:r>
              <a:rPr lang="en-US" baseline="30000" dirty="0"/>
              <a:t>nd</a:t>
            </a:r>
            <a:r>
              <a:rPr lang="en-US" dirty="0"/>
              <a:t> and 4</a:t>
            </a:r>
            <a:r>
              <a:rPr lang="en-US" baseline="30000" dirty="0"/>
              <a:t>th</a:t>
            </a:r>
            <a:r>
              <a:rPr lang="en-US" dirty="0"/>
              <a:t> degree</a:t>
            </a:r>
          </a:p>
          <a:p>
            <a:r>
              <a:rPr lang="en-US" dirty="0"/>
              <a:t>Revenue per day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High occurrence of obvious outliers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26C3F0-C128-446E-9104-06A713BB9357}"/>
              </a:ext>
            </a:extLst>
          </p:cNvPr>
          <p:cNvSpPr/>
          <p:nvPr/>
        </p:nvSpPr>
        <p:spPr>
          <a:xfrm>
            <a:off x="1203650" y="3993502"/>
            <a:ext cx="4264090" cy="1399592"/>
          </a:xfrm>
          <a:prstGeom prst="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EEDEA1F-7731-4B87-A4EF-D2D7E852C8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4523785"/>
              </p:ext>
            </p:extLst>
          </p:nvPr>
        </p:nvGraphicFramePr>
        <p:xfrm>
          <a:off x="6326155" y="2612572"/>
          <a:ext cx="5776717" cy="3992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63455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Indicators</a:t>
            </a:r>
          </a:p>
        </p:txBody>
      </p:sp>
      <p:graphicFrame>
        <p:nvGraphicFramePr>
          <p:cNvPr id="6" name="Content Placeholder 5" descr="Basic Chevron Process diagram showing 4 steps arranged from left to right"/>
          <p:cNvGraphicFramePr>
            <a:graphicFrameLocks noGrp="1"/>
          </p:cNvGraphicFramePr>
          <p:nvPr>
            <p:ph idx="1"/>
            <p:extLst/>
          </p:nvPr>
        </p:nvGraphicFramePr>
        <p:xfrm>
          <a:off x="1295400" y="1593909"/>
          <a:ext cx="9601200" cy="520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11">
            <a:extLst>
              <a:ext uri="{FF2B5EF4-FFF2-40B4-BE49-F238E27FC236}">
                <a16:creationId xmlns:a16="http://schemas.microsoft.com/office/drawing/2014/main" id="{6DEBFA43-CD91-4D52-83C2-73C2AC6C87C1}"/>
              </a:ext>
            </a:extLst>
          </p:cNvPr>
          <p:cNvSpPr txBox="1">
            <a:spLocks/>
          </p:cNvSpPr>
          <p:nvPr/>
        </p:nvSpPr>
        <p:spPr>
          <a:xfrm>
            <a:off x="1295400" y="2705100"/>
            <a:ext cx="8981114" cy="381699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Exponential Moving Average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Taxi rides per day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Widely used in the financial industry</a:t>
            </a:r>
          </a:p>
          <a:p>
            <a:r>
              <a:rPr lang="en-US" dirty="0"/>
              <a:t>Polynomial Average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Taxi rides per day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Average of 2</a:t>
            </a:r>
            <a:r>
              <a:rPr lang="en-US" baseline="30000" dirty="0"/>
              <a:t>nd</a:t>
            </a:r>
            <a:r>
              <a:rPr lang="en-US" dirty="0"/>
              <a:t> and 4</a:t>
            </a:r>
            <a:r>
              <a:rPr lang="en-US" baseline="30000" dirty="0"/>
              <a:t>th</a:t>
            </a:r>
            <a:r>
              <a:rPr lang="en-US" dirty="0"/>
              <a:t> degree</a:t>
            </a:r>
          </a:p>
          <a:p>
            <a:r>
              <a:rPr lang="en-US" dirty="0"/>
              <a:t>Revenue per day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High occurrence of obvious outliers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36ADC8-6559-443D-A506-67E03048282B}"/>
              </a:ext>
            </a:extLst>
          </p:cNvPr>
          <p:cNvSpPr/>
          <p:nvPr/>
        </p:nvSpPr>
        <p:spPr>
          <a:xfrm>
            <a:off x="1222309" y="5327780"/>
            <a:ext cx="4889241" cy="100770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A861A58-A415-43BF-BE78-0FE7B49A0E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5188535"/>
              </p:ext>
            </p:extLst>
          </p:nvPr>
        </p:nvGraphicFramePr>
        <p:xfrm>
          <a:off x="6354147" y="2415951"/>
          <a:ext cx="5837853" cy="4199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03056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91079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Methodology</a:t>
            </a:r>
          </a:p>
        </p:txBody>
      </p:sp>
      <p:graphicFrame>
        <p:nvGraphicFramePr>
          <p:cNvPr id="6" name="Content Placeholder 5" descr="Basic Chevron Process diagram showing 4 steps arranged from left to righ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069118"/>
              </p:ext>
            </p:extLst>
          </p:nvPr>
        </p:nvGraphicFramePr>
        <p:xfrm>
          <a:off x="1295400" y="1593909"/>
          <a:ext cx="9601200" cy="520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52EDC57-9CE9-421F-9E97-128114E95E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9270" y="2282695"/>
            <a:ext cx="7431386" cy="432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1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graphicFrame>
        <p:nvGraphicFramePr>
          <p:cNvPr id="6" name="Content Placeholder 5" descr="Basic Chevron Process diagram showing 4 steps arranged from left to right"/>
          <p:cNvGraphicFramePr>
            <a:graphicFrameLocks noGrp="1"/>
          </p:cNvGraphicFramePr>
          <p:nvPr>
            <p:ph idx="1"/>
            <p:extLst/>
          </p:nvPr>
        </p:nvGraphicFramePr>
        <p:xfrm>
          <a:off x="1295400" y="1593909"/>
          <a:ext cx="9601200" cy="520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F7FADC0B-59BE-46E7-8E47-3752D80953DD}"/>
              </a:ext>
            </a:extLst>
          </p:cNvPr>
          <p:cNvSpPr txBox="1">
            <a:spLocks/>
          </p:cNvSpPr>
          <p:nvPr/>
        </p:nvSpPr>
        <p:spPr>
          <a:xfrm>
            <a:off x="1295400" y="2705100"/>
            <a:ext cx="8981114" cy="34671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lvl="1"/>
            <a:r>
              <a:rPr lang="en-US" dirty="0"/>
              <a:t>Train Model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Exponential Moving Average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Polynomial Average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Revenue (Deprecated)</a:t>
            </a:r>
          </a:p>
          <a:p>
            <a:pPr lvl="1"/>
            <a:r>
              <a:rPr lang="en-US" dirty="0"/>
              <a:t>Make Predictions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Number of taxis per day per community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51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70042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vs No Revenue Results</a:t>
            </a:r>
          </a:p>
        </p:txBody>
      </p:sp>
      <p:graphicFrame>
        <p:nvGraphicFramePr>
          <p:cNvPr id="6" name="Content Placeholder 5" descr="Basic Chevron Process diagram showing 4 steps arranged from left to righ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179274"/>
              </p:ext>
            </p:extLst>
          </p:nvPr>
        </p:nvGraphicFramePr>
        <p:xfrm>
          <a:off x="1295400" y="1593909"/>
          <a:ext cx="9601200" cy="520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11">
            <a:extLst>
              <a:ext uri="{FF2B5EF4-FFF2-40B4-BE49-F238E27FC236}">
                <a16:creationId xmlns:a16="http://schemas.microsoft.com/office/drawing/2014/main" id="{983705FC-8E6F-4AD7-B502-8384F296B552}"/>
              </a:ext>
            </a:extLst>
          </p:cNvPr>
          <p:cNvSpPr txBox="1">
            <a:spLocks/>
          </p:cNvSpPr>
          <p:nvPr/>
        </p:nvSpPr>
        <p:spPr>
          <a:xfrm>
            <a:off x="1295400" y="2705099"/>
            <a:ext cx="9397482" cy="3754927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77D8655-A8C3-4177-BF92-689313B8BE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7172660"/>
              </p:ext>
            </p:extLst>
          </p:nvPr>
        </p:nvGraphicFramePr>
        <p:xfrm>
          <a:off x="6273867" y="2415951"/>
          <a:ext cx="5282682" cy="4143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467B42C-3C70-476F-A839-53759805F1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4554814"/>
              </p:ext>
            </p:extLst>
          </p:nvPr>
        </p:nvGraphicFramePr>
        <p:xfrm>
          <a:off x="547397" y="2515345"/>
          <a:ext cx="5726470" cy="404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150820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</a:t>
            </a:r>
          </a:p>
        </p:txBody>
      </p:sp>
      <p:graphicFrame>
        <p:nvGraphicFramePr>
          <p:cNvPr id="6" name="Content Placeholder 5" descr="Basic Chevron Process diagram showing 4 steps arranged from left to right"/>
          <p:cNvGraphicFramePr>
            <a:graphicFrameLocks noGrp="1"/>
          </p:cNvGraphicFramePr>
          <p:nvPr>
            <p:ph idx="1"/>
            <p:extLst/>
          </p:nvPr>
        </p:nvGraphicFramePr>
        <p:xfrm>
          <a:off x="1295400" y="1593909"/>
          <a:ext cx="9601200" cy="520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11">
            <a:extLst>
              <a:ext uri="{FF2B5EF4-FFF2-40B4-BE49-F238E27FC236}">
                <a16:creationId xmlns:a16="http://schemas.microsoft.com/office/drawing/2014/main" id="{C08744EF-CEC6-4CD1-A160-2764B7C6A751}"/>
              </a:ext>
            </a:extLst>
          </p:cNvPr>
          <p:cNvSpPr txBox="1">
            <a:spLocks/>
          </p:cNvSpPr>
          <p:nvPr/>
        </p:nvSpPr>
        <p:spPr>
          <a:xfrm>
            <a:off x="1295400" y="2705100"/>
            <a:ext cx="8981114" cy="34671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6A27D50-B254-42D7-86F4-BCD8763E3D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9746014"/>
              </p:ext>
            </p:extLst>
          </p:nvPr>
        </p:nvGraphicFramePr>
        <p:xfrm>
          <a:off x="317241" y="2266949"/>
          <a:ext cx="11336693" cy="44510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18801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graphicFrame>
        <p:nvGraphicFramePr>
          <p:cNvPr id="6" name="Content Placeholder 5" descr="Basic Chevron Process diagram showing 4 steps arranged from left to right"/>
          <p:cNvGraphicFramePr>
            <a:graphicFrameLocks noGrp="1"/>
          </p:cNvGraphicFramePr>
          <p:nvPr>
            <p:ph idx="1"/>
            <p:extLst/>
          </p:nvPr>
        </p:nvGraphicFramePr>
        <p:xfrm>
          <a:off x="1295400" y="1593909"/>
          <a:ext cx="9601200" cy="520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11">
            <a:extLst>
              <a:ext uri="{FF2B5EF4-FFF2-40B4-BE49-F238E27FC236}">
                <a16:creationId xmlns:a16="http://schemas.microsoft.com/office/drawing/2014/main" id="{56340831-27BF-4AF5-AE6C-4BBE7C296DFE}"/>
              </a:ext>
            </a:extLst>
          </p:cNvPr>
          <p:cNvSpPr txBox="1">
            <a:spLocks/>
          </p:cNvSpPr>
          <p:nvPr/>
        </p:nvSpPr>
        <p:spPr>
          <a:xfrm>
            <a:off x="1295400" y="2705100"/>
            <a:ext cx="8981114" cy="34671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Decreasing rate of rides per day</a:t>
            </a:r>
          </a:p>
          <a:p>
            <a:r>
              <a:rPr lang="en-US" dirty="0"/>
              <a:t>Actual 2017 rate of decline of 11.6%</a:t>
            </a:r>
          </a:p>
          <a:p>
            <a:r>
              <a:rPr lang="en-US" dirty="0"/>
              <a:t>Predicted 2017 rate of decline of 32.1%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3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399" y="1828800"/>
            <a:ext cx="10298185" cy="4343400"/>
          </a:xfrm>
        </p:spPr>
        <p:txBody>
          <a:bodyPr/>
          <a:lstStyle/>
          <a:p>
            <a:r>
              <a:rPr lang="en-US" sz="2800" dirty="0"/>
              <a:t>Objective: Model Change in the Chicago Taxi Industry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Employed Google Cloud Tools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Utilized Predictive Indicators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Applied Linear Regression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Derived Predictive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132974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of Data by Community</a:t>
            </a:r>
          </a:p>
        </p:txBody>
      </p:sp>
      <p:graphicFrame>
        <p:nvGraphicFramePr>
          <p:cNvPr id="6" name="Content Placeholder 5" descr="Basic Chevron Process diagram showing 4 steps arranged from left to right"/>
          <p:cNvGraphicFramePr>
            <a:graphicFrameLocks noGrp="1"/>
          </p:cNvGraphicFramePr>
          <p:nvPr>
            <p:ph idx="1"/>
            <p:extLst/>
          </p:nvPr>
        </p:nvGraphicFramePr>
        <p:xfrm>
          <a:off x="1295400" y="1593909"/>
          <a:ext cx="9601200" cy="520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11">
            <a:extLst>
              <a:ext uri="{FF2B5EF4-FFF2-40B4-BE49-F238E27FC236}">
                <a16:creationId xmlns:a16="http://schemas.microsoft.com/office/drawing/2014/main" id="{70512767-3E01-45BE-A7B9-5F14EBC8F34B}"/>
              </a:ext>
            </a:extLst>
          </p:cNvPr>
          <p:cNvSpPr txBox="1">
            <a:spLocks/>
          </p:cNvSpPr>
          <p:nvPr/>
        </p:nvSpPr>
        <p:spPr>
          <a:xfrm>
            <a:off x="-2324877" y="-1051149"/>
            <a:ext cx="8981114" cy="34671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75989997-F2BB-42FF-8382-36A1C91E5E54}"/>
              </a:ext>
            </a:extLst>
          </p:cNvPr>
          <p:cNvSpPr txBox="1">
            <a:spLocks/>
          </p:cNvSpPr>
          <p:nvPr/>
        </p:nvSpPr>
        <p:spPr>
          <a:xfrm>
            <a:off x="1295400" y="2839813"/>
            <a:ext cx="8981114" cy="34671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Chicago area consists of 77 communities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 within communities have correlation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15139E4-E63B-41CE-B2AC-995EF704E9F0}"/>
              </a:ext>
            </a:extLst>
          </p:cNvPr>
          <p:cNvSpPr txBox="1">
            <a:spLocks/>
          </p:cNvSpPr>
          <p:nvPr/>
        </p:nvSpPr>
        <p:spPr>
          <a:xfrm>
            <a:off x="1295400" y="2705100"/>
            <a:ext cx="8981114" cy="34671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9041CE-7E81-4796-920E-25B174726A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2750" y="2415951"/>
            <a:ext cx="33337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7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Tools</a:t>
            </a:r>
          </a:p>
        </p:txBody>
      </p:sp>
      <p:graphicFrame>
        <p:nvGraphicFramePr>
          <p:cNvPr id="6" name="Content Placeholder 5" descr="Basic Chevron Process diagram showing 4 steps arranged from left to righ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1613223"/>
              </p:ext>
            </p:extLst>
          </p:nvPr>
        </p:nvGraphicFramePr>
        <p:xfrm>
          <a:off x="1295400" y="1593909"/>
          <a:ext cx="9601200" cy="520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11">
            <a:extLst>
              <a:ext uri="{FF2B5EF4-FFF2-40B4-BE49-F238E27FC236}">
                <a16:creationId xmlns:a16="http://schemas.microsoft.com/office/drawing/2014/main" id="{70512767-3E01-45BE-A7B9-5F14EBC8F34B}"/>
              </a:ext>
            </a:extLst>
          </p:cNvPr>
          <p:cNvSpPr txBox="1">
            <a:spLocks/>
          </p:cNvSpPr>
          <p:nvPr/>
        </p:nvSpPr>
        <p:spPr>
          <a:xfrm>
            <a:off x="-2324877" y="-1051149"/>
            <a:ext cx="8981114" cy="34671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15139E4-E63B-41CE-B2AC-995EF704E9F0}"/>
              </a:ext>
            </a:extLst>
          </p:cNvPr>
          <p:cNvSpPr txBox="1">
            <a:spLocks/>
          </p:cNvSpPr>
          <p:nvPr/>
        </p:nvSpPr>
        <p:spPr>
          <a:xfrm>
            <a:off x="1295400" y="2705100"/>
            <a:ext cx="8981114" cy="34671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AF8D45-8530-4A8C-ADC9-0A1B2E8108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5400" y="4039947"/>
            <a:ext cx="4367094" cy="14417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5BFCA4-B585-45E8-AD1D-06BF3326ED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6237" y="3354423"/>
            <a:ext cx="4240363" cy="212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8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Indicators</a:t>
            </a:r>
          </a:p>
        </p:txBody>
      </p:sp>
    </p:spTree>
    <p:extLst>
      <p:ext uri="{BB962C8B-B14F-4D97-AF65-F5344CB8AC3E}">
        <p14:creationId xmlns:p14="http://schemas.microsoft.com/office/powerpoint/2010/main" val="214695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Variable</a:t>
            </a:r>
          </a:p>
        </p:txBody>
      </p:sp>
      <p:graphicFrame>
        <p:nvGraphicFramePr>
          <p:cNvPr id="6" name="Content Placeholder 5" descr="Basic Chevron Process diagram showing 4 steps arranged from left to right"/>
          <p:cNvGraphicFramePr>
            <a:graphicFrameLocks noGrp="1"/>
          </p:cNvGraphicFramePr>
          <p:nvPr>
            <p:ph idx="1"/>
            <p:extLst/>
          </p:nvPr>
        </p:nvGraphicFramePr>
        <p:xfrm>
          <a:off x="1295400" y="1593909"/>
          <a:ext cx="9601200" cy="520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11">
            <a:extLst>
              <a:ext uri="{FF2B5EF4-FFF2-40B4-BE49-F238E27FC236}">
                <a16:creationId xmlns:a16="http://schemas.microsoft.com/office/drawing/2014/main" id="{6DEBFA43-CD91-4D52-83C2-73C2AC6C87C1}"/>
              </a:ext>
            </a:extLst>
          </p:cNvPr>
          <p:cNvSpPr txBox="1">
            <a:spLocks/>
          </p:cNvSpPr>
          <p:nvPr/>
        </p:nvSpPr>
        <p:spPr>
          <a:xfrm>
            <a:off x="931506" y="3106622"/>
            <a:ext cx="8981114" cy="34671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Taxi Rides Per Day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Community level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Aggregate Chicago level</a:t>
            </a:r>
          </a:p>
          <a:p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8B63215-2ACC-4C1A-9BC9-BD3C549269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766236"/>
              </p:ext>
            </p:extLst>
          </p:nvPr>
        </p:nvGraphicFramePr>
        <p:xfrm>
          <a:off x="4982547" y="2518794"/>
          <a:ext cx="6466114" cy="2920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80162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Indicators</a:t>
            </a:r>
          </a:p>
        </p:txBody>
      </p:sp>
      <p:graphicFrame>
        <p:nvGraphicFramePr>
          <p:cNvPr id="6" name="Content Placeholder 5" descr="Basic Chevron Process diagram showing 4 steps arranged from left to righ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351540"/>
              </p:ext>
            </p:extLst>
          </p:nvPr>
        </p:nvGraphicFramePr>
        <p:xfrm>
          <a:off x="1295400" y="1593909"/>
          <a:ext cx="9601200" cy="520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11">
            <a:extLst>
              <a:ext uri="{FF2B5EF4-FFF2-40B4-BE49-F238E27FC236}">
                <a16:creationId xmlns:a16="http://schemas.microsoft.com/office/drawing/2014/main" id="{6DEBFA43-CD91-4D52-83C2-73C2AC6C87C1}"/>
              </a:ext>
            </a:extLst>
          </p:cNvPr>
          <p:cNvSpPr txBox="1">
            <a:spLocks/>
          </p:cNvSpPr>
          <p:nvPr/>
        </p:nvSpPr>
        <p:spPr>
          <a:xfrm>
            <a:off x="1295400" y="2705100"/>
            <a:ext cx="8981114" cy="34671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Exponential Moving Average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Taxi rides per day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Widely used in the financial industry</a:t>
            </a:r>
          </a:p>
          <a:p>
            <a:r>
              <a:rPr lang="en-US" dirty="0"/>
              <a:t>Polynomial Average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Taxi rides per day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Average of 2</a:t>
            </a:r>
            <a:r>
              <a:rPr lang="en-US" baseline="30000" dirty="0"/>
              <a:t>nd</a:t>
            </a:r>
            <a:r>
              <a:rPr lang="en-US" dirty="0"/>
              <a:t> and 4</a:t>
            </a:r>
            <a:r>
              <a:rPr lang="en-US" baseline="30000" dirty="0"/>
              <a:t>th</a:t>
            </a:r>
            <a:r>
              <a:rPr lang="en-US" dirty="0"/>
              <a:t> degree</a:t>
            </a:r>
          </a:p>
          <a:p>
            <a:r>
              <a:rPr lang="en-US" dirty="0"/>
              <a:t>Revenue per day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High occurrence of obvious outliers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Indicators</a:t>
            </a:r>
          </a:p>
        </p:txBody>
      </p:sp>
      <p:graphicFrame>
        <p:nvGraphicFramePr>
          <p:cNvPr id="6" name="Content Placeholder 5" descr="Basic Chevron Process diagram showing 4 steps arranged from left to right"/>
          <p:cNvGraphicFramePr>
            <a:graphicFrameLocks noGrp="1"/>
          </p:cNvGraphicFramePr>
          <p:nvPr>
            <p:ph idx="1"/>
            <p:extLst/>
          </p:nvPr>
        </p:nvGraphicFramePr>
        <p:xfrm>
          <a:off x="1295400" y="1593909"/>
          <a:ext cx="9601200" cy="520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11">
            <a:extLst>
              <a:ext uri="{FF2B5EF4-FFF2-40B4-BE49-F238E27FC236}">
                <a16:creationId xmlns:a16="http://schemas.microsoft.com/office/drawing/2014/main" id="{6DEBFA43-CD91-4D52-83C2-73C2AC6C87C1}"/>
              </a:ext>
            </a:extLst>
          </p:cNvPr>
          <p:cNvSpPr txBox="1">
            <a:spLocks/>
          </p:cNvSpPr>
          <p:nvPr/>
        </p:nvSpPr>
        <p:spPr>
          <a:xfrm>
            <a:off x="1295400" y="2705100"/>
            <a:ext cx="8981114" cy="34671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Exponential Moving Average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Taxi rides per day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Widely used in the financial industry</a:t>
            </a:r>
          </a:p>
          <a:p>
            <a:r>
              <a:rPr lang="en-US" dirty="0"/>
              <a:t>Polynomial Average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Taxi rides per day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Average of 2</a:t>
            </a:r>
            <a:r>
              <a:rPr lang="en-US" baseline="30000" dirty="0"/>
              <a:t>nd</a:t>
            </a:r>
            <a:r>
              <a:rPr lang="en-US" dirty="0"/>
              <a:t> and 4</a:t>
            </a:r>
            <a:r>
              <a:rPr lang="en-US" baseline="30000" dirty="0"/>
              <a:t>th</a:t>
            </a:r>
            <a:r>
              <a:rPr lang="en-US" dirty="0"/>
              <a:t> degree</a:t>
            </a:r>
          </a:p>
          <a:p>
            <a:r>
              <a:rPr lang="en-US" dirty="0"/>
              <a:t>Revenue per day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High occurrence of obvious outliers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351852-DE4F-4F0F-AC1D-015FE3ABA7AB}"/>
              </a:ext>
            </a:extLst>
          </p:cNvPr>
          <p:cNvSpPr/>
          <p:nvPr/>
        </p:nvSpPr>
        <p:spPr>
          <a:xfrm>
            <a:off x="1295400" y="2621902"/>
            <a:ext cx="5030755" cy="140892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EEDEA1F-7731-4B87-A4EF-D2D7E852C8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6278816"/>
              </p:ext>
            </p:extLst>
          </p:nvPr>
        </p:nvGraphicFramePr>
        <p:xfrm>
          <a:off x="6531429" y="2621901"/>
          <a:ext cx="5403492" cy="3788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77258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174</TotalTime>
  <Words>424</Words>
  <Application>Microsoft Office PowerPoint</Application>
  <PresentationFormat>Widescreen</PresentationFormat>
  <Paragraphs>162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Book Antiqua</vt:lpstr>
      <vt:lpstr>Wingdings</vt:lpstr>
      <vt:lpstr>Sales Direction 16X9</vt:lpstr>
      <vt:lpstr>Predicting Chicago Taxi Behavior</vt:lpstr>
      <vt:lpstr>Executive Overview</vt:lpstr>
      <vt:lpstr>Data Management</vt:lpstr>
      <vt:lpstr>Division of Data by Community</vt:lpstr>
      <vt:lpstr>Google Tools</vt:lpstr>
      <vt:lpstr>Indicators</vt:lpstr>
      <vt:lpstr>Target Variable</vt:lpstr>
      <vt:lpstr>Predictive Indicators</vt:lpstr>
      <vt:lpstr>Predictive Indicators</vt:lpstr>
      <vt:lpstr>Predictive Indicators</vt:lpstr>
      <vt:lpstr>Predictive Indicators</vt:lpstr>
      <vt:lpstr>Methodology</vt:lpstr>
      <vt:lpstr>Flow of Methodology</vt:lpstr>
      <vt:lpstr>Linear Regression</vt:lpstr>
      <vt:lpstr>Results</vt:lpstr>
      <vt:lpstr>Revenue vs No Revenue Results</vt:lpstr>
      <vt:lpstr>Final Results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Blake DeBenon</dc:creator>
  <cp:lastModifiedBy>Blake DeBenon</cp:lastModifiedBy>
  <cp:revision>15</cp:revision>
  <dcterms:created xsi:type="dcterms:W3CDTF">2018-04-24T23:37:31Z</dcterms:created>
  <dcterms:modified xsi:type="dcterms:W3CDTF">2018-04-25T20:50:08Z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