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2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thi Bukkapatnam" userId="b64f05ad651eacaa" providerId="LiveId" clId="{F11AEA05-BABD-4311-A8B2-7263B7C44188}"/>
    <pc:docChg chg="custSel addSld modSld">
      <pc:chgData name="Deepthi Bukkapatnam" userId="b64f05ad651eacaa" providerId="LiveId" clId="{F11AEA05-BABD-4311-A8B2-7263B7C44188}" dt="2025-03-26T04:35:02.307" v="72" actId="20577"/>
      <pc:docMkLst>
        <pc:docMk/>
      </pc:docMkLst>
      <pc:sldChg chg="addSp delSp modSp new mod">
        <pc:chgData name="Deepthi Bukkapatnam" userId="b64f05ad651eacaa" providerId="LiveId" clId="{F11AEA05-BABD-4311-A8B2-7263B7C44188}" dt="2025-03-26T04:35:02.307" v="72" actId="20577"/>
        <pc:sldMkLst>
          <pc:docMk/>
          <pc:sldMk cId="1473885616" sldId="264"/>
        </pc:sldMkLst>
        <pc:spChg chg="mod">
          <ac:chgData name="Deepthi Bukkapatnam" userId="b64f05ad651eacaa" providerId="LiveId" clId="{F11AEA05-BABD-4311-A8B2-7263B7C44188}" dt="2025-03-26T04:32:24.362" v="21" actId="20577"/>
          <ac:spMkLst>
            <pc:docMk/>
            <pc:sldMk cId="1473885616" sldId="264"/>
            <ac:spMk id="2" creationId="{3BF167FA-6E82-8A84-99C3-5FA21661C6C6}"/>
          </ac:spMkLst>
        </pc:spChg>
        <pc:spChg chg="add del mod">
          <ac:chgData name="Deepthi Bukkapatnam" userId="b64f05ad651eacaa" providerId="LiveId" clId="{F11AEA05-BABD-4311-A8B2-7263B7C44188}" dt="2025-03-26T04:32:17.694" v="4" actId="21"/>
          <ac:spMkLst>
            <pc:docMk/>
            <pc:sldMk cId="1473885616" sldId="264"/>
            <ac:spMk id="4" creationId="{EA2BB17E-050E-EDC1-B23E-8744E2E049EB}"/>
          </ac:spMkLst>
        </pc:spChg>
        <pc:spChg chg="add mod">
          <ac:chgData name="Deepthi Bukkapatnam" userId="b64f05ad651eacaa" providerId="LiveId" clId="{F11AEA05-BABD-4311-A8B2-7263B7C44188}" dt="2025-03-26T04:35:02.307" v="72" actId="20577"/>
          <ac:spMkLst>
            <pc:docMk/>
            <pc:sldMk cId="1473885616" sldId="264"/>
            <ac:spMk id="6" creationId="{325D2676-E483-B780-9321-0794C4BB73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5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7533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6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549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02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30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83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2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1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6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7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8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2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8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7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ctrTitle"/>
          </p:nvPr>
        </p:nvSpPr>
        <p:spPr>
          <a:xfrm>
            <a:off x="1130300" y="914401"/>
            <a:ext cx="6057081" cy="3127068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dirty="0"/>
              <a:t>A Tableau Exploration on Movie Trends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276" y="235974"/>
            <a:ext cx="6347714" cy="1061884"/>
          </a:xfrm>
        </p:spPr>
        <p:txBody>
          <a:bodyPr>
            <a:noAutofit/>
          </a:bodyPr>
          <a:lstStyle/>
          <a:p>
            <a:r>
              <a:rPr lang="en-US" sz="2800" dirty="0"/>
              <a:t>This bar chart shows the top 25 movies based on popularity from the dataset</a:t>
            </a:r>
            <a:endParaRPr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BF2268-4C56-DDE3-AFE5-977D8823BA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32" b="21006"/>
          <a:stretch/>
        </p:blipFill>
        <p:spPr>
          <a:xfrm>
            <a:off x="393289" y="1641987"/>
            <a:ext cx="6941575" cy="42082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/>
          </p:nvPr>
        </p:nvSpPr>
        <p:spPr>
          <a:xfrm>
            <a:off x="353962" y="403122"/>
            <a:ext cx="70890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rPr sz="2800" dirty="0"/>
              <a:t>Line chart representing how average ratings have changed over the years.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9EF2C5-1D09-E7CD-D087-81FA2B3F44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22" b="11144"/>
          <a:stretch/>
        </p:blipFill>
        <p:spPr>
          <a:xfrm>
            <a:off x="353962" y="1455175"/>
            <a:ext cx="6971070" cy="42770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 txBox="1">
            <a:spLocks noGrp="1"/>
          </p:cNvSpPr>
          <p:nvPr>
            <p:ph type="title"/>
          </p:nvPr>
        </p:nvSpPr>
        <p:spPr>
          <a:xfrm>
            <a:off x="245807" y="393290"/>
            <a:ext cx="65679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rPr sz="2800" dirty="0"/>
              <a:t>Bubble chart comparing vote count and ratings, with size representing popularity.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CF2584-5E4D-9C6B-9175-6404607A11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2641" r="10639" b="10765"/>
          <a:stretch/>
        </p:blipFill>
        <p:spPr>
          <a:xfrm>
            <a:off x="481780" y="1877961"/>
            <a:ext cx="6744929" cy="42082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69" y="373626"/>
            <a:ext cx="6597444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Area </a:t>
            </a:r>
            <a:r>
              <a:rPr lang="en-US" sz="3100" dirty="0"/>
              <a:t>showing</a:t>
            </a:r>
            <a:r>
              <a:rPr lang="en-US" dirty="0"/>
              <a:t> how top-rated movies are distributed across rating bins.</a:t>
            </a:r>
            <a:br>
              <a:rPr lang="en-US" dirty="0"/>
            </a:b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851AC9-01D1-A79A-7C94-15DF8969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1732" r="274" b="8614"/>
          <a:stretch/>
        </p:blipFill>
        <p:spPr>
          <a:xfrm>
            <a:off x="359869" y="1694426"/>
            <a:ext cx="6945499" cy="45097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316" y="363793"/>
            <a:ext cx="7157884" cy="1066799"/>
          </a:xfrm>
        </p:spPr>
        <p:txBody>
          <a:bodyPr>
            <a:noAutofit/>
          </a:bodyPr>
          <a:lstStyle/>
          <a:p>
            <a:r>
              <a:rPr lang="en-US" sz="2800" dirty="0"/>
              <a:t>A heat map showing the most popular movie from each year based on color intensity.</a:t>
            </a:r>
            <a:br>
              <a:rPr lang="en-US" sz="2800" dirty="0"/>
            </a:br>
            <a:endParaRPr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23589E-7B56-95AE-739A-DF9CBD80CD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31" r="11075" b="7705"/>
          <a:stretch/>
        </p:blipFill>
        <p:spPr>
          <a:xfrm>
            <a:off x="344130" y="1809136"/>
            <a:ext cx="6862915" cy="44048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67FA-6E82-8A84-99C3-5FA21661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Findings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D2676-E483-B780-9321-0794C4BB73B8}"/>
              </a:ext>
            </a:extLst>
          </p:cNvPr>
          <p:cNvSpPr txBox="1"/>
          <p:nvPr/>
        </p:nvSpPr>
        <p:spPr>
          <a:xfrm>
            <a:off x="609599" y="1539222"/>
            <a:ext cx="626364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rPr lang="en-US" dirty="0"/>
              <a:t>Expected: Recent movies are more popular</a:t>
            </a:r>
            <a:br>
              <a:rPr lang="en-US" dirty="0"/>
            </a:br>
            <a:r>
              <a:rPr lang="en-US" dirty="0"/>
              <a:t>Surprising: Some of them have very low ratings</a:t>
            </a:r>
          </a:p>
          <a:p>
            <a:pPr>
              <a:defRPr sz="1600"/>
            </a:pPr>
            <a:r>
              <a:rPr lang="en-US" dirty="0"/>
              <a:t>Expected: Ratings improve with better filmmaking</a:t>
            </a:r>
            <a:br>
              <a:rPr lang="en-US" dirty="0"/>
            </a:br>
            <a:r>
              <a:rPr lang="en-US" dirty="0"/>
              <a:t>Surprising: Ratings are declining</a:t>
            </a:r>
          </a:p>
          <a:p>
            <a:pPr>
              <a:defRPr sz="1600"/>
            </a:pPr>
            <a:r>
              <a:rPr lang="en-US" dirty="0"/>
              <a:t>Expected: Highly voted = better quality</a:t>
            </a:r>
            <a:br>
              <a:rPr lang="en-US" dirty="0"/>
            </a:br>
            <a:r>
              <a:rPr lang="en-US" dirty="0"/>
              <a:t>Surprising: Some low-vote movies are critically loved</a:t>
            </a:r>
          </a:p>
          <a:p>
            <a:pPr>
              <a:defRPr sz="1600"/>
            </a:pPr>
            <a:r>
              <a:rPr lang="en-US" dirty="0"/>
              <a:t>Expected: Ratings are widely distributed</a:t>
            </a:r>
            <a:br>
              <a:rPr lang="en-US" dirty="0"/>
            </a:br>
            <a:r>
              <a:rPr lang="en-US" dirty="0"/>
              <a:t>Surprising: Most movies fall into a narrow band (6.5–7.5)</a:t>
            </a:r>
          </a:p>
          <a:p>
            <a:pPr>
              <a:defRPr sz="1600"/>
            </a:pPr>
            <a:r>
              <a:rPr lang="en-US" dirty="0"/>
              <a:t>Expected: Each year has at least one hit</a:t>
            </a:r>
            <a:br>
              <a:rPr lang="en-US" dirty="0"/>
            </a:br>
            <a:r>
              <a:rPr lang="en-US" dirty="0"/>
              <a:t>Surprising: A few years had no clear standout movie</a:t>
            </a:r>
          </a:p>
          <a:p>
            <a:pPr>
              <a:defRPr sz="16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88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2438"/>
            <a:ext cx="7256207" cy="1320800"/>
          </a:xfrm>
        </p:spPr>
        <p:txBody>
          <a:bodyPr>
            <a:noAutofit/>
          </a:bodyPr>
          <a:lstStyle/>
          <a:p>
            <a:r>
              <a:rPr lang="en-US" sz="2800" dirty="0"/>
              <a:t>Dashboard combining all visualizations for a single, interactive overview.</a:t>
            </a:r>
            <a:br>
              <a:rPr lang="en-US" sz="2800" dirty="0"/>
            </a:br>
            <a:endParaRPr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endParaRPr dirty="0"/>
          </a:p>
        </p:txBody>
      </p:sp>
      <p:pic>
        <p:nvPicPr>
          <p:cNvPr id="5" name="Picture 4" descr="Screenshot (259).png"/>
          <p:cNvPicPr>
            <a:picLocks noChangeAspect="1"/>
          </p:cNvPicPr>
          <p:nvPr/>
        </p:nvPicPr>
        <p:blipFill>
          <a:blip r:embed="rId2"/>
          <a:srcRect t="2469" r="30042" b="6611"/>
          <a:stretch/>
        </p:blipFill>
        <p:spPr>
          <a:xfrm>
            <a:off x="457200" y="1474839"/>
            <a:ext cx="6799007" cy="46703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709" y="2147529"/>
            <a:ext cx="6347714" cy="1320800"/>
          </a:xfrm>
        </p:spPr>
        <p:txBody>
          <a:bodyPr/>
          <a:lstStyle/>
          <a:p>
            <a:r>
              <a:rPr lang="en-US" dirty="0"/>
              <a:t>            THANKYOU</a:t>
            </a:r>
            <a:br>
              <a:rPr lang="en-US" dirty="0"/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914400"/>
            <a:ext cx="184731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600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178</Words>
  <Application>Microsoft Office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 A Tableau Exploration on Movie Trends Dataset</vt:lpstr>
      <vt:lpstr>This bar chart shows the top 25 movies based on popularity from the dataset</vt:lpstr>
      <vt:lpstr>Line chart representing how average ratings have changed over the years.</vt:lpstr>
      <vt:lpstr>Bubble chart comparing vote count and ratings, with size representing popularity.</vt:lpstr>
      <vt:lpstr>Area showing how top-rated movies are distributed across rating bins. </vt:lpstr>
      <vt:lpstr>A heat map showing the most popular movie from each year based on color intensity. </vt:lpstr>
      <vt:lpstr>Expected Findings</vt:lpstr>
      <vt:lpstr>Dashboard combining all visualizations for a single, interactive overview. </vt:lpstr>
      <vt:lpstr>            THANKYOU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Prakhyath Boinpally</dc:creator>
  <cp:keywords/>
  <dc:description>generated using python-pptx</dc:description>
  <cp:lastModifiedBy>Deepthi Bukkapatnam</cp:lastModifiedBy>
  <cp:revision>2</cp:revision>
  <dcterms:created xsi:type="dcterms:W3CDTF">2013-01-27T09:14:16Z</dcterms:created>
  <dcterms:modified xsi:type="dcterms:W3CDTF">2025-03-26T04:35:11Z</dcterms:modified>
  <cp:category/>
</cp:coreProperties>
</file>