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7" r:id="rId3"/>
    <p:sldMasterId id="2147483701" r:id="rId4"/>
    <p:sldMasterId id="2147483714" r:id="rId5"/>
    <p:sldMasterId id="2147483726" r:id="rId6"/>
    <p:sldMasterId id="2147483765" r:id="rId7"/>
    <p:sldMasterId id="2147483777" r:id="rId8"/>
  </p:sldMasterIdLst>
  <p:notesMasterIdLst>
    <p:notesMasterId r:id="rId46"/>
  </p:notesMasterIdLst>
  <p:sldIdLst>
    <p:sldId id="317" r:id="rId9"/>
    <p:sldId id="318" r:id="rId10"/>
    <p:sldId id="311" r:id="rId11"/>
    <p:sldId id="290" r:id="rId12"/>
    <p:sldId id="324" r:id="rId13"/>
    <p:sldId id="339" r:id="rId14"/>
    <p:sldId id="292" r:id="rId15"/>
    <p:sldId id="331" r:id="rId16"/>
    <p:sldId id="333" r:id="rId17"/>
    <p:sldId id="291" r:id="rId18"/>
    <p:sldId id="316" r:id="rId19"/>
    <p:sldId id="293" r:id="rId20"/>
    <p:sldId id="294" r:id="rId21"/>
    <p:sldId id="295" r:id="rId22"/>
    <p:sldId id="334" r:id="rId23"/>
    <p:sldId id="332" r:id="rId24"/>
    <p:sldId id="296" r:id="rId25"/>
    <p:sldId id="297" r:id="rId26"/>
    <p:sldId id="298" r:id="rId27"/>
    <p:sldId id="299" r:id="rId28"/>
    <p:sldId id="300" r:id="rId29"/>
    <p:sldId id="301" r:id="rId30"/>
    <p:sldId id="302" r:id="rId31"/>
    <p:sldId id="303" r:id="rId32"/>
    <p:sldId id="304" r:id="rId33"/>
    <p:sldId id="310" r:id="rId34"/>
    <p:sldId id="305" r:id="rId35"/>
    <p:sldId id="306" r:id="rId36"/>
    <p:sldId id="307" r:id="rId37"/>
    <p:sldId id="309" r:id="rId38"/>
    <p:sldId id="308" r:id="rId39"/>
    <p:sldId id="315" r:id="rId40"/>
    <p:sldId id="313" r:id="rId41"/>
    <p:sldId id="336" r:id="rId42"/>
    <p:sldId id="337" r:id="rId43"/>
    <p:sldId id="330" r:id="rId44"/>
    <p:sldId id="314"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elsey Goins" initials="CG" lastIdx="3" clrIdx="0"/>
  <p:cmAuthor id="1" name="Heather Tomlinson" initials="H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09828"/>
    <a:srgbClr val="FF9900"/>
    <a:srgbClr val="A80202"/>
    <a:srgbClr val="840E97"/>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620"/>
    <p:restoredTop sz="94660"/>
  </p:normalViewPr>
  <p:slideViewPr>
    <p:cSldViewPr>
      <p:cViewPr varScale="1">
        <p:scale>
          <a:sx n="123" d="100"/>
          <a:sy n="123" d="100"/>
        </p:scale>
        <p:origin x="-1284" y="-90"/>
      </p:cViewPr>
      <p:guideLst>
        <p:guide orient="horz" pos="2160"/>
        <p:guide orient="horz" pos="624"/>
        <p:guide orient="horz" pos="528"/>
        <p:guide orient="horz" pos="4176"/>
        <p:guide pos="2880"/>
        <p:guide pos="288"/>
        <p:guide pos="5472"/>
      </p:guideLst>
    </p:cSldViewPr>
  </p:slideViewPr>
  <p:notesTextViewPr>
    <p:cViewPr>
      <p:scale>
        <a:sx n="1" d="1"/>
        <a:sy n="1" d="1"/>
      </p:scale>
      <p:origin x="0" y="0"/>
    </p:cViewPr>
  </p:notesTextViewPr>
  <p:sorterViewPr>
    <p:cViewPr>
      <p:scale>
        <a:sx n="100" d="100"/>
        <a:sy n="100" d="100"/>
      </p:scale>
      <p:origin x="0" y="233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A73779-8FA7-4DC3-A48D-B7329B344840}" type="datetimeFigureOut">
              <a:rPr lang="en-US" smtClean="0"/>
              <a:t>10/15/2014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0191B5-B86C-4330-B154-6E02D35C2163}" type="slidenum">
              <a:rPr lang="en-US" smtClean="0"/>
              <a:t>‹#›</a:t>
            </a:fld>
            <a:endParaRPr lang="en-US"/>
          </a:p>
        </p:txBody>
      </p:sp>
    </p:spTree>
    <p:extLst>
      <p:ext uri="{BB962C8B-B14F-4D97-AF65-F5344CB8AC3E}">
        <p14:creationId xmlns:p14="http://schemas.microsoft.com/office/powerpoint/2010/main" val="651589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lienbildplatzhalter 1"/>
          <p:cNvSpPr>
            <a:spLocks noGrp="1" noRot="1" noChangeAspect="1" noTextEdit="1"/>
          </p:cNvSpPr>
          <p:nvPr>
            <p:ph type="sldImg"/>
          </p:nvPr>
        </p:nvSpPr>
        <p:spPr>
          <a:ln/>
        </p:spPr>
      </p:sp>
      <p:sp>
        <p:nvSpPr>
          <p:cNvPr id="75779" name="Notizenplatzhalt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de-DE">
              <a:latin typeface="Times New Roman" charset="0"/>
              <a:ea typeface="ＭＳ Ｐゴシック" charset="0"/>
            </a:endParaRPr>
          </a:p>
        </p:txBody>
      </p:sp>
      <p:sp>
        <p:nvSpPr>
          <p:cNvPr id="75780" name="Foliennummernplatzhalter 3"/>
          <p:cNvSpPr txBox="1">
            <a:spLocks noGrp="1"/>
          </p:cNvSpPr>
          <p:nvPr/>
        </p:nvSpPr>
        <p:spPr bwMode="auto">
          <a:xfrm>
            <a:off x="3884064" y="8685335"/>
            <a:ext cx="297233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Calibri" charset="0"/>
                <a:ea typeface="ＭＳ Ｐゴシック" charset="0"/>
                <a:cs typeface="ＭＳ Ｐゴシック" charset="0"/>
              </a:defRPr>
            </a:lvl1pPr>
            <a:lvl2pPr marL="742950" indent="-285750">
              <a:defRPr sz="2400" i="1">
                <a:solidFill>
                  <a:schemeClr val="tx1"/>
                </a:solidFill>
                <a:latin typeface="Calibri" charset="0"/>
                <a:ea typeface="ＭＳ Ｐゴシック" charset="0"/>
              </a:defRPr>
            </a:lvl2pPr>
            <a:lvl3pPr marL="1143000" indent="-228600">
              <a:defRPr sz="2400" i="1">
                <a:solidFill>
                  <a:schemeClr val="tx1"/>
                </a:solidFill>
                <a:latin typeface="Calibri" charset="0"/>
                <a:ea typeface="ＭＳ Ｐゴシック" charset="0"/>
              </a:defRPr>
            </a:lvl3pPr>
            <a:lvl4pPr marL="1600200" indent="-228600">
              <a:defRPr sz="2400" i="1">
                <a:solidFill>
                  <a:schemeClr val="tx1"/>
                </a:solidFill>
                <a:latin typeface="Calibri" charset="0"/>
                <a:ea typeface="ＭＳ Ｐゴシック" charset="0"/>
              </a:defRPr>
            </a:lvl4pPr>
            <a:lvl5pPr marL="2057400" indent="-228600">
              <a:defRPr sz="2400" i="1">
                <a:solidFill>
                  <a:schemeClr val="tx1"/>
                </a:solidFill>
                <a:latin typeface="Calibri" charset="0"/>
                <a:ea typeface="ＭＳ Ｐゴシック" charset="0"/>
              </a:defRPr>
            </a:lvl5pPr>
            <a:lvl6pPr marL="2514600" indent="-228600" eaLnBrk="0" fontAlgn="base" hangingPunct="0">
              <a:spcBef>
                <a:spcPct val="0"/>
              </a:spcBef>
              <a:spcAft>
                <a:spcPct val="0"/>
              </a:spcAft>
              <a:defRPr sz="2400" i="1">
                <a:solidFill>
                  <a:schemeClr val="tx1"/>
                </a:solidFill>
                <a:latin typeface="Calibri" charset="0"/>
                <a:ea typeface="ＭＳ Ｐゴシック" charset="0"/>
              </a:defRPr>
            </a:lvl6pPr>
            <a:lvl7pPr marL="2971800" indent="-228600" eaLnBrk="0" fontAlgn="base" hangingPunct="0">
              <a:spcBef>
                <a:spcPct val="0"/>
              </a:spcBef>
              <a:spcAft>
                <a:spcPct val="0"/>
              </a:spcAft>
              <a:defRPr sz="2400" i="1">
                <a:solidFill>
                  <a:schemeClr val="tx1"/>
                </a:solidFill>
                <a:latin typeface="Calibri" charset="0"/>
                <a:ea typeface="ＭＳ Ｐゴシック" charset="0"/>
              </a:defRPr>
            </a:lvl7pPr>
            <a:lvl8pPr marL="3429000" indent="-228600" eaLnBrk="0" fontAlgn="base" hangingPunct="0">
              <a:spcBef>
                <a:spcPct val="0"/>
              </a:spcBef>
              <a:spcAft>
                <a:spcPct val="0"/>
              </a:spcAft>
              <a:defRPr sz="2400" i="1">
                <a:solidFill>
                  <a:schemeClr val="tx1"/>
                </a:solidFill>
                <a:latin typeface="Calibri" charset="0"/>
                <a:ea typeface="ＭＳ Ｐゴシック" charset="0"/>
              </a:defRPr>
            </a:lvl8pPr>
            <a:lvl9pPr marL="3886200" indent="-228600" eaLnBrk="0" fontAlgn="base" hangingPunct="0">
              <a:spcBef>
                <a:spcPct val="0"/>
              </a:spcBef>
              <a:spcAft>
                <a:spcPct val="0"/>
              </a:spcAft>
              <a:defRPr sz="2400" i="1">
                <a:solidFill>
                  <a:schemeClr val="tx1"/>
                </a:solidFill>
                <a:latin typeface="Calibri" charset="0"/>
                <a:ea typeface="ＭＳ Ｐゴシック" charset="0"/>
              </a:defRPr>
            </a:lvl9pPr>
          </a:lstStyle>
          <a:p>
            <a:fld id="{91D9F49F-0BCE-8145-836F-31B5EC84D974}" type="slidenum">
              <a:rPr lang="de-DE" i="0">
                <a:solidFill>
                  <a:prstClr val="black"/>
                </a:solidFill>
                <a:latin typeface="Arial" charset="0"/>
              </a:rPr>
              <a:pPr/>
              <a:t>2</a:t>
            </a:fld>
            <a:endParaRPr lang="de-DE" i="0">
              <a:solidFill>
                <a:prstClr val="black"/>
              </a:solidFill>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a:t>
            </a:r>
            <a:r>
              <a:rPr lang="en-US" baseline="0" dirty="0" smtClean="0"/>
              <a:t> this trial with info from paper</a:t>
            </a:r>
            <a:endParaRPr lang="en-US" dirty="0"/>
          </a:p>
        </p:txBody>
      </p:sp>
      <p:sp>
        <p:nvSpPr>
          <p:cNvPr id="4" name="Slide Number Placeholder 3"/>
          <p:cNvSpPr>
            <a:spLocks noGrp="1"/>
          </p:cNvSpPr>
          <p:nvPr>
            <p:ph type="sldNum" sz="quarter" idx="10"/>
          </p:nvPr>
        </p:nvSpPr>
        <p:spPr/>
        <p:txBody>
          <a:bodyPr/>
          <a:lstStyle/>
          <a:p>
            <a:fld id="{D142391E-CAAF-4AD5-BD3B-7DBFE0DD8E07}" type="slidenum">
              <a:rPr 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3618619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a:t>
            </a:r>
            <a:r>
              <a:rPr lang="en-US" baseline="0" dirty="0" smtClean="0"/>
              <a:t> this trial with info from paper</a:t>
            </a:r>
            <a:endParaRPr lang="en-US" dirty="0"/>
          </a:p>
        </p:txBody>
      </p:sp>
      <p:sp>
        <p:nvSpPr>
          <p:cNvPr id="4" name="Slide Number Placeholder 3"/>
          <p:cNvSpPr>
            <a:spLocks noGrp="1"/>
          </p:cNvSpPr>
          <p:nvPr>
            <p:ph type="sldNum" sz="quarter" idx="10"/>
          </p:nvPr>
        </p:nvSpPr>
        <p:spPr/>
        <p:txBody>
          <a:bodyPr/>
          <a:lstStyle/>
          <a:p>
            <a:fld id="{D142391E-CAAF-4AD5-BD3B-7DBFE0DD8E07}"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3618619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535804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723900" algn="l"/>
                <a:tab pos="1447800" algn="l"/>
                <a:tab pos="2171700" algn="l"/>
                <a:tab pos="2895600" algn="l"/>
              </a:tabLst>
              <a:defRPr sz="1200">
                <a:solidFill>
                  <a:srgbClr val="000000"/>
                </a:solidFill>
                <a:latin typeface="Times New Roman" charset="0"/>
                <a:ea typeface="ＭＳ Ｐゴシック" charset="0"/>
              </a:defRPr>
            </a:lvl1pPr>
            <a:lvl2pPr>
              <a:tabLst>
                <a:tab pos="723900" algn="l"/>
                <a:tab pos="1447800" algn="l"/>
                <a:tab pos="2171700" algn="l"/>
                <a:tab pos="2895600" algn="l"/>
              </a:tabLst>
              <a:defRPr sz="1200">
                <a:solidFill>
                  <a:srgbClr val="000000"/>
                </a:solidFill>
                <a:latin typeface="Times New Roman" charset="0"/>
                <a:ea typeface="ＭＳ Ｐゴシック" charset="0"/>
              </a:defRPr>
            </a:lvl2pPr>
            <a:lvl3pPr>
              <a:tabLst>
                <a:tab pos="723900" algn="l"/>
                <a:tab pos="1447800" algn="l"/>
                <a:tab pos="2171700" algn="l"/>
                <a:tab pos="2895600" algn="l"/>
              </a:tabLst>
              <a:defRPr sz="1200">
                <a:solidFill>
                  <a:srgbClr val="000000"/>
                </a:solidFill>
                <a:latin typeface="Times New Roman" charset="0"/>
                <a:ea typeface="ＭＳ Ｐゴシック" charset="0"/>
              </a:defRPr>
            </a:lvl3pPr>
            <a:lvl4pPr>
              <a:tabLst>
                <a:tab pos="723900" algn="l"/>
                <a:tab pos="1447800" algn="l"/>
                <a:tab pos="2171700" algn="l"/>
                <a:tab pos="2895600" algn="l"/>
              </a:tabLst>
              <a:defRPr sz="1200">
                <a:solidFill>
                  <a:srgbClr val="000000"/>
                </a:solidFill>
                <a:latin typeface="Times New Roman" charset="0"/>
                <a:ea typeface="ＭＳ Ｐゴシック" charset="0"/>
              </a:defRPr>
            </a:lvl4pPr>
            <a:lvl5pPr>
              <a:tabLst>
                <a:tab pos="723900" algn="l"/>
                <a:tab pos="1447800" algn="l"/>
                <a:tab pos="2171700" algn="l"/>
                <a:tab pos="28956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0"/>
              </a:defRPr>
            </a:lvl9pPr>
          </a:lstStyle>
          <a:p>
            <a:fld id="{9B32C8A2-76CD-9041-A4C7-BAB6923855B8}" type="slidenum">
              <a:rPr lang="en-US" sz="1700">
                <a:ea typeface="MS PGothic" charset="0"/>
              </a:rPr>
              <a:pPr/>
              <a:t>34</a:t>
            </a:fld>
            <a:endParaRPr lang="en-US" sz="1700">
              <a:ea typeface="MS PGothic" charset="0"/>
            </a:endParaRPr>
          </a:p>
        </p:txBody>
      </p:sp>
      <p:sp>
        <p:nvSpPr>
          <p:cNvPr id="51203" name="Text Box 1"/>
          <p:cNvSpPr txBox="1">
            <a:spLocks noChangeArrowheads="1"/>
          </p:cNvSpPr>
          <p:nvPr/>
        </p:nvSpPr>
        <p:spPr bwMode="auto">
          <a:xfrm>
            <a:off x="3857725" y="8677203"/>
            <a:ext cx="3000275" cy="465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2400" tIns="0" rIns="32400" bIns="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9pPr>
          </a:lstStyle>
          <a:p>
            <a:pPr algn="r" defTabSz="449263" fontAlgn="base">
              <a:spcBef>
                <a:spcPct val="0"/>
              </a:spcBef>
              <a:spcAft>
                <a:spcPct val="0"/>
              </a:spcAft>
              <a:buSzPct val="100000"/>
            </a:pPr>
            <a:fld id="{D4D4D2FC-B0CF-7346-B420-F07AFA2EAF00}" type="slidenum">
              <a:rPr lang="en-US" sz="1700" i="1" smtClean="0">
                <a:ea typeface="MS PGothic" charset="0"/>
                <a:cs typeface="MS PGothic" charset="0"/>
              </a:rPr>
              <a:pPr algn="r" defTabSz="449263" fontAlgn="base">
                <a:spcBef>
                  <a:spcPct val="0"/>
                </a:spcBef>
                <a:spcAft>
                  <a:spcPct val="0"/>
                </a:spcAft>
                <a:buSzPct val="100000"/>
              </a:pPr>
              <a:t>34</a:t>
            </a:fld>
            <a:endParaRPr lang="en-US" sz="1700" i="1" smtClean="0">
              <a:ea typeface="MS PGothic" charset="0"/>
              <a:cs typeface="MS PGothic" charset="0"/>
            </a:endParaRPr>
          </a:p>
        </p:txBody>
      </p:sp>
      <p:sp>
        <p:nvSpPr>
          <p:cNvPr id="51204" name="Rectangle 2"/>
          <p:cNvSpPr>
            <a:spLocks noGrp="1" noRot="1" noChangeAspect="1" noChangeArrowheads="1" noTextEdit="1"/>
          </p:cNvSpPr>
          <p:nvPr>
            <p:ph type="sldImg"/>
          </p:nvPr>
        </p:nvSpPr>
        <p:spPr>
          <a:xfrm>
            <a:off x="1084263" y="641350"/>
            <a:ext cx="4692650" cy="35194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5" name="Text Box 3"/>
          <p:cNvSpPr>
            <a:spLocks noGrp="1" noChangeArrowheads="1"/>
          </p:cNvSpPr>
          <p:nvPr>
            <p:ph type="body" idx="1"/>
          </p:nvPr>
        </p:nvSpPr>
        <p:spPr>
          <a:xfrm>
            <a:off x="916751" y="4346600"/>
            <a:ext cx="5027704" cy="4112473"/>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800" i="1" u="sng">
                <a:latin typeface="Times New Roman" charset="0"/>
                <a:ea typeface="MS PGothic" charset="0"/>
                <a:cs typeface="MS PGothic" charset="0"/>
              </a:rPr>
              <a:t>2013</a:t>
            </a:r>
          </a:p>
          <a:p>
            <a:pPr eaLnBrk="1" hangingPunct="1">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800" i="1" u="sng">
                <a:solidFill>
                  <a:srgbClr val="FF0000"/>
                </a:solidFill>
                <a:latin typeface="Arial" charset="0"/>
                <a:ea typeface="MS PGothic" charset="0"/>
                <a:cs typeface="MS PGothic" charset="0"/>
              </a:rPr>
              <a:t>Docetaxel + trastuzumab + pertuzumab (LoE 1bA AGO++)</a:t>
            </a:r>
          </a:p>
          <a:p>
            <a:pPr eaLnBrk="1" hangingPunct="1">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800" i="1">
                <a:latin typeface="Times New Roman" charset="0"/>
                <a:ea typeface="MS PGothic" charset="0"/>
                <a:cs typeface="MS PGothic" charset="0"/>
              </a:rPr>
              <a:t>Baselga et al., December 7, NEJM 2011</a:t>
            </a:r>
          </a:p>
          <a:p>
            <a:pPr eaLnBrk="1" hangingPunct="1">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800" i="1" u="sng">
              <a:latin typeface="Times New Roman" charset="0"/>
              <a:ea typeface="MS PGothic" charset="0"/>
              <a:cs typeface="MS PGothic" charset="0"/>
            </a:endParaRPr>
          </a:p>
          <a:p>
            <a:pPr eaLnBrk="1" hangingPunct="1">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800" i="1" u="sng">
                <a:latin typeface="Times New Roman" charset="0"/>
                <a:ea typeface="MS PGothic" charset="0"/>
                <a:cs typeface="MS PGothic" charset="0"/>
              </a:rPr>
              <a:t>Side effects Pertuzumab</a:t>
            </a:r>
          </a:p>
          <a:p>
            <a:pPr eaLnBrk="1" hangingPunct="1">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800" i="1">
                <a:latin typeface="Times New Roman" charset="0"/>
                <a:ea typeface="MS PGothic" charset="0"/>
                <a:cs typeface="MS PGothic" charset="0"/>
              </a:rPr>
              <a:t>Skin rash</a:t>
            </a:r>
          </a:p>
          <a:p>
            <a:pPr eaLnBrk="1" hangingPunct="1">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800" i="1">
                <a:latin typeface="Arial" charset="0"/>
                <a:ea typeface="MS PGothic" charset="0"/>
                <a:cs typeface="MS PGothic" charset="0"/>
              </a:rPr>
              <a:t>Pertuzumab is associated with a significant risk of rash, and the incidence varies among different tumor types. Prevention, early recognition, and appropriate treatment of this rash may lead to improvement in patient quality of life, adherence to therapy, and possibly optimize clinical outcomes.</a:t>
            </a: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800" i="1">
                <a:latin typeface="Arial" charset="0"/>
                <a:ea typeface="MS PGothic" charset="0"/>
                <a:cs typeface="MS PGothic" charset="0"/>
              </a:rPr>
              <a:t>Drucker AM, Wu S, Dang CT, Lacouture ME. Risk of rash with the anti-HER2 dimerization antibody pertuzumab: a meta-analysis. Breast Cancer Res Treat. 2012 Sep;135(2):347-54. </a:t>
            </a:r>
          </a:p>
          <a:p>
            <a:pPr eaLnBrk="1" hangingPunct="1">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800" i="1" u="sng">
              <a:latin typeface="Times New Roman" charset="0"/>
              <a:ea typeface="MS PGothic" charset="0"/>
              <a:cs typeface="MS PGothic" charset="0"/>
            </a:endParaRPr>
          </a:p>
          <a:p>
            <a:pPr eaLnBrk="1" hangingPunct="1">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800" i="1" u="sng">
              <a:latin typeface="Times New Roman" charset="0"/>
              <a:ea typeface="MS PGothic" charset="0"/>
              <a:cs typeface="MS PGothic" charset="0"/>
            </a:endParaRP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i="1" u="sng">
                <a:latin typeface="Arial" charset="0"/>
                <a:ea typeface="MS PGothic" charset="0"/>
                <a:cs typeface="MS PGothic" charset="0"/>
              </a:rPr>
              <a:t>Paclitaxel + trastuzumab + pertuzumab (LoE 5D AGO+/-)</a:t>
            </a:r>
            <a:r>
              <a:rPr lang="en-US" sz="800" i="1">
                <a:latin typeface="Arial" charset="0"/>
                <a:ea typeface="MS PGothic" charset="0"/>
                <a:cs typeface="MS PGothic" charset="0"/>
              </a:rPr>
              <a:t>	</a:t>
            </a: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i="1">
              <a:latin typeface="Arial" charset="0"/>
              <a:ea typeface="MS PGothic" charset="0"/>
              <a:cs typeface="MS PGothic" charset="0"/>
            </a:endParaRP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i="1" u="sng">
                <a:latin typeface="Arial" charset="0"/>
                <a:ea typeface="MS PGothic" charset="0"/>
                <a:cs typeface="MS PGothic" charset="0"/>
              </a:rPr>
              <a:t>1st-Line chemotherapy* + trastuzumab (LoE 1bB AGO+)</a:t>
            </a: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i="1" u="sng">
                <a:latin typeface="Arial" charset="0"/>
                <a:ea typeface="MS PGothic" charset="0"/>
                <a:cs typeface="MS PGothic" charset="0"/>
              </a:rPr>
              <a:t>(</a:t>
            </a:r>
            <a:r>
              <a:rPr lang="de-DE" sz="800" i="1" u="sng">
                <a:solidFill>
                  <a:srgbClr val="FF0000"/>
                </a:solidFill>
                <a:latin typeface="Arial" charset="0"/>
                <a:ea typeface="MS PGothic" charset="0"/>
                <a:cs typeface="MS PGothic" charset="0"/>
              </a:rPr>
              <a:t>*taxanes; vinorelbine; paclitaxel/carboplatin; capecitabine/docetaxel</a:t>
            </a:r>
            <a:r>
              <a:rPr lang="en-US" sz="800" i="1" u="sng">
                <a:latin typeface="Arial" charset="0"/>
                <a:ea typeface="MS PGothic" charset="0"/>
                <a:cs typeface="MS PGothic" charset="0"/>
              </a:rPr>
              <a:t>)</a:t>
            </a: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800" i="1">
                <a:latin typeface="Times New Roman" charset="0"/>
                <a:ea typeface="MS PGothic" charset="0"/>
                <a:cs typeface="MS PGothic" charset="0"/>
              </a:rPr>
              <a:t>Andersson M., Lidbrink E, Bjerre K. et al.: Phase III Randomized Study Comparing Docetaxel Plus Trastuzumab With Vinorelbine Plus Trastuzumab As First-Line Therapy of Metastatic or Locally Advanced Human Epidermal Growth Factor Receptor 2–Positive Breast Cancer: The HERNATA Study. DOI: 10.1200/JCO.2010.30.8213</a:t>
            </a: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800" i="1">
                <a:latin typeface="Times New Roman" charset="0"/>
                <a:ea typeface="MS PGothic" charset="0"/>
                <a:cs typeface="MS PGothic" charset="0"/>
              </a:rPr>
              <a:t>Valero V., Forbes J., Pegramet M. D. et al.: Multicenter Phase III Randomized Trial Comparing Docetaxel and Trastuzumab With Docetaxel, Carboplatin, and Trastuzumab As First-Line Chemotherapy for Patients With HER2-Gene-Amplified Metastatic Breast Cancer (BCIRG 007 Study): Two Highly Active Therapeutic Regimens. DOI: 10.1200/JCO.2010.28.6450</a:t>
            </a:r>
          </a:p>
          <a:p>
            <a:pPr eaLnBrk="1" hangingPunct="1">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800" i="1">
                <a:latin typeface="Times New Roman" charset="0"/>
                <a:ea typeface="MS PGothic" charset="0"/>
                <a:cs typeface="MS PGothic" charset="0"/>
              </a:rPr>
              <a:t>Dawood S., Broglio K., Buzdaret AU. al.: Prognosis of Women With Metastatic Breast Cancer by HER2 Status and Trastuzumab Treatment: An Institutional-Based Review. DOI: 10.1200/JCO.2008.19.9844</a:t>
            </a:r>
          </a:p>
          <a:p>
            <a:pPr eaLnBrk="1" hangingPunct="1">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800" i="1">
                <a:latin typeface="Times New Roman" charset="0"/>
                <a:ea typeface="MS PGothic" charset="0"/>
                <a:cs typeface="MS PGothic" charset="0"/>
              </a:rPr>
              <a:t>Robert N., Leyland-Jones B., Asmaret L. al.: Randomized Phase III Study of Trastuzumab, Paclitaxel, and Carboplatin Compared With Trastuzumab and Paclitaxel in Women With HER-2–Overexpressing Metastatic Breast Cancer. DOI: 10.1200/JCO.2005.04.1764</a:t>
            </a:r>
          </a:p>
          <a:p>
            <a:pPr eaLnBrk="1" hangingPunct="1">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800" i="1">
                <a:latin typeface="Times New Roman" charset="0"/>
                <a:ea typeface="MS PGothic" charset="0"/>
                <a:cs typeface="MS PGothic" charset="0"/>
              </a:rPr>
              <a:t>Wardley AM., Pivot X., Morales-Vasquez F. et al.: Randomized Phase II Trial of First-Line Trastuzumab Plus Docetaxel and Capecitabine Compared With Trastuzumab Plus Docetaxel in HER2-Positive Metastatic Breast Cancer. DOI: 10.1200/JCO.2008.21.6531</a:t>
            </a: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i="1">
              <a:latin typeface="Arial" charset="0"/>
              <a:ea typeface="MS PGothic" charset="0"/>
              <a:cs typeface="MS PGothic" charset="0"/>
            </a:endParaRP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i="1">
              <a:latin typeface="Arial" charset="0"/>
              <a:ea typeface="MS PGothic" charset="0"/>
              <a:cs typeface="MS PGothic" charset="0"/>
            </a:endParaRP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i="1" u="sng">
                <a:latin typeface="Arial" charset="0"/>
                <a:ea typeface="MS PGothic" charset="0"/>
                <a:cs typeface="MS PGothic" charset="0"/>
              </a:rPr>
              <a:t>Trastuzumab mono (LoE 2bB AGO+/-)</a:t>
            </a: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800" i="1">
                <a:latin typeface="Times New Roman" charset="0"/>
                <a:ea typeface="MS PGothic" charset="0"/>
                <a:cs typeface="MS PGothic" charset="0"/>
              </a:rPr>
              <a:t>Cobleigh MA, Vogel CL, Tripathy D, et al. Multinational study of the efficacy and safety of humanized anti-HER2 monoclonal antibody in women who have HER2-overexpressing metastatic breast cancer that has progressed after chemotherapy for metastatic disease. J Clin Oncol 1999;17:2639-48.</a:t>
            </a: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800" i="1">
                <a:latin typeface="Times New Roman" charset="0"/>
                <a:ea typeface="MS PGothic" charset="0"/>
                <a:cs typeface="MS PGothic" charset="0"/>
              </a:rPr>
              <a:t>Vogel CL, Cobleigh MA, Tripathy D, et al. Efficacy and safety of trastuzumab as a single agent in first-line treatment of HER2-overexpressing metastatic breast cancer. J Clin Oncol 2002;20:719-26.</a:t>
            </a: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i="1" u="sng">
              <a:latin typeface="Arial" charset="0"/>
              <a:ea typeface="MS PGothic" charset="0"/>
              <a:cs typeface="MS PGothic" charset="0"/>
            </a:endParaRP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i="1" u="sng">
                <a:latin typeface="Arial" charset="0"/>
                <a:ea typeface="MS PGothic" charset="0"/>
                <a:cs typeface="MS PGothic" charset="0"/>
              </a:rPr>
              <a:t>Taxanes+ lapatinib (LoE 1b</a:t>
            </a:r>
            <a:r>
              <a:rPr lang="en-US" sz="800" i="1" u="sng" baseline="30000">
                <a:latin typeface="Arial" charset="0"/>
                <a:ea typeface="MS PGothic" charset="0"/>
                <a:cs typeface="MS PGothic" charset="0"/>
              </a:rPr>
              <a:t>a</a:t>
            </a:r>
            <a:r>
              <a:rPr lang="en-US" sz="800" i="1" u="sng">
                <a:latin typeface="Arial" charset="0"/>
                <a:ea typeface="MS PGothic" charset="0"/>
                <a:cs typeface="MS PGothic" charset="0"/>
              </a:rPr>
              <a:t>A AGO+/-)</a:t>
            </a: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800" i="1">
                <a:latin typeface="Times New Roman" charset="0"/>
                <a:ea typeface="MS PGothic" charset="0"/>
                <a:cs typeface="MS PGothic" charset="0"/>
              </a:rPr>
              <a:t>Di Leo A, Gomez H, Aziz Z, et al. Lapatinib (L) with paclitaxel compared to paclitaxel as first-line treatment for patients with metastatic breast cancer: a phase III randomized, double-blind study of 580 patients. J Clin Oncol. (2007 ASCO Annual Meeting Proceedings Part I) (2007) 25(18S):1011.</a:t>
            </a: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800" i="1">
              <a:latin typeface="Times New Roman" charset="0"/>
              <a:ea typeface="MS PGothic" charset="0"/>
              <a:cs typeface="MS PGothic" charset="0"/>
            </a:endParaRP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800" i="1">
                <a:latin typeface="Times New Roman" charset="0"/>
                <a:ea typeface="MS PGothic" charset="0"/>
                <a:cs typeface="MS PGothic" charset="0"/>
              </a:rPr>
              <a:t>Gelmon KA, Boyle F, Kaufman B, Hunstman D et al. (2012) Open-Label phase III randomized controlled trial comparing taxance-based chemotherapy (Tax) with lapatinib (L) or trastuzumab (T) as first-line therapy for women with HER2+ metastatic breast cancer: Interim analysis (IA) of NCIC CTG MA.31/GSK EGF 108919. J Clin Oncol 30 (suppl, abstr LBA671), 2012</a:t>
            </a: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800" i="1">
                <a:latin typeface="Times New Roman" charset="0"/>
                <a:ea typeface="MS PGothic" charset="0"/>
                <a:cs typeface="MS PGothic" charset="0"/>
              </a:rPr>
              <a:t>ember 7, NEJM 2011</a:t>
            </a: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800" i="1">
              <a:latin typeface="Times New Roman" charset="0"/>
              <a:ea typeface="MS PGothic" charset="0"/>
              <a:cs typeface="MS PGothic" charset="0"/>
            </a:endParaRP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800" i="1" u="sng">
              <a:latin typeface="Arial" charset="0"/>
              <a:ea typeface="MS PGothic" charset="0"/>
              <a:cs typeface="MS PGothic" charset="0"/>
            </a:endParaRP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i="1" u="sng">
                <a:latin typeface="Arial" charset="0"/>
                <a:ea typeface="MS PGothic" charset="0"/>
                <a:cs typeface="MS PGothic" charset="0"/>
              </a:rPr>
              <a:t>Trastuzumab + aromatase inihibitors (if ER+) (LoE 2bB AGO+/-) </a:t>
            </a: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800" i="1">
                <a:latin typeface="Times New Roman" charset="0"/>
                <a:ea typeface="MS PGothic" charset="0"/>
                <a:cs typeface="MS PGothic" charset="0"/>
              </a:rPr>
              <a:t>Kaufman B, Mackey JR, Clemens MR, Bapsy PP, Vaid A, Wardley A, Tjulandin S, Jahn M, Lehle M, Feyereislova A, Revil C, Jones A: Trastuzumab plus anastrozole versus anastrozole alone for the treatment of postmenopausal women with human epidermal growth factor receptor 2-positive, hormone receptor-positive metastatic breast cancer:results from the randomized phase III TAnDEM Study. J Clin Oncol 2009;27:5529–37</a:t>
            </a: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i="1" u="sng">
              <a:latin typeface="Arial" charset="0"/>
              <a:ea typeface="MS PGothic" charset="0"/>
              <a:cs typeface="MS PGothic" charset="0"/>
            </a:endParaRP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i="1" u="sng">
                <a:latin typeface="Arial" charset="0"/>
                <a:ea typeface="MS PGothic" charset="0"/>
                <a:cs typeface="MS PGothic" charset="0"/>
              </a:rPr>
              <a:t>Lapatinib + aromatase inihibitors (if ER+) (LoE 2bB AGO+/-)</a:t>
            </a:r>
          </a:p>
          <a:p>
            <a:pPr eaLnBrk="1" hangingPunct="1">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800" i="1">
                <a:latin typeface="Times New Roman" charset="0"/>
                <a:ea typeface="MS PGothic" charset="0"/>
                <a:cs typeface="MS PGothic" charset="0"/>
              </a:rPr>
              <a:t>Johnston S, Pippen Jr J, Pivot X, Lichinitser M, Sadeghi S, Dieras V, Gomez HL, Romieu G, Manikhas A, Kennedy MJ, Press MF, Maltzman J, Florance A, O’Rourke L, Oliva C, Stein S, Pegram M: Lapatinib Combined With Letrozole Versus Letrozole and Placebo As First-Line Therapy for Postmenopausal Hormone Receptor–Positive Metastatic Breast Cancer. DOI: 10.1200/JCO.2009.23.3734</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723900" algn="l"/>
                <a:tab pos="1447800" algn="l"/>
                <a:tab pos="2171700" algn="l"/>
                <a:tab pos="2895600" algn="l"/>
              </a:tabLst>
              <a:defRPr sz="1200">
                <a:solidFill>
                  <a:srgbClr val="000000"/>
                </a:solidFill>
                <a:latin typeface="Times New Roman" charset="0"/>
                <a:ea typeface="ＭＳ Ｐゴシック" charset="0"/>
              </a:defRPr>
            </a:lvl1pPr>
            <a:lvl2pPr>
              <a:tabLst>
                <a:tab pos="723900" algn="l"/>
                <a:tab pos="1447800" algn="l"/>
                <a:tab pos="2171700" algn="l"/>
                <a:tab pos="2895600" algn="l"/>
              </a:tabLst>
              <a:defRPr sz="1200">
                <a:solidFill>
                  <a:srgbClr val="000000"/>
                </a:solidFill>
                <a:latin typeface="Times New Roman" charset="0"/>
                <a:ea typeface="ＭＳ Ｐゴシック" charset="0"/>
              </a:defRPr>
            </a:lvl2pPr>
            <a:lvl3pPr>
              <a:tabLst>
                <a:tab pos="723900" algn="l"/>
                <a:tab pos="1447800" algn="l"/>
                <a:tab pos="2171700" algn="l"/>
                <a:tab pos="2895600" algn="l"/>
              </a:tabLst>
              <a:defRPr sz="1200">
                <a:solidFill>
                  <a:srgbClr val="000000"/>
                </a:solidFill>
                <a:latin typeface="Times New Roman" charset="0"/>
                <a:ea typeface="ＭＳ Ｐゴシック" charset="0"/>
              </a:defRPr>
            </a:lvl3pPr>
            <a:lvl4pPr>
              <a:tabLst>
                <a:tab pos="723900" algn="l"/>
                <a:tab pos="1447800" algn="l"/>
                <a:tab pos="2171700" algn="l"/>
                <a:tab pos="2895600" algn="l"/>
              </a:tabLst>
              <a:defRPr sz="1200">
                <a:solidFill>
                  <a:srgbClr val="000000"/>
                </a:solidFill>
                <a:latin typeface="Times New Roman" charset="0"/>
                <a:ea typeface="ＭＳ Ｐゴシック" charset="0"/>
              </a:defRPr>
            </a:lvl4pPr>
            <a:lvl5pPr>
              <a:tabLst>
                <a:tab pos="723900" algn="l"/>
                <a:tab pos="1447800" algn="l"/>
                <a:tab pos="2171700" algn="l"/>
                <a:tab pos="28956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0"/>
              </a:defRPr>
            </a:lvl9pPr>
          </a:lstStyle>
          <a:p>
            <a:fld id="{6A386FE4-4C52-0C40-9DF4-C73B85142660}" type="slidenum">
              <a:rPr lang="en-US" sz="1700">
                <a:ea typeface="MS PGothic" charset="0"/>
              </a:rPr>
              <a:pPr/>
              <a:t>35</a:t>
            </a:fld>
            <a:endParaRPr lang="en-US" sz="1700">
              <a:ea typeface="MS PGothic" charset="0"/>
            </a:endParaRPr>
          </a:p>
        </p:txBody>
      </p:sp>
      <p:sp>
        <p:nvSpPr>
          <p:cNvPr id="52227" name="Text Box 1"/>
          <p:cNvSpPr txBox="1">
            <a:spLocks noChangeArrowheads="1"/>
          </p:cNvSpPr>
          <p:nvPr/>
        </p:nvSpPr>
        <p:spPr bwMode="auto">
          <a:xfrm>
            <a:off x="3857725" y="8677203"/>
            <a:ext cx="3000275" cy="465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2400" tIns="0" rIns="32400" bIns="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9pPr>
          </a:lstStyle>
          <a:p>
            <a:pPr algn="r" defTabSz="449263" fontAlgn="base">
              <a:spcBef>
                <a:spcPct val="0"/>
              </a:spcBef>
              <a:spcAft>
                <a:spcPct val="0"/>
              </a:spcAft>
              <a:buSzPct val="100000"/>
            </a:pPr>
            <a:fld id="{EEED48C5-AA57-2B4D-8759-8C5E1CD21D4D}" type="slidenum">
              <a:rPr lang="en-US" sz="1700" i="1" smtClean="0">
                <a:ea typeface="MS PGothic" charset="0"/>
                <a:cs typeface="MS PGothic" charset="0"/>
              </a:rPr>
              <a:pPr algn="r" defTabSz="449263" fontAlgn="base">
                <a:spcBef>
                  <a:spcPct val="0"/>
                </a:spcBef>
                <a:spcAft>
                  <a:spcPct val="0"/>
                </a:spcAft>
                <a:buSzPct val="100000"/>
              </a:pPr>
              <a:t>35</a:t>
            </a:fld>
            <a:endParaRPr lang="en-US" sz="1700" i="1" smtClean="0">
              <a:ea typeface="MS PGothic" charset="0"/>
              <a:cs typeface="MS PGothic" charset="0"/>
            </a:endParaRPr>
          </a:p>
        </p:txBody>
      </p:sp>
      <p:sp>
        <p:nvSpPr>
          <p:cNvPr id="52228" name="Rectangle 2"/>
          <p:cNvSpPr>
            <a:spLocks noGrp="1" noRot="1" noChangeAspect="1" noChangeArrowheads="1" noTextEdit="1"/>
          </p:cNvSpPr>
          <p:nvPr>
            <p:ph type="sldImg"/>
          </p:nvPr>
        </p:nvSpPr>
        <p:spPr>
          <a:xfrm>
            <a:off x="1084263" y="641350"/>
            <a:ext cx="4692650" cy="35194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9" name="Text Box 3"/>
          <p:cNvSpPr>
            <a:spLocks noGrp="1" noChangeArrowheads="1"/>
          </p:cNvSpPr>
          <p:nvPr>
            <p:ph type="body" idx="1"/>
          </p:nvPr>
        </p:nvSpPr>
        <p:spPr>
          <a:xfrm>
            <a:off x="916751" y="4346600"/>
            <a:ext cx="5027704" cy="4112473"/>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800" i="1">
                <a:latin typeface="Times New Roman" charset="0"/>
                <a:ea typeface="MS PGothic" charset="0"/>
                <a:cs typeface="MS PGothic" charset="0"/>
              </a:rPr>
              <a:t>Baselga et al., December 7, NEJM 2011</a:t>
            </a:r>
          </a:p>
          <a:p>
            <a:pPr eaLnBrk="1" hangingPunct="1">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800" i="1">
              <a:latin typeface="Times New Roman" charset="0"/>
              <a:ea typeface="MS PGothic" charset="0"/>
              <a:cs typeface="MS PGothic" charset="0"/>
            </a:endParaRPr>
          </a:p>
          <a:p>
            <a:pPr eaLnBrk="1" hangingPunct="1">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800" i="1">
              <a:latin typeface="Times New Roman" charset="0"/>
              <a:ea typeface="MS PGothic" charset="0"/>
              <a:cs typeface="MS PGothic" charset="0"/>
            </a:endParaRPr>
          </a:p>
          <a:p>
            <a:pPr eaLnBrk="1" hangingPunct="1">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800" i="1">
              <a:latin typeface="Times New Roman" charset="0"/>
              <a:ea typeface="MS PGothic" charset="0"/>
              <a:cs typeface="MS PGothic" charset="0"/>
            </a:endParaRPr>
          </a:p>
          <a:p>
            <a:pPr eaLnBrk="1" hangingPunct="1">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800" i="1">
              <a:latin typeface="Times New Roman" charset="0"/>
              <a:ea typeface="MS PGothic" charset="0"/>
              <a:cs typeface="MS PGothic" charset="0"/>
            </a:endParaRPr>
          </a:p>
          <a:p>
            <a:pPr eaLnBrk="1" hangingPunct="1">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800" i="1" u="sng">
                <a:latin typeface="Times New Roman" charset="0"/>
                <a:ea typeface="MS PGothic" charset="0"/>
                <a:cs typeface="MS PGothic" charset="0"/>
              </a:rPr>
              <a:t>2013</a:t>
            </a: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i="1" u="sng">
                <a:latin typeface="Arial" charset="0"/>
                <a:ea typeface="MS PGothic" charset="0"/>
                <a:cs typeface="MS PGothic" charset="0"/>
              </a:rPr>
              <a:t>Capecitabine + lapatinib (LoE 1b B AGO+)</a:t>
            </a:r>
          </a:p>
          <a:p>
            <a:pPr eaLnBrk="1" hangingPunct="1">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800" i="1">
                <a:latin typeface="Times New Roman" charset="0"/>
                <a:ea typeface="MS PGothic" charset="0"/>
                <a:cs typeface="MS PGothic" charset="0"/>
              </a:rPr>
              <a:t>Cameron D, Casey M, Press M, Lindquist D, Pienkowski T, Romieu CG, Chan S, Jagiello-Gruszfeld A, Kaufman B, Crown J, Chan A, Campone M, Viens P, Davidson N, Gorbounova V, Raats JI, Skarlos D, Newstat B, Roychowdhury D, Paoletti P, Oliva C, Rubin S, Stein S, Geyer CE. A phase III randomized comparison of lapatinib plus capecitabine versus capecitabine alone in women with advanced breast cancer that has progressed on trastuzumab: updated efficacy and biomarker analyses. Breast Cancer Res Treat. 2008 Dec;112(3):533-43. </a:t>
            </a:r>
          </a:p>
          <a:p>
            <a:pPr eaLnBrk="1" hangingPunct="1">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800" i="1">
                <a:latin typeface="Times New Roman" charset="0"/>
                <a:ea typeface="MS PGothic" charset="0"/>
                <a:cs typeface="MS PGothic" charset="0"/>
              </a:rPr>
              <a:t>Geyer CE, Forster J, Lindquist D, et al. Lapatinib plus capecitabine for HER2-positive advanced breast cancer. N Engl J Med (2006) 355(26):2733–2743. </a:t>
            </a: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800" i="1">
              <a:latin typeface="Arial" charset="0"/>
              <a:ea typeface="MS PGothic" charset="0"/>
              <a:cs typeface="MS PGothic" charset="0"/>
            </a:endParaRP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800" i="1">
                <a:latin typeface="Arial" charset="0"/>
                <a:ea typeface="MS PGothic" charset="0"/>
                <a:cs typeface="MS PGothic" charset="0"/>
              </a:rPr>
              <a:t>When compared against capecitabine alone, the addition of lapatinib has a cost-effectiveness ratio exceeding the threshold normally used by NICE. </a:t>
            </a: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800" i="1">
                <a:latin typeface="Arial" charset="0"/>
                <a:ea typeface="MS PGothic" charset="0"/>
                <a:cs typeface="MS PGothic" charset="0"/>
              </a:rPr>
              <a:t>Delea TE, Tappenden P, Sofrygin O, Browning D, Amonkar MM, Karnon J, Walker MD, Cameron D. Cost-effectiveness of lapatinib plus capecitabine in women with HER2+ metastatic breast cancer who have received prior therapy with trastuzumab. Eur J Health Econ. 2012 Oct;13(5):589-603. </a:t>
            </a: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800">
              <a:latin typeface="Arial" charset="0"/>
              <a:ea typeface="MS PGothic" charset="0"/>
              <a:cs typeface="MS PGothic" charset="0"/>
            </a:endParaRP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800" i="1" u="sng">
              <a:latin typeface="Arial" charset="0"/>
              <a:ea typeface="MS PGothic" charset="0"/>
              <a:cs typeface="MS PGothic" charset="0"/>
            </a:endParaRP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800" i="1" u="sng">
              <a:latin typeface="Arial" charset="0"/>
              <a:ea typeface="MS PGothic" charset="0"/>
              <a:cs typeface="MS PGothic" charset="0"/>
            </a:endParaRP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800" i="1" u="sng">
              <a:latin typeface="Arial" charset="0"/>
              <a:ea typeface="MS PGothic" charset="0"/>
              <a:cs typeface="MS PGothic" charset="0"/>
            </a:endParaRP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800" i="1" u="sng">
              <a:latin typeface="Arial" charset="0"/>
              <a:ea typeface="MS PGothic" charset="0"/>
              <a:cs typeface="MS PGothic" charset="0"/>
            </a:endParaRP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i="1" u="sng">
                <a:latin typeface="Arial" charset="0"/>
                <a:ea typeface="MS PGothic" charset="0"/>
                <a:cs typeface="MS PGothic" charset="0"/>
              </a:rPr>
              <a:t>Trastuzumab + lapatinib (if CT not possible) (LoE 3b B AGO+)</a:t>
            </a:r>
          </a:p>
          <a:p>
            <a:pPr eaLnBrk="1" hangingPunct="1">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800" i="1">
                <a:latin typeface="Times New Roman" charset="0"/>
                <a:ea typeface="MS PGothic" charset="0"/>
                <a:cs typeface="MS PGothic" charset="0"/>
              </a:rPr>
              <a:t>Trastuzumab plus lapatinib vs lapatinib</a:t>
            </a:r>
          </a:p>
          <a:p>
            <a:pPr eaLnBrk="1" hangingPunct="1">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800" i="1">
                <a:latin typeface="Times New Roman" charset="0"/>
                <a:ea typeface="MS PGothic" charset="0"/>
                <a:cs typeface="MS PGothic" charset="0"/>
              </a:rPr>
              <a:t>Met-HER2posBC  phase iii (2nd and further lines; n=291, HR-PFS =0.74, p=0.011;  HR OS  =0.74, p=0.026)</a:t>
            </a: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800" i="1">
                <a:latin typeface="Arial" charset="0"/>
                <a:ea typeface="MS PGothic" charset="0"/>
                <a:cs typeface="MS PGothic" charset="0"/>
              </a:rPr>
              <a:t>Blackwell KL, Burstein HJ, Storniolo AM, Rugo HS, Sledge G, Aktan G, Ellis C, Florance A, Vukelja S, Bischoff J, Baselga J, O'Shaughnessy J. Overall survival benefit with lapatinib in combination with trastuzumab for patients with human epidermal growth factor receptor 2-positive metastatic breast cancer: final results from the EGF104900 Study. </a:t>
            </a:r>
            <a:r>
              <a:rPr lang="it-IT" sz="800" i="1">
                <a:latin typeface="Arial" charset="0"/>
                <a:ea typeface="MS PGothic" charset="0"/>
                <a:cs typeface="MS PGothic" charset="0"/>
              </a:rPr>
              <a:t>J Clin Oncol. 2012 Jul 20;30(21):2585-92. </a:t>
            </a: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800" i="1">
                <a:latin typeface="Times New Roman" charset="0"/>
                <a:ea typeface="MS PGothic" charset="0"/>
                <a:cs typeface="MS PGothic" charset="0"/>
              </a:rPr>
              <a:t>O'Shaughnessy J, Blackwell KL, Burstein H, et al. A randomized study of lapatinib alone or in combination with trastuzumab in heavily pretreated HER2+ metastatic breast cancer progressing on trastuzumab therapy. J Clin Oncol 26: 2008 (May 20 suppl; abstr 1015).</a:t>
            </a: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i="1" u="sng">
              <a:latin typeface="Arial" charset="0"/>
              <a:ea typeface="MS PGothic" charset="0"/>
              <a:cs typeface="MS PGothic" charset="0"/>
            </a:endParaRP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i="1" u="sng">
                <a:latin typeface="Arial" charset="0"/>
                <a:ea typeface="MS PGothic" charset="0"/>
                <a:cs typeface="MS PGothic" charset="0"/>
              </a:rPr>
              <a:t>TBP: 2nd-Line chemotherapy + trastuzumab (Treatment beyond progression) (LoE 2b D AGO +)</a:t>
            </a:r>
          </a:p>
          <a:p>
            <a:pPr eaLnBrk="1" hangingPunct="1">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800" i="1">
                <a:latin typeface="Times New Roman" charset="0"/>
                <a:ea typeface="MS PGothic" charset="0"/>
                <a:cs typeface="MS PGothic" charset="0"/>
              </a:rPr>
              <a:t>Von Minckwitz G, Zielinski C, Maarteense E, et al. Capecitabine vs. capecitabine + trastuzumab in patients with HER2-positive metastatic breast cancer progressing during trastuzumab treatment: The TBP phase III study (GBG 26/BIG 3-05). J Clin Oncol 26: 2008 (May 20 suppl; abstr 1025).</a:t>
            </a:r>
          </a:p>
          <a:p>
            <a:pPr eaLnBrk="1" hangingPunct="1">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800" i="1">
              <a:latin typeface="Times New Roman" charset="0"/>
              <a:ea typeface="MS PGothic" charset="0"/>
              <a:cs typeface="MS PGothic" charset="0"/>
            </a:endParaRPr>
          </a:p>
          <a:p>
            <a:pPr eaLnBrk="1" hangingPunct="1">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800" i="1">
                <a:latin typeface="Times New Roman" charset="0"/>
                <a:ea typeface="MS PGothic" charset="0"/>
                <a:cs typeface="MS PGothic" charset="0"/>
              </a:rPr>
              <a:t>Review</a:t>
            </a:r>
          </a:p>
          <a:p>
            <a:pPr eaLnBrk="1" hangingPunct="1">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800" i="1">
                <a:latin typeface="Arial" charset="0"/>
                <a:ea typeface="MS PGothic" charset="0"/>
                <a:cs typeface="MS PGothic" charset="0"/>
              </a:rPr>
              <a:t>“Emerging evidence from randomized controlled trials supports the potential clinical utility of continuing trastuzumab-based therapy beyond progression and supports the National Comprehensive Cancer Network recommendation to consider this treatment approach. Future treatment of HER2-positive MBC may involve trastuzumab being used in successive regimens in combination with other targeted therapies.”</a:t>
            </a: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800" i="1">
                <a:latin typeface="Arial" charset="0"/>
                <a:ea typeface="MS PGothic" charset="0"/>
                <a:cs typeface="MS PGothic" charset="0"/>
              </a:rPr>
              <a:t>Pegram M, Liao J. Trastuzumab treatment in multiple lines: current data and future directions. Clin Breast Cancer. 2012 Feb;12(1):10-8. </a:t>
            </a: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i="1" u="sng">
              <a:latin typeface="Arial" charset="0"/>
              <a:ea typeface="MS PGothic" charset="0"/>
              <a:cs typeface="MS PGothic" charset="0"/>
            </a:endParaRP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i="1" u="sng">
                <a:latin typeface="Arial" charset="0"/>
                <a:ea typeface="MS PGothic" charset="0"/>
                <a:cs typeface="MS PGothic" charset="0"/>
              </a:rPr>
              <a:t>Taxane + trastuzumab + pertuzumab (LoE 5 D AGO +)</a:t>
            </a: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i="1" u="sng">
              <a:latin typeface="Arial" charset="0"/>
              <a:ea typeface="MS PGothic" charset="0"/>
              <a:cs typeface="MS PGothic" charset="0"/>
            </a:endParaRP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i="1" u="sng">
                <a:latin typeface="Arial" charset="0"/>
                <a:ea typeface="MS PGothic" charset="0"/>
                <a:cs typeface="MS PGothic" charset="0"/>
              </a:rPr>
              <a:t>Any other 2nd-Line chemotherapy* + trastuzumab + pertuzumab (LoE 5 D AGO +/-)</a:t>
            </a: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i="1" u="sng">
              <a:latin typeface="Arial" charset="0"/>
              <a:ea typeface="MS PGothic" charset="0"/>
              <a:cs typeface="MS PGothic" charset="0"/>
            </a:endParaRP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i="1" u="sng">
                <a:latin typeface="Arial" charset="0"/>
                <a:ea typeface="MS PGothic" charset="0"/>
                <a:cs typeface="MS PGothic" charset="0"/>
              </a:rPr>
              <a:t>Trastuzumab mono (DATEN?) (LoE 2b B AGO +/-)</a:t>
            </a:r>
          </a:p>
          <a:p>
            <a:pPr eaLnBrk="1" hangingPunct="1">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i="1">
                <a:latin typeface="Times New Roman" charset="0"/>
                <a:ea typeface="MS PGothic" charset="0"/>
                <a:cs typeface="MS PGothic" charset="0"/>
              </a:rPr>
              <a:t>2</a:t>
            </a:r>
            <a:r>
              <a:rPr lang="en-US" sz="800" i="1" baseline="30000">
                <a:latin typeface="Times New Roman" charset="0"/>
                <a:ea typeface="MS PGothic" charset="0"/>
                <a:cs typeface="MS PGothic" charset="0"/>
              </a:rPr>
              <a:t>nd</a:t>
            </a:r>
            <a:r>
              <a:rPr lang="en-US" sz="800" i="1">
                <a:latin typeface="Times New Roman" charset="0"/>
                <a:ea typeface="MS PGothic" charset="0"/>
                <a:cs typeface="MS PGothic" charset="0"/>
              </a:rPr>
              <a:t> line: </a:t>
            </a:r>
          </a:p>
          <a:p>
            <a:pPr eaLnBrk="1" hangingPunct="1">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i="1">
                <a:latin typeface="Times New Roman" charset="0"/>
                <a:ea typeface="MS PGothic" charset="0"/>
                <a:cs typeface="MS PGothic" charset="0"/>
              </a:rPr>
              <a:t>Cobleigh MA, Vogel CL, Tripathy D, et al. Multinational study of the efficacy and safety of humanized anti-HER2 monoclonal antibody in women who have HER2-overexpressing metastatic breast cancer that has progressed after chemotherapy for metastatic disease. J Clin Oncol 1999;17:2639-48.</a:t>
            </a:r>
          </a:p>
          <a:p>
            <a:pPr eaLnBrk="1" hangingPunct="1">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i="1">
                <a:latin typeface="Times New Roman" charset="0"/>
                <a:ea typeface="MS PGothic" charset="0"/>
                <a:cs typeface="MS PGothic" charset="0"/>
              </a:rPr>
              <a:t>(1</a:t>
            </a:r>
            <a:r>
              <a:rPr lang="en-US" sz="800" i="1" baseline="30000">
                <a:latin typeface="Times New Roman" charset="0"/>
                <a:ea typeface="MS PGothic" charset="0"/>
                <a:cs typeface="MS PGothic" charset="0"/>
              </a:rPr>
              <a:t>st</a:t>
            </a:r>
            <a:r>
              <a:rPr lang="en-US" sz="800" i="1">
                <a:latin typeface="Times New Roman" charset="0"/>
                <a:ea typeface="MS PGothic" charset="0"/>
                <a:cs typeface="MS PGothic" charset="0"/>
              </a:rPr>
              <a:t> line:</a:t>
            </a:r>
          </a:p>
          <a:p>
            <a:pPr eaLnBrk="1" hangingPunct="1">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i="1">
                <a:latin typeface="Times New Roman" charset="0"/>
                <a:ea typeface="MS PGothic" charset="0"/>
                <a:cs typeface="MS PGothic" charset="0"/>
              </a:rPr>
              <a:t>Vogel CL, Cobleigh MA, Tripathy D, et al. Efficacy and safety of trastuzumab as a single agent in first-line treatment of HER2-overexpressing metastatic breast cancer. J Clin Oncol 2002;20:719-26.)</a:t>
            </a: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i="1" u="sng">
              <a:latin typeface="Arial" charset="0"/>
              <a:ea typeface="MS PGothic" charset="0"/>
              <a:cs typeface="MS PGothic" charset="0"/>
            </a:endParaRP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i="1" u="sng">
                <a:latin typeface="Arial" charset="0"/>
                <a:ea typeface="MS PGothic" charset="0"/>
                <a:cs typeface="MS PGothic" charset="0"/>
              </a:rPr>
              <a:t>Trastuzumab + aromatase inihibitors (if ER+)(LoE 3b B AGO +)</a:t>
            </a:r>
          </a:p>
          <a:p>
            <a:pPr eaLnBrk="1" hangingPunct="1">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i="1">
                <a:latin typeface="Times New Roman" charset="0"/>
                <a:ea typeface="MS PGothic" charset="0"/>
                <a:cs typeface="MS PGothic" charset="0"/>
              </a:rPr>
              <a:t>Kaufman B, Mackey JR, Clemens MR, Bapsy PP, Vaid A, Wardley A, Tjulandin S, Jahn M, Lehle M, Feyereislova A, Revil C, Jones A: Trastuzumab plus anastrozole versus anastrozole alone for the treatment of postmenopausal women with human epidermal growth factor receptor 2-positive, hormone receptor-positive metastatic breast cancer:results from the randomized phase III TAnDEM Study. J Clin Oncol 2009;27:5529–37</a:t>
            </a: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800" i="1" u="sng">
              <a:latin typeface="Arial" charset="0"/>
              <a:ea typeface="MS PGothic" charset="0"/>
              <a:cs typeface="MS PGothic" charset="0"/>
            </a:endParaRP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i="1" u="sng">
                <a:latin typeface="Arial" charset="0"/>
                <a:ea typeface="MS PGothic" charset="0"/>
                <a:cs typeface="MS PGothic" charset="0"/>
              </a:rPr>
              <a:t>Lapatinib + aromatase inihibitors (if ER+)(LoE 3b B AGO +)</a:t>
            </a:r>
          </a:p>
          <a:p>
            <a:pPr eaLnBrk="1" hangingPunct="1">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i="1">
                <a:latin typeface="Times New Roman" charset="0"/>
                <a:ea typeface="MS PGothic" charset="0"/>
                <a:cs typeface="MS PGothic" charset="0"/>
              </a:rPr>
              <a:t>Johnston S, Pippen Jr J, Pivot X, Lichinitser M, Sadeghi S, Dieras V, Gomez HL, Romieu G, Manikhas A, Kennedy MJ, Press MF, Maltzman J, Florance A, O’Rourke L, Oliva C, Stein S, Pegram M: Lapatinib Combined With Letrozole Versus Letrozole and Placebo As First-Line Therapy for Postmenopausal Hormone Receptor–Positive Metastatic Breast Cancer. DOI: 10.1200/JCO.2009.23.3734</a:t>
            </a:r>
          </a:p>
          <a:p>
            <a:pPr eaLnBrk="1" hangingPunct="1">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800" i="1">
              <a:latin typeface="Times New Roman" charset="0"/>
              <a:ea typeface="MS PGothic" charset="0"/>
              <a:cs typeface="MS PGothic" charset="0"/>
            </a:endParaRPr>
          </a:p>
          <a:p>
            <a:pPr eaLnBrk="1" hangingPunct="1">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800" i="1">
              <a:latin typeface="Times New Roman" charset="0"/>
              <a:ea typeface="MS PGothic" charset="0"/>
              <a:cs typeface="MS PGothic" charset="0"/>
            </a:endParaRPr>
          </a:p>
          <a:p>
            <a:pPr eaLnBrk="1" hangingPunct="1">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800" i="1">
              <a:latin typeface="Times New Roman" charset="0"/>
              <a:ea typeface="MS PGothic" charset="0"/>
              <a:cs typeface="MS PGothic" charset="0"/>
            </a:endParaRPr>
          </a:p>
          <a:p>
            <a:pPr eaLnBrk="1" hangingPunct="1">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800" i="1">
              <a:latin typeface="Times New Roman" charset="0"/>
              <a:ea typeface="MS PGothic" charset="0"/>
              <a:cs typeface="MS PGothic" charset="0"/>
            </a:endParaRPr>
          </a:p>
          <a:p>
            <a:pPr>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800" i="1">
              <a:latin typeface="Arial" charset="0"/>
              <a:ea typeface="MS PGothic" charset="0"/>
              <a:cs typeface="MS PGothic" charset="0"/>
            </a:endParaRPr>
          </a:p>
          <a:p>
            <a:pPr eaLnBrk="1" hangingPunct="1">
              <a:lnSpc>
                <a:spcPct val="9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800" i="1">
              <a:latin typeface="Arial" charset="0"/>
              <a:ea typeface="MS PGothic" charset="0"/>
              <a:cs typeface="MS PGothic"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535804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lienbildplatzhalter 1"/>
          <p:cNvSpPr>
            <a:spLocks noGrp="1" noRot="1" noChangeAspect="1" noTextEdit="1"/>
          </p:cNvSpPr>
          <p:nvPr>
            <p:ph type="sldImg"/>
          </p:nvPr>
        </p:nvSpPr>
        <p:spPr>
          <a:ln/>
        </p:spPr>
      </p:sp>
      <p:sp>
        <p:nvSpPr>
          <p:cNvPr id="75779" name="Notizenplatzhalt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de-DE">
              <a:latin typeface="Times New Roman" charset="0"/>
              <a:ea typeface="ＭＳ Ｐゴシック" charset="0"/>
            </a:endParaRPr>
          </a:p>
        </p:txBody>
      </p:sp>
      <p:sp>
        <p:nvSpPr>
          <p:cNvPr id="75780" name="Foliennummernplatzhalter 3"/>
          <p:cNvSpPr txBox="1">
            <a:spLocks noGrp="1"/>
          </p:cNvSpPr>
          <p:nvPr/>
        </p:nvSpPr>
        <p:spPr bwMode="auto">
          <a:xfrm>
            <a:off x="3884064" y="8685335"/>
            <a:ext cx="297233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Calibri" charset="0"/>
                <a:ea typeface="ＭＳ Ｐゴシック" charset="0"/>
                <a:cs typeface="ＭＳ Ｐゴシック" charset="0"/>
              </a:defRPr>
            </a:lvl1pPr>
            <a:lvl2pPr marL="742950" indent="-285750">
              <a:defRPr sz="2400" i="1">
                <a:solidFill>
                  <a:schemeClr val="tx1"/>
                </a:solidFill>
                <a:latin typeface="Calibri" charset="0"/>
                <a:ea typeface="ＭＳ Ｐゴシック" charset="0"/>
              </a:defRPr>
            </a:lvl2pPr>
            <a:lvl3pPr marL="1143000" indent="-228600">
              <a:defRPr sz="2400" i="1">
                <a:solidFill>
                  <a:schemeClr val="tx1"/>
                </a:solidFill>
                <a:latin typeface="Calibri" charset="0"/>
                <a:ea typeface="ＭＳ Ｐゴシック" charset="0"/>
              </a:defRPr>
            </a:lvl3pPr>
            <a:lvl4pPr marL="1600200" indent="-228600">
              <a:defRPr sz="2400" i="1">
                <a:solidFill>
                  <a:schemeClr val="tx1"/>
                </a:solidFill>
                <a:latin typeface="Calibri" charset="0"/>
                <a:ea typeface="ＭＳ Ｐゴシック" charset="0"/>
              </a:defRPr>
            </a:lvl4pPr>
            <a:lvl5pPr marL="2057400" indent="-228600">
              <a:defRPr sz="2400" i="1">
                <a:solidFill>
                  <a:schemeClr val="tx1"/>
                </a:solidFill>
                <a:latin typeface="Calibri" charset="0"/>
                <a:ea typeface="ＭＳ Ｐゴシック" charset="0"/>
              </a:defRPr>
            </a:lvl5pPr>
            <a:lvl6pPr marL="2514600" indent="-228600" eaLnBrk="0" fontAlgn="base" hangingPunct="0">
              <a:spcBef>
                <a:spcPct val="0"/>
              </a:spcBef>
              <a:spcAft>
                <a:spcPct val="0"/>
              </a:spcAft>
              <a:defRPr sz="2400" i="1">
                <a:solidFill>
                  <a:schemeClr val="tx1"/>
                </a:solidFill>
                <a:latin typeface="Calibri" charset="0"/>
                <a:ea typeface="ＭＳ Ｐゴシック" charset="0"/>
              </a:defRPr>
            </a:lvl6pPr>
            <a:lvl7pPr marL="2971800" indent="-228600" eaLnBrk="0" fontAlgn="base" hangingPunct="0">
              <a:spcBef>
                <a:spcPct val="0"/>
              </a:spcBef>
              <a:spcAft>
                <a:spcPct val="0"/>
              </a:spcAft>
              <a:defRPr sz="2400" i="1">
                <a:solidFill>
                  <a:schemeClr val="tx1"/>
                </a:solidFill>
                <a:latin typeface="Calibri" charset="0"/>
                <a:ea typeface="ＭＳ Ｐゴシック" charset="0"/>
              </a:defRPr>
            </a:lvl7pPr>
            <a:lvl8pPr marL="3429000" indent="-228600" eaLnBrk="0" fontAlgn="base" hangingPunct="0">
              <a:spcBef>
                <a:spcPct val="0"/>
              </a:spcBef>
              <a:spcAft>
                <a:spcPct val="0"/>
              </a:spcAft>
              <a:defRPr sz="2400" i="1">
                <a:solidFill>
                  <a:schemeClr val="tx1"/>
                </a:solidFill>
                <a:latin typeface="Calibri" charset="0"/>
                <a:ea typeface="ＭＳ Ｐゴシック" charset="0"/>
              </a:defRPr>
            </a:lvl8pPr>
            <a:lvl9pPr marL="3886200" indent="-228600" eaLnBrk="0" fontAlgn="base" hangingPunct="0">
              <a:spcBef>
                <a:spcPct val="0"/>
              </a:spcBef>
              <a:spcAft>
                <a:spcPct val="0"/>
              </a:spcAft>
              <a:defRPr sz="2400" i="1">
                <a:solidFill>
                  <a:schemeClr val="tx1"/>
                </a:solidFill>
                <a:latin typeface="Calibri" charset="0"/>
                <a:ea typeface="ＭＳ Ｐゴシック" charset="0"/>
              </a:defRPr>
            </a:lvl9pPr>
          </a:lstStyle>
          <a:p>
            <a:fld id="{91D9F49F-0BCE-8145-836F-31B5EC84D974}" type="slidenum">
              <a:rPr lang="de-DE" i="0">
                <a:solidFill>
                  <a:prstClr val="black"/>
                </a:solidFill>
                <a:latin typeface="Arial" charset="0"/>
              </a:rPr>
              <a:pPr/>
              <a:t>3</a:t>
            </a:fld>
            <a:endParaRPr lang="de-DE" i="0">
              <a:solidFill>
                <a:prstClr val="black"/>
              </a:solidFill>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535804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smtClean="0"/>
          </a:p>
        </p:txBody>
      </p:sp>
      <p:sp>
        <p:nvSpPr>
          <p:cNvPr id="172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7480D50D-5155-4E90-BDDE-4F10FCAF1378}" type="slidenum">
              <a:rPr lang="en-US">
                <a:solidFill>
                  <a:srgbClr val="000000"/>
                </a:solidFill>
                <a:ea typeface="MS PGothic" pitchFamily="34" charset="-128"/>
              </a:rPr>
              <a:pPr eaLnBrk="1" hangingPunct="1"/>
              <a:t>12</a:t>
            </a:fld>
            <a:endParaRPr lang="en-US">
              <a:solidFill>
                <a:srgbClr val="000000"/>
              </a:solidFill>
              <a:ea typeface="MS PGothic"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 THIS SLIDE</a:t>
            </a:r>
            <a:endParaRPr lang="en-US" dirty="0"/>
          </a:p>
        </p:txBody>
      </p:sp>
      <p:sp>
        <p:nvSpPr>
          <p:cNvPr id="4" name="Slide Number Placeholder 3"/>
          <p:cNvSpPr>
            <a:spLocks noGrp="1"/>
          </p:cNvSpPr>
          <p:nvPr>
            <p:ph type="sldNum" sz="quarter" idx="10"/>
          </p:nvPr>
        </p:nvSpPr>
        <p:spPr/>
        <p:txBody>
          <a:bodyPr/>
          <a:lstStyle/>
          <a:p>
            <a:fld id="{D142391E-CAAF-4AD5-BD3B-7DBFE0DD8E07}"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2644809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6179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6B1C6B5C-B6B2-42E1-B712-93B3E866C27D}" type="slidenum">
              <a:rPr lang="en-US" smtClean="0">
                <a:solidFill>
                  <a:srgbClr val="000000"/>
                </a:solidFill>
                <a:ea typeface="MS PGothic" pitchFamily="34" charset="-128"/>
              </a:rPr>
              <a:pPr eaLnBrk="1" hangingPunct="1">
                <a:defRPr/>
              </a:pPr>
              <a:t>14</a:t>
            </a:fld>
            <a:endParaRPr lang="en-US" smtClean="0">
              <a:solidFill>
                <a:srgbClr val="000000"/>
              </a:solidFill>
              <a:ea typeface="MS PGothic"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535804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535804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b="1" dirty="0" smtClean="0">
                <a:latin typeface="Imago"/>
              </a:rPr>
              <a:t>References</a:t>
            </a:r>
          </a:p>
          <a:p>
            <a:pPr eaLnBrk="1" hangingPunct="1">
              <a:spcBef>
                <a:spcPct val="0"/>
              </a:spcBef>
            </a:pPr>
            <a:endParaRPr lang="en-GB" altLang="en-US" dirty="0" smtClean="0">
              <a:latin typeface="Imago"/>
            </a:endParaRPr>
          </a:p>
          <a:p>
            <a:pPr eaLnBrk="1" hangingPunct="1">
              <a:spcBef>
                <a:spcPct val="0"/>
              </a:spcBef>
            </a:pPr>
            <a:r>
              <a:rPr lang="en-GB" altLang="en-US" dirty="0" smtClean="0">
                <a:latin typeface="Imago"/>
              </a:rPr>
              <a:t>Clinicaltrials.gov. Evaluate Safety, Efficacy and Pharmacokinetics (Compare). Available at: http://clinicaltrials.gov/ct2/show/NCT01084863?term=CT-P6&amp;rank=1. Accessed February 2013.</a:t>
            </a:r>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0F6D73C0-7FEA-43EB-9EA7-4F1BF9384000}" type="slidenum">
              <a:rPr lang="en-GB" altLang="en-US" i="1">
                <a:solidFill>
                  <a:srgbClr val="000000"/>
                </a:solidFill>
                <a:latin typeface="Imago"/>
                <a:ea typeface="MS PGothic" pitchFamily="34" charset="-128"/>
              </a:rPr>
              <a:pPr eaLnBrk="1" hangingPunct="1">
                <a:spcBef>
                  <a:spcPct val="0"/>
                </a:spcBef>
              </a:pPr>
              <a:t>20</a:t>
            </a:fld>
            <a:endParaRPr lang="en-GB" altLang="en-US" i="1">
              <a:solidFill>
                <a:srgbClr val="000000"/>
              </a:solidFill>
              <a:latin typeface="Imago"/>
              <a:ea typeface="MS PGothic"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userDrawn="1"/>
        </p:nvSpPr>
        <p:spPr bwMode="hidden">
          <a:xfrm>
            <a:off x="0" y="0"/>
            <a:ext cx="9144000" cy="5867400"/>
          </a:xfrm>
          <a:prstGeom prst="rect">
            <a:avLst/>
          </a:prstGeom>
          <a:gradFill rotWithShape="1">
            <a:gsLst>
              <a:gs pos="0">
                <a:schemeClr val="bg1">
                  <a:gamma/>
                  <a:shade val="46275"/>
                  <a:invGamma/>
                </a:schemeClr>
              </a:gs>
              <a:gs pos="100000">
                <a:schemeClr val="bg1"/>
              </a:gs>
            </a:gsLst>
            <a:lin ang="5400000" scaled="1"/>
          </a:gradFill>
          <a:ln w="9525">
            <a:noFill/>
            <a:miter lim="800000"/>
            <a:headEnd/>
            <a:tailEnd/>
          </a:ln>
          <a:effectLst/>
        </p:spPr>
        <p:txBody>
          <a:bodyPr wrap="none" anchor="ctr"/>
          <a:lstStyle/>
          <a:p>
            <a:pPr fontAlgn="base">
              <a:spcBef>
                <a:spcPct val="0"/>
              </a:spcBef>
              <a:spcAft>
                <a:spcPct val="0"/>
              </a:spcAft>
              <a:defRPr/>
            </a:pPr>
            <a:endParaRPr lang="en-US">
              <a:solidFill>
                <a:srgbClr val="FFFFFF"/>
              </a:solidFill>
              <a:cs typeface="Arial" pitchFamily="34" charset="0"/>
            </a:endParaRPr>
          </a:p>
        </p:txBody>
      </p:sp>
      <p:sp>
        <p:nvSpPr>
          <p:cNvPr id="19462" name="Rectangle 2"/>
          <p:cNvSpPr>
            <a:spLocks noGrp="1" noChangeArrowheads="1"/>
          </p:cNvSpPr>
          <p:nvPr>
            <p:ph type="ctrTitle"/>
          </p:nvPr>
        </p:nvSpPr>
        <p:spPr>
          <a:xfrm>
            <a:off x="331799" y="1638302"/>
            <a:ext cx="8480425" cy="1470025"/>
          </a:xfrm>
        </p:spPr>
        <p:txBody>
          <a:bodyPr anchor="b"/>
          <a:lstStyle>
            <a:lvl1pPr>
              <a:defRPr sz="4400" smtClean="0"/>
            </a:lvl1pPr>
          </a:lstStyle>
          <a:p>
            <a:r>
              <a:rPr lang="en-US" smtClean="0"/>
              <a:t>Click to edit Master title style</a:t>
            </a:r>
          </a:p>
        </p:txBody>
      </p:sp>
      <p:sp>
        <p:nvSpPr>
          <p:cNvPr id="19463" name="Rectangle 3"/>
          <p:cNvSpPr>
            <a:spLocks noGrp="1" noChangeArrowheads="1"/>
          </p:cNvSpPr>
          <p:nvPr>
            <p:ph type="subTitle" idx="1"/>
          </p:nvPr>
        </p:nvSpPr>
        <p:spPr>
          <a:xfrm>
            <a:off x="328613" y="4343422"/>
            <a:ext cx="8486775" cy="1870075"/>
          </a:xfrm>
        </p:spPr>
        <p:txBody>
          <a:bodyPr/>
          <a:lstStyle>
            <a:lvl1pPr marL="0" indent="0" algn="ctr">
              <a:buFontTx/>
              <a:buNone/>
              <a:defRPr sz="2800" smtClean="0"/>
            </a:lvl1pPr>
          </a:lstStyle>
          <a:p>
            <a:r>
              <a:rPr lang="en-US" smtClean="0"/>
              <a:t>Click to edit Master subtitle style</a:t>
            </a:r>
          </a:p>
        </p:txBody>
      </p:sp>
    </p:spTree>
    <p:extLst>
      <p:ext uri="{BB962C8B-B14F-4D97-AF65-F5344CB8AC3E}">
        <p14:creationId xmlns:p14="http://schemas.microsoft.com/office/powerpoint/2010/main" val="4138569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nl-NL"/>
          </a:p>
        </p:txBody>
      </p:sp>
      <p:sp>
        <p:nvSpPr>
          <p:cNvPr id="3" name="Tijdelijke aanduiding voor afbeelding 2"/>
          <p:cNvSpPr>
            <a:spLocks noGrp="1"/>
          </p:cNvSpPr>
          <p:nvPr>
            <p:ph type="pic" idx="1"/>
          </p:nvPr>
        </p:nvSpPr>
        <p:spPr>
          <a:xfrm>
            <a:off x="1792288" y="612775"/>
            <a:ext cx="5486400" cy="4114800"/>
          </a:xfrm>
        </p:spPr>
        <p:txBody>
          <a:bodyPr anchorCtr="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NL" noProof="0" smtClean="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Tree>
    <p:extLst>
      <p:ext uri="{BB962C8B-B14F-4D97-AF65-F5344CB8AC3E}">
        <p14:creationId xmlns:p14="http://schemas.microsoft.com/office/powerpoint/2010/main" val="1247220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3957056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9"/>
            <a:ext cx="2057400" cy="5851525"/>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457200" y="274639"/>
            <a:ext cx="6019800" cy="58515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492155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userDrawn="1"/>
        </p:nvSpPr>
        <p:spPr bwMode="hidden">
          <a:xfrm>
            <a:off x="0" y="0"/>
            <a:ext cx="9144000" cy="5867400"/>
          </a:xfrm>
          <a:prstGeom prst="rect">
            <a:avLst/>
          </a:prstGeom>
          <a:gradFill rotWithShape="1">
            <a:gsLst>
              <a:gs pos="0">
                <a:schemeClr val="bg1">
                  <a:gamma/>
                  <a:shade val="46275"/>
                  <a:invGamma/>
                </a:schemeClr>
              </a:gs>
              <a:gs pos="100000">
                <a:schemeClr val="bg1"/>
              </a:gs>
            </a:gsLst>
            <a:lin ang="5400000" scaled="1"/>
          </a:gradFill>
          <a:ln w="9525">
            <a:noFill/>
            <a:miter lim="800000"/>
            <a:headEnd/>
            <a:tailEnd/>
          </a:ln>
          <a:effectLst/>
        </p:spPr>
        <p:txBody>
          <a:bodyPr wrap="none" anchor="ctr"/>
          <a:lstStyle/>
          <a:p>
            <a:pPr fontAlgn="base">
              <a:spcBef>
                <a:spcPct val="0"/>
              </a:spcBef>
              <a:spcAft>
                <a:spcPct val="0"/>
              </a:spcAft>
              <a:defRPr/>
            </a:pPr>
            <a:endParaRPr lang="en-US">
              <a:solidFill>
                <a:srgbClr val="FFFFFF"/>
              </a:solidFill>
            </a:endParaRPr>
          </a:p>
        </p:txBody>
      </p:sp>
      <p:grpSp>
        <p:nvGrpSpPr>
          <p:cNvPr id="5" name="Group 2"/>
          <p:cNvGrpSpPr>
            <a:grpSpLocks/>
          </p:cNvGrpSpPr>
          <p:nvPr userDrawn="1"/>
        </p:nvGrpSpPr>
        <p:grpSpPr bwMode="auto">
          <a:xfrm>
            <a:off x="68263" y="6223000"/>
            <a:ext cx="7843837" cy="339725"/>
            <a:chOff x="43" y="3920"/>
            <a:chExt cx="4941" cy="214"/>
          </a:xfrm>
        </p:grpSpPr>
        <p:sp>
          <p:nvSpPr>
            <p:cNvPr id="6" name="Rectangle 3"/>
            <p:cNvSpPr>
              <a:spLocks noChangeArrowheads="1"/>
            </p:cNvSpPr>
            <p:nvPr userDrawn="1"/>
          </p:nvSpPr>
          <p:spPr bwMode="auto">
            <a:xfrm>
              <a:off x="43" y="3946"/>
              <a:ext cx="4831" cy="165"/>
            </a:xfrm>
            <a:prstGeom prst="rect">
              <a:avLst/>
            </a:prstGeom>
            <a:gradFill rotWithShape="1">
              <a:gsLst>
                <a:gs pos="0">
                  <a:schemeClr val="bg1"/>
                </a:gs>
                <a:gs pos="100000">
                  <a:schemeClr val="tx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defRPr/>
              </a:pPr>
              <a:endParaRPr lang="nl-NL" altLang="en-US" smtClean="0">
                <a:solidFill>
                  <a:srgbClr val="FFFFFF"/>
                </a:solidFill>
              </a:endParaRPr>
            </a:p>
          </p:txBody>
        </p:sp>
        <p:sp>
          <p:nvSpPr>
            <p:cNvPr id="7" name="Oval 4"/>
            <p:cNvSpPr>
              <a:spLocks noChangeArrowheads="1"/>
            </p:cNvSpPr>
            <p:nvPr userDrawn="1"/>
          </p:nvSpPr>
          <p:spPr bwMode="white">
            <a:xfrm>
              <a:off x="4840" y="3920"/>
              <a:ext cx="144" cy="2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defRPr/>
              </a:pPr>
              <a:endParaRPr lang="nl-NL" altLang="en-US" smtClean="0">
                <a:solidFill>
                  <a:srgbClr val="FFFFFF"/>
                </a:solidFill>
              </a:endParaRPr>
            </a:p>
          </p:txBody>
        </p:sp>
      </p:grpSp>
      <p:pic>
        <p:nvPicPr>
          <p:cNvPr id="8" name="Picture 9" descr="prime band white onc"/>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48600" y="5980113"/>
            <a:ext cx="1157288"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Rectangle 2"/>
          <p:cNvSpPr>
            <a:spLocks noGrp="1" noChangeArrowheads="1"/>
          </p:cNvSpPr>
          <p:nvPr>
            <p:ph type="ctrTitle"/>
          </p:nvPr>
        </p:nvSpPr>
        <p:spPr>
          <a:xfrm>
            <a:off x="331788" y="1638300"/>
            <a:ext cx="8480425" cy="1470025"/>
          </a:xfrm>
        </p:spPr>
        <p:txBody>
          <a:bodyPr anchor="b"/>
          <a:lstStyle>
            <a:lvl1pPr>
              <a:defRPr sz="4400" smtClean="0"/>
            </a:lvl1pPr>
          </a:lstStyle>
          <a:p>
            <a:r>
              <a:rPr lang="en-US" smtClean="0"/>
              <a:t>Click to edit Master title style</a:t>
            </a:r>
          </a:p>
        </p:txBody>
      </p:sp>
      <p:sp>
        <p:nvSpPr>
          <p:cNvPr id="19463" name="Rectangle 3"/>
          <p:cNvSpPr>
            <a:spLocks noGrp="1" noChangeArrowheads="1"/>
          </p:cNvSpPr>
          <p:nvPr>
            <p:ph type="subTitle" idx="1"/>
          </p:nvPr>
        </p:nvSpPr>
        <p:spPr>
          <a:xfrm>
            <a:off x="328613" y="4343400"/>
            <a:ext cx="8486775" cy="1870075"/>
          </a:xfrm>
        </p:spPr>
        <p:txBody>
          <a:bodyPr/>
          <a:lstStyle>
            <a:lvl1pPr marL="0" indent="0" algn="ctr">
              <a:buFontTx/>
              <a:buNone/>
              <a:defRPr sz="2800" smtClean="0"/>
            </a:lvl1pPr>
          </a:lstStyle>
          <a:p>
            <a:r>
              <a:rPr lang="en-US" smtClean="0"/>
              <a:t>Click to edit Master subtitle style</a:t>
            </a:r>
          </a:p>
        </p:txBody>
      </p:sp>
    </p:spTree>
    <p:extLst>
      <p:ext uri="{BB962C8B-B14F-4D97-AF65-F5344CB8AC3E}">
        <p14:creationId xmlns:p14="http://schemas.microsoft.com/office/powerpoint/2010/main" val="502047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smtClean="0"/>
              <a:t>Klik om de stijl te bewerken</a:t>
            </a:r>
            <a:endParaRPr lang="nl-NL"/>
          </a:p>
        </p:txBody>
      </p:sp>
      <p:sp>
        <p:nvSpPr>
          <p:cNvPr id="3" name="Ond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nl-NL" smtClean="0"/>
              <a:t>Klik om het opmaakprofiel van de modelondertitel te bewerken</a:t>
            </a:r>
            <a:endParaRPr lang="nl-NL"/>
          </a:p>
        </p:txBody>
      </p:sp>
    </p:spTree>
    <p:extLst>
      <p:ext uri="{BB962C8B-B14F-4D97-AF65-F5344CB8AC3E}">
        <p14:creationId xmlns:p14="http://schemas.microsoft.com/office/powerpoint/2010/main" val="3821512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2018028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Tree>
    <p:extLst>
      <p:ext uri="{BB962C8B-B14F-4D97-AF65-F5344CB8AC3E}">
        <p14:creationId xmlns:p14="http://schemas.microsoft.com/office/powerpoint/2010/main" val="2132840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1861696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smtClean="0"/>
              <a:t>Klik om de stijl te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1955713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Tree>
    <p:extLst>
      <p:ext uri="{BB962C8B-B14F-4D97-AF65-F5344CB8AC3E}">
        <p14:creationId xmlns:p14="http://schemas.microsoft.com/office/powerpoint/2010/main" val="268938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47"/>
            <a:ext cx="7772400" cy="1470025"/>
          </a:xfrm>
        </p:spPr>
        <p:txBody>
          <a:bodyPr/>
          <a:lstStyle/>
          <a:p>
            <a:r>
              <a:rPr lang="nl-NL" smtClean="0"/>
              <a:t>Klik om de stijl te bewerken</a:t>
            </a:r>
            <a:endParaRPr lang="nl-NL"/>
          </a:p>
        </p:txBody>
      </p:sp>
      <p:sp>
        <p:nvSpPr>
          <p:cNvPr id="3" name="Ond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nl-NL" smtClean="0"/>
              <a:t>Klik om het opmaakprofiel van de modelondertitel te bewerken</a:t>
            </a:r>
            <a:endParaRPr lang="nl-NL"/>
          </a:p>
        </p:txBody>
      </p:sp>
    </p:spTree>
    <p:extLst>
      <p:ext uri="{BB962C8B-B14F-4D97-AF65-F5344CB8AC3E}">
        <p14:creationId xmlns:p14="http://schemas.microsoft.com/office/powerpoint/2010/main" val="426372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590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Tree>
    <p:extLst>
      <p:ext uri="{BB962C8B-B14F-4D97-AF65-F5344CB8AC3E}">
        <p14:creationId xmlns:p14="http://schemas.microsoft.com/office/powerpoint/2010/main" val="731689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nl-NL"/>
          </a:p>
        </p:txBody>
      </p:sp>
      <p:sp>
        <p:nvSpPr>
          <p:cNvPr id="3" name="Tijdelijke aanduiding voor afbeelding 2"/>
          <p:cNvSpPr>
            <a:spLocks noGrp="1"/>
          </p:cNvSpPr>
          <p:nvPr>
            <p:ph type="pic" idx="1"/>
          </p:nvPr>
        </p:nvSpPr>
        <p:spPr>
          <a:xfrm>
            <a:off x="1792288" y="612775"/>
            <a:ext cx="5486400" cy="4114800"/>
          </a:xfrm>
        </p:spPr>
        <p:txBody>
          <a:bodyPr anchorCtr="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NL" noProof="0" smtClean="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Tree>
    <p:extLst>
      <p:ext uri="{BB962C8B-B14F-4D97-AF65-F5344CB8AC3E}">
        <p14:creationId xmlns:p14="http://schemas.microsoft.com/office/powerpoint/2010/main" val="175330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3862969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341749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5" name="Text Placeholder 7"/>
          <p:cNvSpPr>
            <a:spLocks noGrp="1"/>
          </p:cNvSpPr>
          <p:nvPr>
            <p:ph type="body" sz="quarter" idx="10"/>
          </p:nvPr>
        </p:nvSpPr>
        <p:spPr>
          <a:xfrm>
            <a:off x="465142" y="6356238"/>
            <a:ext cx="1874231" cy="230832"/>
          </a:xfrm>
        </p:spPr>
        <p:txBody>
          <a:bodyPr wrap="none" anchor="b">
            <a:spAutoFit/>
          </a:bodyPr>
          <a:lstStyle>
            <a:lvl1pPr marL="0" indent="0">
              <a:lnSpc>
                <a:spcPct val="90000"/>
              </a:lnSpc>
              <a:spcBef>
                <a:spcPts val="0"/>
              </a:spcBef>
              <a:buFontTx/>
              <a:buNone/>
              <a:defRPr sz="1000" b="0"/>
            </a:lvl1pPr>
          </a:lstStyle>
          <a:p>
            <a:pPr lvl="0"/>
            <a:r>
              <a:rPr lang="en-US" smtClean="0"/>
              <a:t>Click to edit Master text styles</a:t>
            </a:r>
          </a:p>
        </p:txBody>
      </p:sp>
      <p:sp>
        <p:nvSpPr>
          <p:cNvPr id="3" name="Title 2"/>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1768476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userDrawn="1"/>
        </p:nvSpPr>
        <p:spPr bwMode="hidden">
          <a:xfrm>
            <a:off x="0" y="0"/>
            <a:ext cx="9144000" cy="5867400"/>
          </a:xfrm>
          <a:prstGeom prst="rect">
            <a:avLst/>
          </a:prstGeom>
          <a:gradFill rotWithShape="1">
            <a:gsLst>
              <a:gs pos="0">
                <a:schemeClr val="bg1">
                  <a:gamma/>
                  <a:shade val="46275"/>
                  <a:invGamma/>
                </a:schemeClr>
              </a:gs>
              <a:gs pos="100000">
                <a:schemeClr val="bg1"/>
              </a:gs>
            </a:gsLst>
            <a:lin ang="5400000" scaled="1"/>
          </a:gradFill>
          <a:ln w="9525">
            <a:noFill/>
            <a:miter lim="800000"/>
            <a:headEnd/>
            <a:tailEnd/>
          </a:ln>
          <a:effectLst/>
        </p:spPr>
        <p:txBody>
          <a:bodyPr wrap="none" anchor="ctr"/>
          <a:lstStyle/>
          <a:p>
            <a:pPr fontAlgn="base">
              <a:spcBef>
                <a:spcPct val="0"/>
              </a:spcBef>
              <a:spcAft>
                <a:spcPct val="0"/>
              </a:spcAft>
              <a:defRPr/>
            </a:pPr>
            <a:endParaRPr lang="en-US">
              <a:solidFill>
                <a:srgbClr val="FFFFFF"/>
              </a:solidFill>
            </a:endParaRPr>
          </a:p>
        </p:txBody>
      </p:sp>
      <p:grpSp>
        <p:nvGrpSpPr>
          <p:cNvPr id="5" name="Group 2"/>
          <p:cNvGrpSpPr>
            <a:grpSpLocks/>
          </p:cNvGrpSpPr>
          <p:nvPr userDrawn="1"/>
        </p:nvGrpSpPr>
        <p:grpSpPr bwMode="auto">
          <a:xfrm>
            <a:off x="68263" y="6223000"/>
            <a:ext cx="7843837" cy="339725"/>
            <a:chOff x="43" y="3920"/>
            <a:chExt cx="4941" cy="214"/>
          </a:xfrm>
        </p:grpSpPr>
        <p:sp>
          <p:nvSpPr>
            <p:cNvPr id="6" name="Rectangle 3"/>
            <p:cNvSpPr>
              <a:spLocks noChangeArrowheads="1"/>
            </p:cNvSpPr>
            <p:nvPr userDrawn="1"/>
          </p:nvSpPr>
          <p:spPr bwMode="auto">
            <a:xfrm>
              <a:off x="43" y="3946"/>
              <a:ext cx="4831" cy="165"/>
            </a:xfrm>
            <a:prstGeom prst="rect">
              <a:avLst/>
            </a:prstGeom>
            <a:gradFill rotWithShape="1">
              <a:gsLst>
                <a:gs pos="0">
                  <a:schemeClr val="bg1"/>
                </a:gs>
                <a:gs pos="100000">
                  <a:schemeClr val="tx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defRPr/>
              </a:pPr>
              <a:endParaRPr lang="nl-NL" altLang="en-US" smtClean="0">
                <a:solidFill>
                  <a:srgbClr val="FFFFFF"/>
                </a:solidFill>
              </a:endParaRPr>
            </a:p>
          </p:txBody>
        </p:sp>
        <p:sp>
          <p:nvSpPr>
            <p:cNvPr id="7" name="Oval 4"/>
            <p:cNvSpPr>
              <a:spLocks noChangeArrowheads="1"/>
            </p:cNvSpPr>
            <p:nvPr userDrawn="1"/>
          </p:nvSpPr>
          <p:spPr bwMode="white">
            <a:xfrm>
              <a:off x="4840" y="3920"/>
              <a:ext cx="144" cy="2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defRPr/>
              </a:pPr>
              <a:endParaRPr lang="nl-NL" altLang="en-US" smtClean="0">
                <a:solidFill>
                  <a:srgbClr val="FFFFFF"/>
                </a:solidFill>
              </a:endParaRPr>
            </a:p>
          </p:txBody>
        </p:sp>
      </p:grpSp>
      <p:pic>
        <p:nvPicPr>
          <p:cNvPr id="8" name="Picture 9" descr="prime band white onc"/>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48600" y="5980113"/>
            <a:ext cx="1157288"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Rectangle 2"/>
          <p:cNvSpPr>
            <a:spLocks noGrp="1" noChangeArrowheads="1"/>
          </p:cNvSpPr>
          <p:nvPr>
            <p:ph type="ctrTitle"/>
          </p:nvPr>
        </p:nvSpPr>
        <p:spPr>
          <a:xfrm>
            <a:off x="331788" y="1638300"/>
            <a:ext cx="8480425" cy="1470025"/>
          </a:xfrm>
        </p:spPr>
        <p:txBody>
          <a:bodyPr anchor="b"/>
          <a:lstStyle>
            <a:lvl1pPr>
              <a:defRPr sz="4400" smtClean="0"/>
            </a:lvl1pPr>
          </a:lstStyle>
          <a:p>
            <a:r>
              <a:rPr lang="en-US" smtClean="0"/>
              <a:t>Click to edit Master title style</a:t>
            </a:r>
          </a:p>
        </p:txBody>
      </p:sp>
      <p:sp>
        <p:nvSpPr>
          <p:cNvPr id="19463" name="Rectangle 3"/>
          <p:cNvSpPr>
            <a:spLocks noGrp="1" noChangeArrowheads="1"/>
          </p:cNvSpPr>
          <p:nvPr>
            <p:ph type="subTitle" idx="1"/>
          </p:nvPr>
        </p:nvSpPr>
        <p:spPr>
          <a:xfrm>
            <a:off x="328613" y="4343400"/>
            <a:ext cx="8486775" cy="1870075"/>
          </a:xfrm>
        </p:spPr>
        <p:txBody>
          <a:bodyPr/>
          <a:lstStyle>
            <a:lvl1pPr marL="0" indent="0" algn="ctr">
              <a:buFontTx/>
              <a:buNone/>
              <a:defRPr sz="2800" smtClean="0"/>
            </a:lvl1pPr>
          </a:lstStyle>
          <a:p>
            <a:r>
              <a:rPr lang="en-US" smtClean="0"/>
              <a:t>Click to edit Master subtitle style</a:t>
            </a:r>
          </a:p>
        </p:txBody>
      </p:sp>
    </p:spTree>
    <p:extLst>
      <p:ext uri="{BB962C8B-B14F-4D97-AF65-F5344CB8AC3E}">
        <p14:creationId xmlns:p14="http://schemas.microsoft.com/office/powerpoint/2010/main" val="1593654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smtClean="0"/>
              <a:t>Klik om de stijl te bewerken</a:t>
            </a:r>
            <a:endParaRPr lang="nl-NL"/>
          </a:p>
        </p:txBody>
      </p:sp>
      <p:sp>
        <p:nvSpPr>
          <p:cNvPr id="3" name="Ond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nl-NL" smtClean="0"/>
              <a:t>Klik om het opmaakprofiel van de modelondertitel te bewerken</a:t>
            </a:r>
            <a:endParaRPr lang="nl-NL"/>
          </a:p>
        </p:txBody>
      </p:sp>
    </p:spTree>
    <p:extLst>
      <p:ext uri="{BB962C8B-B14F-4D97-AF65-F5344CB8AC3E}">
        <p14:creationId xmlns:p14="http://schemas.microsoft.com/office/powerpoint/2010/main" val="1676643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161736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Tree>
    <p:extLst>
      <p:ext uri="{BB962C8B-B14F-4D97-AF65-F5344CB8AC3E}">
        <p14:creationId xmlns:p14="http://schemas.microsoft.com/office/powerpoint/2010/main" val="1828540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3648652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3017565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smtClean="0"/>
              <a:t>Klik om de stijl te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2961638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Tree>
    <p:extLst>
      <p:ext uri="{BB962C8B-B14F-4D97-AF65-F5344CB8AC3E}">
        <p14:creationId xmlns:p14="http://schemas.microsoft.com/office/powerpoint/2010/main" val="1253272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769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Tree>
    <p:extLst>
      <p:ext uri="{BB962C8B-B14F-4D97-AF65-F5344CB8AC3E}">
        <p14:creationId xmlns:p14="http://schemas.microsoft.com/office/powerpoint/2010/main" val="411718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nl-NL"/>
          </a:p>
        </p:txBody>
      </p:sp>
      <p:sp>
        <p:nvSpPr>
          <p:cNvPr id="3" name="Tijdelijke aanduiding voor afbeelding 2"/>
          <p:cNvSpPr>
            <a:spLocks noGrp="1"/>
          </p:cNvSpPr>
          <p:nvPr>
            <p:ph type="pic" idx="1"/>
          </p:nvPr>
        </p:nvSpPr>
        <p:spPr>
          <a:xfrm>
            <a:off x="1792288" y="612775"/>
            <a:ext cx="5486400" cy="4114800"/>
          </a:xfrm>
        </p:spPr>
        <p:txBody>
          <a:bodyPr anchorCtr="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NL" noProof="0" smtClean="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Tree>
    <p:extLst>
      <p:ext uri="{BB962C8B-B14F-4D97-AF65-F5344CB8AC3E}">
        <p14:creationId xmlns:p14="http://schemas.microsoft.com/office/powerpoint/2010/main" val="3185687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3026554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4103981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5" name="Text Placeholder 7"/>
          <p:cNvSpPr>
            <a:spLocks noGrp="1"/>
          </p:cNvSpPr>
          <p:nvPr>
            <p:ph type="body" sz="quarter" idx="10"/>
          </p:nvPr>
        </p:nvSpPr>
        <p:spPr>
          <a:xfrm>
            <a:off x="465142" y="6356238"/>
            <a:ext cx="1874231" cy="230832"/>
          </a:xfrm>
        </p:spPr>
        <p:txBody>
          <a:bodyPr wrap="none" anchor="b">
            <a:spAutoFit/>
          </a:bodyPr>
          <a:lstStyle>
            <a:lvl1pPr marL="0" indent="0">
              <a:lnSpc>
                <a:spcPct val="90000"/>
              </a:lnSpc>
              <a:spcBef>
                <a:spcPts val="0"/>
              </a:spcBef>
              <a:buFontTx/>
              <a:buNone/>
              <a:defRPr sz="1000" b="0"/>
            </a:lvl1pPr>
          </a:lstStyle>
          <a:p>
            <a:pPr lvl="0"/>
            <a:r>
              <a:rPr lang="en-US" smtClean="0"/>
              <a:t>Click to edit Master text styles</a:t>
            </a:r>
          </a:p>
        </p:txBody>
      </p:sp>
      <p:sp>
        <p:nvSpPr>
          <p:cNvPr id="3" name="Title 2"/>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1062054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userDrawn="1"/>
        </p:nvSpPr>
        <p:spPr bwMode="hidden">
          <a:xfrm>
            <a:off x="0" y="0"/>
            <a:ext cx="9144000" cy="5867400"/>
          </a:xfrm>
          <a:prstGeom prst="rect">
            <a:avLst/>
          </a:prstGeom>
          <a:gradFill rotWithShape="1">
            <a:gsLst>
              <a:gs pos="0">
                <a:schemeClr val="bg1">
                  <a:gamma/>
                  <a:shade val="46275"/>
                  <a:invGamma/>
                </a:schemeClr>
              </a:gs>
              <a:gs pos="100000">
                <a:schemeClr val="bg1"/>
              </a:gs>
            </a:gsLst>
            <a:lin ang="5400000" scaled="1"/>
          </a:gradFill>
          <a:ln w="9525">
            <a:noFill/>
            <a:miter lim="800000"/>
            <a:headEnd/>
            <a:tailEnd/>
          </a:ln>
          <a:effectLst/>
        </p:spPr>
        <p:txBody>
          <a:bodyPr wrap="none" anchor="ctr"/>
          <a:lstStyle/>
          <a:p>
            <a:pPr fontAlgn="base">
              <a:spcBef>
                <a:spcPct val="0"/>
              </a:spcBef>
              <a:spcAft>
                <a:spcPct val="0"/>
              </a:spcAft>
              <a:defRPr/>
            </a:pPr>
            <a:endParaRPr lang="en-US" dirty="0">
              <a:solidFill>
                <a:srgbClr val="FFFFFF"/>
              </a:solidFill>
            </a:endParaRPr>
          </a:p>
        </p:txBody>
      </p:sp>
      <p:sp>
        <p:nvSpPr>
          <p:cNvPr id="19462" name="Rectangle 2"/>
          <p:cNvSpPr>
            <a:spLocks noGrp="1" noChangeArrowheads="1"/>
          </p:cNvSpPr>
          <p:nvPr>
            <p:ph type="ctrTitle"/>
          </p:nvPr>
        </p:nvSpPr>
        <p:spPr>
          <a:xfrm>
            <a:off x="331788" y="1638300"/>
            <a:ext cx="8480425" cy="1470025"/>
          </a:xfrm>
        </p:spPr>
        <p:txBody>
          <a:bodyPr anchor="b"/>
          <a:lstStyle>
            <a:lvl1pPr>
              <a:defRPr sz="4400" smtClean="0"/>
            </a:lvl1pPr>
          </a:lstStyle>
          <a:p>
            <a:r>
              <a:rPr lang="en-US" smtClean="0"/>
              <a:t>Click to edit Master title style</a:t>
            </a:r>
          </a:p>
        </p:txBody>
      </p:sp>
      <p:sp>
        <p:nvSpPr>
          <p:cNvPr id="19463" name="Rectangle 3"/>
          <p:cNvSpPr>
            <a:spLocks noGrp="1" noChangeArrowheads="1"/>
          </p:cNvSpPr>
          <p:nvPr>
            <p:ph type="subTitle" idx="1"/>
          </p:nvPr>
        </p:nvSpPr>
        <p:spPr>
          <a:xfrm>
            <a:off x="328613" y="4343400"/>
            <a:ext cx="8486775" cy="1870075"/>
          </a:xfrm>
        </p:spPr>
        <p:txBody>
          <a:bodyPr/>
          <a:lstStyle>
            <a:lvl1pPr marL="0" indent="0" algn="ctr">
              <a:buFontTx/>
              <a:buNone/>
              <a:defRPr sz="2800" smtClean="0"/>
            </a:lvl1pPr>
          </a:lstStyle>
          <a:p>
            <a:r>
              <a:rPr lang="en-US" smtClean="0"/>
              <a:t>Click to edit Master subtitle style</a:t>
            </a:r>
          </a:p>
        </p:txBody>
      </p:sp>
    </p:spTree>
    <p:extLst>
      <p:ext uri="{BB962C8B-B14F-4D97-AF65-F5344CB8AC3E}">
        <p14:creationId xmlns:p14="http://schemas.microsoft.com/office/powerpoint/2010/main" val="235593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22"/>
            <a:ext cx="7772400" cy="1362075"/>
          </a:xfrm>
        </p:spPr>
        <p:txBody>
          <a:bodyPr anchor="t"/>
          <a:lstStyle>
            <a:lvl1pPr algn="l">
              <a:defRPr sz="4000" b="1" cap="all"/>
            </a:lvl1pPr>
          </a:lstStyle>
          <a:p>
            <a:r>
              <a:rPr lang="nl-NL" smtClean="0"/>
              <a:t>Klik om de stijl te bewerken</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Tree>
    <p:extLst>
      <p:ext uri="{BB962C8B-B14F-4D97-AF65-F5344CB8AC3E}">
        <p14:creationId xmlns:p14="http://schemas.microsoft.com/office/powerpoint/2010/main" val="2765167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smtClean="0"/>
              <a:t>Klik om de stijl te bewerken</a:t>
            </a:r>
            <a:endParaRPr lang="nl-NL"/>
          </a:p>
        </p:txBody>
      </p:sp>
      <p:sp>
        <p:nvSpPr>
          <p:cNvPr id="3" name="Ond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nl-NL" smtClean="0"/>
              <a:t>Klik om het opmaakprofiel van de modelondertitel te bewerken</a:t>
            </a:r>
            <a:endParaRPr lang="nl-NL"/>
          </a:p>
        </p:txBody>
      </p:sp>
    </p:spTree>
    <p:extLst>
      <p:ext uri="{BB962C8B-B14F-4D97-AF65-F5344CB8AC3E}">
        <p14:creationId xmlns:p14="http://schemas.microsoft.com/office/powerpoint/2010/main" val="307002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3307331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Tree>
    <p:extLst>
      <p:ext uri="{BB962C8B-B14F-4D97-AF65-F5344CB8AC3E}">
        <p14:creationId xmlns:p14="http://schemas.microsoft.com/office/powerpoint/2010/main" val="426146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3625554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smtClean="0"/>
              <a:t>Klik om de stijl te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3844489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Tree>
    <p:extLst>
      <p:ext uri="{BB962C8B-B14F-4D97-AF65-F5344CB8AC3E}">
        <p14:creationId xmlns:p14="http://schemas.microsoft.com/office/powerpoint/2010/main" val="433163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2545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Tree>
    <p:extLst>
      <p:ext uri="{BB962C8B-B14F-4D97-AF65-F5344CB8AC3E}">
        <p14:creationId xmlns:p14="http://schemas.microsoft.com/office/powerpoint/2010/main" val="149500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nl-NL"/>
          </a:p>
        </p:txBody>
      </p:sp>
      <p:sp>
        <p:nvSpPr>
          <p:cNvPr id="3" name="Tijdelijke aanduiding voor afbeelding 2"/>
          <p:cNvSpPr>
            <a:spLocks noGrp="1"/>
          </p:cNvSpPr>
          <p:nvPr>
            <p:ph type="pic" idx="1"/>
          </p:nvPr>
        </p:nvSpPr>
        <p:spPr>
          <a:xfrm>
            <a:off x="1792288" y="612775"/>
            <a:ext cx="5486400" cy="4114800"/>
          </a:xfrm>
        </p:spPr>
        <p:txBody>
          <a:bodyPr anchorCtr="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NL" noProof="0" smtClean="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Tree>
    <p:extLst>
      <p:ext uri="{BB962C8B-B14F-4D97-AF65-F5344CB8AC3E}">
        <p14:creationId xmlns:p14="http://schemas.microsoft.com/office/powerpoint/2010/main" val="238612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508449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316825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1260677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639881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671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151498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3539" y="1600204"/>
            <a:ext cx="413226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5" y="1600204"/>
            <a:ext cx="413226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7644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518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19942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7713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81049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08317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smtClean="0"/>
              <a:t>Klik om de stijl te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678793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357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9725" y="214313"/>
            <a:ext cx="2116138" cy="5911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38143" y="214313"/>
            <a:ext cx="6199187" cy="5911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8500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380060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35519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41542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3539" y="1600204"/>
            <a:ext cx="413226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5" y="1600204"/>
            <a:ext cx="413226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295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16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17349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6890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37183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Tree>
    <p:extLst>
      <p:ext uri="{BB962C8B-B14F-4D97-AF65-F5344CB8AC3E}">
        <p14:creationId xmlns:p14="http://schemas.microsoft.com/office/powerpoint/2010/main" val="58627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4556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109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9725" y="214313"/>
            <a:ext cx="2116138" cy="5911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38143" y="214313"/>
            <a:ext cx="6199187" cy="5911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7772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27732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8893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5434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3538" y="1600200"/>
            <a:ext cx="413226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13226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43745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42255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5237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5884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7531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70409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91863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2834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9725" y="214313"/>
            <a:ext cx="2116138" cy="5911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8138" y="214313"/>
            <a:ext cx="6199187" cy="5911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80883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Tree>
    <p:extLst>
      <p:ext uri="{BB962C8B-B14F-4D97-AF65-F5344CB8AC3E}">
        <p14:creationId xmlns:p14="http://schemas.microsoft.com/office/powerpoint/2010/main" val="10382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1570000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Tree>
    <p:extLst>
      <p:ext uri="{BB962C8B-B14F-4D97-AF65-F5344CB8AC3E}">
        <p14:creationId xmlns:p14="http://schemas.microsoft.com/office/powerpoint/2010/main" val="4146052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1344613" y="1443038"/>
            <a:ext cx="3741737" cy="5005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5238750" y="1443038"/>
            <a:ext cx="3741738" cy="5005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2102830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3390975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273237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nl-NL"/>
          </a:p>
        </p:txBody>
      </p:sp>
      <p:sp>
        <p:nvSpPr>
          <p:cNvPr id="3" name="Tijdelijke aanduiding voor inhoud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Tree>
    <p:extLst>
      <p:ext uri="{BB962C8B-B14F-4D97-AF65-F5344CB8AC3E}">
        <p14:creationId xmlns:p14="http://schemas.microsoft.com/office/powerpoint/2010/main" val="67629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0101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3674590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2712254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999471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067550" y="50800"/>
            <a:ext cx="1912938" cy="63976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1325563" y="50800"/>
            <a:ext cx="5589587" cy="63976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2113501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image" Target="../media/image1.png"/><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theme" Target="../theme/theme4.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image" Target="../media/image1.png"/><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5.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image" Target="../media/image1.png"/><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theme" Target="../theme/theme6.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image" Target="../media/image1.png"/><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theme" Target="../theme/theme7.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image" Target="../media/image2.png"/><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theme" Target="../theme/theme8.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5" Type="http://schemas.openxmlformats.org/officeDocument/2006/relationships/image" Target="../media/image4.jpeg"/><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10"/>
          <p:cNvSpPr>
            <a:spLocks noChangeArrowheads="1"/>
          </p:cNvSpPr>
          <p:nvPr/>
        </p:nvSpPr>
        <p:spPr bwMode="hidden">
          <a:xfrm>
            <a:off x="0" y="0"/>
            <a:ext cx="9144000" cy="5867400"/>
          </a:xfrm>
          <a:prstGeom prst="rect">
            <a:avLst/>
          </a:prstGeom>
          <a:gradFill rotWithShape="1">
            <a:gsLst>
              <a:gs pos="0">
                <a:schemeClr val="bg1">
                  <a:gamma/>
                  <a:shade val="46275"/>
                  <a:invGamma/>
                </a:schemeClr>
              </a:gs>
              <a:gs pos="100000">
                <a:schemeClr val="bg1"/>
              </a:gs>
            </a:gsLst>
            <a:lin ang="5400000" scaled="1"/>
          </a:gradFill>
          <a:ln w="9525">
            <a:noFill/>
            <a:miter lim="800000"/>
            <a:headEnd/>
            <a:tailEnd/>
          </a:ln>
          <a:effectLst/>
        </p:spPr>
        <p:txBody>
          <a:bodyPr wrap="none" anchor="ctr"/>
          <a:lstStyle/>
          <a:p>
            <a:pPr fontAlgn="base">
              <a:spcBef>
                <a:spcPct val="0"/>
              </a:spcBef>
              <a:spcAft>
                <a:spcPct val="0"/>
              </a:spcAft>
              <a:defRPr/>
            </a:pPr>
            <a:endParaRPr lang="en-US">
              <a:solidFill>
                <a:srgbClr val="FFFFFF"/>
              </a:solidFill>
              <a:cs typeface="Arial" pitchFamily="34" charset="0"/>
            </a:endParaRPr>
          </a:p>
        </p:txBody>
      </p:sp>
      <p:sp>
        <p:nvSpPr>
          <p:cNvPr id="1027" name="Rectangle 2"/>
          <p:cNvSpPr>
            <a:spLocks noGrp="1" noChangeArrowheads="1"/>
          </p:cNvSpPr>
          <p:nvPr>
            <p:ph type="title"/>
          </p:nvPr>
        </p:nvSpPr>
        <p:spPr bwMode="auto">
          <a:xfrm>
            <a:off x="338138" y="214313"/>
            <a:ext cx="8467725" cy="11430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363538" y="1600200"/>
            <a:ext cx="841692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1"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02711708"/>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rtl="0" eaLnBrk="0" fontAlgn="base" hangingPunct="0">
        <a:lnSpc>
          <a:spcPct val="90000"/>
        </a:lnSpc>
        <a:spcBef>
          <a:spcPct val="0"/>
        </a:spcBef>
        <a:spcAft>
          <a:spcPct val="0"/>
        </a:spcAft>
        <a:defRPr sz="4000" b="1">
          <a:solidFill>
            <a:schemeClr val="tx2"/>
          </a:solidFill>
          <a:latin typeface="+mj-lt"/>
          <a:ea typeface="+mj-ea"/>
          <a:cs typeface="+mj-cs"/>
        </a:defRPr>
      </a:lvl1pPr>
      <a:lvl2pPr algn="ctr" rtl="0" eaLnBrk="0" fontAlgn="base" hangingPunct="0">
        <a:lnSpc>
          <a:spcPct val="90000"/>
        </a:lnSpc>
        <a:spcBef>
          <a:spcPct val="0"/>
        </a:spcBef>
        <a:spcAft>
          <a:spcPct val="0"/>
        </a:spcAft>
        <a:defRPr sz="4000" b="1">
          <a:solidFill>
            <a:schemeClr val="tx2"/>
          </a:solidFill>
          <a:latin typeface="Arial" charset="0"/>
        </a:defRPr>
      </a:lvl2pPr>
      <a:lvl3pPr algn="ctr" rtl="0" eaLnBrk="0" fontAlgn="base" hangingPunct="0">
        <a:lnSpc>
          <a:spcPct val="90000"/>
        </a:lnSpc>
        <a:spcBef>
          <a:spcPct val="0"/>
        </a:spcBef>
        <a:spcAft>
          <a:spcPct val="0"/>
        </a:spcAft>
        <a:defRPr sz="4000" b="1">
          <a:solidFill>
            <a:schemeClr val="tx2"/>
          </a:solidFill>
          <a:latin typeface="Arial" charset="0"/>
        </a:defRPr>
      </a:lvl3pPr>
      <a:lvl4pPr algn="ctr" rtl="0" eaLnBrk="0" fontAlgn="base" hangingPunct="0">
        <a:lnSpc>
          <a:spcPct val="90000"/>
        </a:lnSpc>
        <a:spcBef>
          <a:spcPct val="0"/>
        </a:spcBef>
        <a:spcAft>
          <a:spcPct val="0"/>
        </a:spcAft>
        <a:defRPr sz="4000" b="1">
          <a:solidFill>
            <a:schemeClr val="tx2"/>
          </a:solidFill>
          <a:latin typeface="Arial" charset="0"/>
        </a:defRPr>
      </a:lvl4pPr>
      <a:lvl5pPr algn="ctr" rtl="0" eaLnBrk="0" fontAlgn="base" hangingPunct="0">
        <a:lnSpc>
          <a:spcPct val="90000"/>
        </a:lnSpc>
        <a:spcBef>
          <a:spcPct val="0"/>
        </a:spcBef>
        <a:spcAft>
          <a:spcPct val="0"/>
        </a:spcAft>
        <a:defRPr sz="4000" b="1">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285750" indent="-285750" algn="l" rtl="0" eaLnBrk="0" fontAlgn="base" hangingPunct="0">
        <a:spcBef>
          <a:spcPct val="40000"/>
        </a:spcBef>
        <a:spcAft>
          <a:spcPct val="0"/>
        </a:spcAft>
        <a:buClr>
          <a:schemeClr val="tx2"/>
        </a:buClr>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b="1">
          <a:solidFill>
            <a:schemeClr val="tx1"/>
          </a:solidFill>
          <a:latin typeface="+mn-lt"/>
        </a:defRPr>
      </a:lvl2pPr>
      <a:lvl3pPr marL="1143000" indent="-228600" algn="l" rtl="0" eaLnBrk="0" fontAlgn="base" hangingPunct="0">
        <a:spcBef>
          <a:spcPct val="20000"/>
        </a:spcBef>
        <a:spcAft>
          <a:spcPct val="0"/>
        </a:spcAft>
        <a:buClr>
          <a:schemeClr val="tx2"/>
        </a:buClr>
        <a:buFont typeface="Arial" pitchFamily="34" charset="0"/>
        <a:buChar char="-"/>
        <a:defRPr sz="2400" b="1">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b="1">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b="1">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5"/>
          <p:cNvGrpSpPr>
            <a:grpSpLocks/>
          </p:cNvGrpSpPr>
          <p:nvPr userDrawn="1"/>
        </p:nvGrpSpPr>
        <p:grpSpPr bwMode="auto">
          <a:xfrm>
            <a:off x="68263" y="6223000"/>
            <a:ext cx="7843837" cy="339725"/>
            <a:chOff x="43" y="3920"/>
            <a:chExt cx="4941" cy="214"/>
          </a:xfrm>
        </p:grpSpPr>
        <p:sp>
          <p:nvSpPr>
            <p:cNvPr id="1031" name="Rectangle 12"/>
            <p:cNvSpPr>
              <a:spLocks noChangeArrowheads="1"/>
            </p:cNvSpPr>
            <p:nvPr userDrawn="1"/>
          </p:nvSpPr>
          <p:spPr bwMode="auto">
            <a:xfrm>
              <a:off x="43" y="3946"/>
              <a:ext cx="4831" cy="165"/>
            </a:xfrm>
            <a:prstGeom prst="rect">
              <a:avLst/>
            </a:prstGeom>
            <a:gradFill rotWithShape="1">
              <a:gsLst>
                <a:gs pos="0">
                  <a:schemeClr val="bg1"/>
                </a:gs>
                <a:gs pos="100000">
                  <a:schemeClr val="tx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defRPr/>
              </a:pPr>
              <a:endParaRPr lang="nl-NL" altLang="en-US" smtClean="0">
                <a:solidFill>
                  <a:srgbClr val="FFFFFF"/>
                </a:solidFill>
              </a:endParaRPr>
            </a:p>
          </p:txBody>
        </p:sp>
        <p:sp>
          <p:nvSpPr>
            <p:cNvPr id="1032" name="Oval 13"/>
            <p:cNvSpPr>
              <a:spLocks noChangeArrowheads="1"/>
            </p:cNvSpPr>
            <p:nvPr userDrawn="1"/>
          </p:nvSpPr>
          <p:spPr bwMode="white">
            <a:xfrm>
              <a:off x="4840" y="3920"/>
              <a:ext cx="144" cy="2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defRPr/>
              </a:pPr>
              <a:endParaRPr lang="nl-NL" altLang="en-US" smtClean="0">
                <a:solidFill>
                  <a:srgbClr val="FFFFFF"/>
                </a:solidFill>
              </a:endParaRPr>
            </a:p>
          </p:txBody>
        </p:sp>
      </p:grpSp>
      <p:sp>
        <p:nvSpPr>
          <p:cNvPr id="1034" name="Rectangle 10"/>
          <p:cNvSpPr>
            <a:spLocks noChangeArrowheads="1"/>
          </p:cNvSpPr>
          <p:nvPr userDrawn="1"/>
        </p:nvSpPr>
        <p:spPr bwMode="hidden">
          <a:xfrm>
            <a:off x="0" y="0"/>
            <a:ext cx="9144000" cy="5867400"/>
          </a:xfrm>
          <a:prstGeom prst="rect">
            <a:avLst/>
          </a:prstGeom>
          <a:gradFill rotWithShape="1">
            <a:gsLst>
              <a:gs pos="0">
                <a:schemeClr val="bg1">
                  <a:gamma/>
                  <a:shade val="46275"/>
                  <a:invGamma/>
                </a:schemeClr>
              </a:gs>
              <a:gs pos="100000">
                <a:schemeClr val="bg1"/>
              </a:gs>
            </a:gsLst>
            <a:lin ang="5400000" scaled="1"/>
          </a:gradFill>
          <a:ln w="9525">
            <a:noFill/>
            <a:miter lim="800000"/>
            <a:headEnd/>
            <a:tailEnd/>
          </a:ln>
          <a:effectLst/>
        </p:spPr>
        <p:txBody>
          <a:bodyPr wrap="none" anchor="ctr"/>
          <a:lstStyle/>
          <a:p>
            <a:pPr fontAlgn="base">
              <a:spcBef>
                <a:spcPct val="0"/>
              </a:spcBef>
              <a:spcAft>
                <a:spcPct val="0"/>
              </a:spcAft>
              <a:defRPr/>
            </a:pPr>
            <a:endParaRPr lang="en-US">
              <a:solidFill>
                <a:srgbClr val="FFFFFF"/>
              </a:solidFill>
            </a:endParaRPr>
          </a:p>
        </p:txBody>
      </p:sp>
      <p:sp>
        <p:nvSpPr>
          <p:cNvPr id="1028" name="Rectangle 2"/>
          <p:cNvSpPr>
            <a:spLocks noGrp="1" noChangeArrowheads="1"/>
          </p:cNvSpPr>
          <p:nvPr>
            <p:ph type="title"/>
          </p:nvPr>
        </p:nvSpPr>
        <p:spPr bwMode="auto">
          <a:xfrm>
            <a:off x="338138" y="214313"/>
            <a:ext cx="8467725" cy="11430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9" name="Rectangle 3"/>
          <p:cNvSpPr>
            <a:spLocks noGrp="1" noChangeArrowheads="1"/>
          </p:cNvSpPr>
          <p:nvPr>
            <p:ph type="body" idx="1"/>
          </p:nvPr>
        </p:nvSpPr>
        <p:spPr bwMode="auto">
          <a:xfrm>
            <a:off x="363538" y="1600200"/>
            <a:ext cx="841692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1"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1030" name="Picture 16" descr="prime band white onc"/>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848600" y="5980113"/>
            <a:ext cx="1157288"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9247784"/>
      </p:ext>
    </p:extLst>
  </p:cSld>
  <p:clrMap bg1="dk2" tx1="lt1" bg2="dk1"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rtl="0" eaLnBrk="0" fontAlgn="base" hangingPunct="0">
        <a:lnSpc>
          <a:spcPct val="90000"/>
        </a:lnSpc>
        <a:spcBef>
          <a:spcPct val="0"/>
        </a:spcBef>
        <a:spcAft>
          <a:spcPct val="0"/>
        </a:spcAft>
        <a:defRPr sz="4000" b="1">
          <a:solidFill>
            <a:schemeClr val="tx2"/>
          </a:solidFill>
          <a:latin typeface="+mj-lt"/>
          <a:ea typeface="+mj-ea"/>
          <a:cs typeface="+mj-cs"/>
        </a:defRPr>
      </a:lvl1pPr>
      <a:lvl2pPr algn="ctr" rtl="0" eaLnBrk="0" fontAlgn="base" hangingPunct="0">
        <a:lnSpc>
          <a:spcPct val="90000"/>
        </a:lnSpc>
        <a:spcBef>
          <a:spcPct val="0"/>
        </a:spcBef>
        <a:spcAft>
          <a:spcPct val="0"/>
        </a:spcAft>
        <a:defRPr sz="4000" b="1">
          <a:solidFill>
            <a:schemeClr val="tx2"/>
          </a:solidFill>
          <a:latin typeface="Arial" charset="0"/>
        </a:defRPr>
      </a:lvl2pPr>
      <a:lvl3pPr algn="ctr" rtl="0" eaLnBrk="0" fontAlgn="base" hangingPunct="0">
        <a:lnSpc>
          <a:spcPct val="90000"/>
        </a:lnSpc>
        <a:spcBef>
          <a:spcPct val="0"/>
        </a:spcBef>
        <a:spcAft>
          <a:spcPct val="0"/>
        </a:spcAft>
        <a:defRPr sz="4000" b="1">
          <a:solidFill>
            <a:schemeClr val="tx2"/>
          </a:solidFill>
          <a:latin typeface="Arial" charset="0"/>
        </a:defRPr>
      </a:lvl3pPr>
      <a:lvl4pPr algn="ctr" rtl="0" eaLnBrk="0" fontAlgn="base" hangingPunct="0">
        <a:lnSpc>
          <a:spcPct val="90000"/>
        </a:lnSpc>
        <a:spcBef>
          <a:spcPct val="0"/>
        </a:spcBef>
        <a:spcAft>
          <a:spcPct val="0"/>
        </a:spcAft>
        <a:defRPr sz="4000" b="1">
          <a:solidFill>
            <a:schemeClr val="tx2"/>
          </a:solidFill>
          <a:latin typeface="Arial" charset="0"/>
        </a:defRPr>
      </a:lvl4pPr>
      <a:lvl5pPr algn="ctr" rtl="0" eaLnBrk="0" fontAlgn="base" hangingPunct="0">
        <a:lnSpc>
          <a:spcPct val="90000"/>
        </a:lnSpc>
        <a:spcBef>
          <a:spcPct val="0"/>
        </a:spcBef>
        <a:spcAft>
          <a:spcPct val="0"/>
        </a:spcAft>
        <a:defRPr sz="4000" b="1">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285750" indent="-285750" algn="l" rtl="0" eaLnBrk="0" fontAlgn="base" hangingPunct="0">
        <a:spcBef>
          <a:spcPct val="40000"/>
        </a:spcBef>
        <a:spcAft>
          <a:spcPct val="0"/>
        </a:spcAft>
        <a:buClr>
          <a:schemeClr val="tx2"/>
        </a:buClr>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b="1">
          <a:solidFill>
            <a:schemeClr val="tx1"/>
          </a:solidFill>
          <a:latin typeface="+mn-lt"/>
        </a:defRPr>
      </a:lvl2pPr>
      <a:lvl3pPr marL="1143000" indent="-228600" algn="l" rtl="0" eaLnBrk="0" fontAlgn="base" hangingPunct="0">
        <a:spcBef>
          <a:spcPct val="20000"/>
        </a:spcBef>
        <a:spcAft>
          <a:spcPct val="0"/>
        </a:spcAft>
        <a:buClr>
          <a:schemeClr val="tx2"/>
        </a:buClr>
        <a:buFont typeface="Arial" pitchFamily="34" charset="0"/>
        <a:buChar char="-"/>
        <a:defRPr sz="2400" b="1">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b="1">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b="1">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15"/>
          <p:cNvGrpSpPr>
            <a:grpSpLocks/>
          </p:cNvGrpSpPr>
          <p:nvPr userDrawn="1"/>
        </p:nvGrpSpPr>
        <p:grpSpPr bwMode="auto">
          <a:xfrm>
            <a:off x="68263" y="6223000"/>
            <a:ext cx="7843837" cy="339725"/>
            <a:chOff x="43" y="3920"/>
            <a:chExt cx="4941" cy="214"/>
          </a:xfrm>
        </p:grpSpPr>
        <p:sp>
          <p:nvSpPr>
            <p:cNvPr id="2055" name="Rectangle 12"/>
            <p:cNvSpPr>
              <a:spLocks noChangeArrowheads="1"/>
            </p:cNvSpPr>
            <p:nvPr userDrawn="1"/>
          </p:nvSpPr>
          <p:spPr bwMode="auto">
            <a:xfrm>
              <a:off x="43" y="3946"/>
              <a:ext cx="4831" cy="165"/>
            </a:xfrm>
            <a:prstGeom prst="rect">
              <a:avLst/>
            </a:prstGeom>
            <a:gradFill rotWithShape="1">
              <a:gsLst>
                <a:gs pos="0">
                  <a:schemeClr val="bg1"/>
                </a:gs>
                <a:gs pos="100000">
                  <a:schemeClr val="tx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defRPr/>
              </a:pPr>
              <a:endParaRPr lang="nl-NL" altLang="en-US" smtClean="0">
                <a:solidFill>
                  <a:srgbClr val="FFFFFF"/>
                </a:solidFill>
              </a:endParaRPr>
            </a:p>
          </p:txBody>
        </p:sp>
        <p:sp>
          <p:nvSpPr>
            <p:cNvPr id="2056" name="Oval 13"/>
            <p:cNvSpPr>
              <a:spLocks noChangeArrowheads="1"/>
            </p:cNvSpPr>
            <p:nvPr userDrawn="1"/>
          </p:nvSpPr>
          <p:spPr bwMode="white">
            <a:xfrm>
              <a:off x="4840" y="3920"/>
              <a:ext cx="144" cy="2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defRPr/>
              </a:pPr>
              <a:endParaRPr lang="nl-NL" altLang="en-US" smtClean="0">
                <a:solidFill>
                  <a:srgbClr val="FFFFFF"/>
                </a:solidFill>
              </a:endParaRPr>
            </a:p>
          </p:txBody>
        </p:sp>
      </p:grpSp>
      <p:sp>
        <p:nvSpPr>
          <p:cNvPr id="1034" name="Rectangle 10"/>
          <p:cNvSpPr>
            <a:spLocks noChangeArrowheads="1"/>
          </p:cNvSpPr>
          <p:nvPr userDrawn="1"/>
        </p:nvSpPr>
        <p:spPr bwMode="hidden">
          <a:xfrm>
            <a:off x="0" y="0"/>
            <a:ext cx="9144000" cy="5867400"/>
          </a:xfrm>
          <a:prstGeom prst="rect">
            <a:avLst/>
          </a:prstGeom>
          <a:gradFill rotWithShape="1">
            <a:gsLst>
              <a:gs pos="0">
                <a:schemeClr val="bg1">
                  <a:gamma/>
                  <a:shade val="46275"/>
                  <a:invGamma/>
                </a:schemeClr>
              </a:gs>
              <a:gs pos="100000">
                <a:schemeClr val="bg1"/>
              </a:gs>
            </a:gsLst>
            <a:lin ang="5400000" scaled="1"/>
          </a:gradFill>
          <a:ln w="9525">
            <a:noFill/>
            <a:miter lim="800000"/>
            <a:headEnd/>
            <a:tailEnd/>
          </a:ln>
          <a:effectLst/>
        </p:spPr>
        <p:txBody>
          <a:bodyPr wrap="none" anchor="ctr"/>
          <a:lstStyle/>
          <a:p>
            <a:pPr fontAlgn="base">
              <a:spcBef>
                <a:spcPct val="0"/>
              </a:spcBef>
              <a:spcAft>
                <a:spcPct val="0"/>
              </a:spcAft>
              <a:defRPr/>
            </a:pPr>
            <a:endParaRPr lang="en-US">
              <a:solidFill>
                <a:srgbClr val="FFFFFF"/>
              </a:solidFill>
            </a:endParaRPr>
          </a:p>
        </p:txBody>
      </p:sp>
      <p:sp>
        <p:nvSpPr>
          <p:cNvPr id="2052" name="Rectangle 2"/>
          <p:cNvSpPr>
            <a:spLocks noGrp="1" noChangeArrowheads="1"/>
          </p:cNvSpPr>
          <p:nvPr>
            <p:ph type="title"/>
          </p:nvPr>
        </p:nvSpPr>
        <p:spPr bwMode="auto">
          <a:xfrm>
            <a:off x="338138" y="214313"/>
            <a:ext cx="8467725" cy="11430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3" name="Rectangle 3"/>
          <p:cNvSpPr>
            <a:spLocks noGrp="1" noChangeArrowheads="1"/>
          </p:cNvSpPr>
          <p:nvPr>
            <p:ph type="body" idx="1"/>
          </p:nvPr>
        </p:nvSpPr>
        <p:spPr bwMode="auto">
          <a:xfrm>
            <a:off x="363538" y="1600200"/>
            <a:ext cx="841692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1"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2054" name="Picture 16" descr="prime band white onc"/>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848600" y="5980113"/>
            <a:ext cx="1157288"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7991210"/>
      </p:ext>
    </p:extLst>
  </p:cSld>
  <p:clrMap bg1="dk2" tx1="lt1" bg2="dk1"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rtl="0" eaLnBrk="0" fontAlgn="base" hangingPunct="0">
        <a:lnSpc>
          <a:spcPct val="90000"/>
        </a:lnSpc>
        <a:spcBef>
          <a:spcPct val="0"/>
        </a:spcBef>
        <a:spcAft>
          <a:spcPct val="0"/>
        </a:spcAft>
        <a:defRPr sz="4000" b="1">
          <a:solidFill>
            <a:schemeClr val="tx2"/>
          </a:solidFill>
          <a:latin typeface="+mj-lt"/>
          <a:ea typeface="+mj-ea"/>
          <a:cs typeface="+mj-cs"/>
        </a:defRPr>
      </a:lvl1pPr>
      <a:lvl2pPr algn="ctr" rtl="0" eaLnBrk="0" fontAlgn="base" hangingPunct="0">
        <a:lnSpc>
          <a:spcPct val="90000"/>
        </a:lnSpc>
        <a:spcBef>
          <a:spcPct val="0"/>
        </a:spcBef>
        <a:spcAft>
          <a:spcPct val="0"/>
        </a:spcAft>
        <a:defRPr sz="4000" b="1">
          <a:solidFill>
            <a:schemeClr val="tx2"/>
          </a:solidFill>
          <a:latin typeface="Arial" charset="0"/>
        </a:defRPr>
      </a:lvl2pPr>
      <a:lvl3pPr algn="ctr" rtl="0" eaLnBrk="0" fontAlgn="base" hangingPunct="0">
        <a:lnSpc>
          <a:spcPct val="90000"/>
        </a:lnSpc>
        <a:spcBef>
          <a:spcPct val="0"/>
        </a:spcBef>
        <a:spcAft>
          <a:spcPct val="0"/>
        </a:spcAft>
        <a:defRPr sz="4000" b="1">
          <a:solidFill>
            <a:schemeClr val="tx2"/>
          </a:solidFill>
          <a:latin typeface="Arial" charset="0"/>
        </a:defRPr>
      </a:lvl3pPr>
      <a:lvl4pPr algn="ctr" rtl="0" eaLnBrk="0" fontAlgn="base" hangingPunct="0">
        <a:lnSpc>
          <a:spcPct val="90000"/>
        </a:lnSpc>
        <a:spcBef>
          <a:spcPct val="0"/>
        </a:spcBef>
        <a:spcAft>
          <a:spcPct val="0"/>
        </a:spcAft>
        <a:defRPr sz="4000" b="1">
          <a:solidFill>
            <a:schemeClr val="tx2"/>
          </a:solidFill>
          <a:latin typeface="Arial" charset="0"/>
        </a:defRPr>
      </a:lvl4pPr>
      <a:lvl5pPr algn="ctr" rtl="0" eaLnBrk="0" fontAlgn="base" hangingPunct="0">
        <a:lnSpc>
          <a:spcPct val="90000"/>
        </a:lnSpc>
        <a:spcBef>
          <a:spcPct val="0"/>
        </a:spcBef>
        <a:spcAft>
          <a:spcPct val="0"/>
        </a:spcAft>
        <a:defRPr sz="4000" b="1">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285750" indent="-285750" algn="l" rtl="0" eaLnBrk="0" fontAlgn="base" hangingPunct="0">
        <a:spcBef>
          <a:spcPct val="40000"/>
        </a:spcBef>
        <a:spcAft>
          <a:spcPct val="0"/>
        </a:spcAft>
        <a:buClr>
          <a:schemeClr val="tx2"/>
        </a:buClr>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b="1">
          <a:solidFill>
            <a:schemeClr val="tx1"/>
          </a:solidFill>
          <a:latin typeface="+mn-lt"/>
        </a:defRPr>
      </a:lvl2pPr>
      <a:lvl3pPr marL="1143000" indent="-228600" algn="l" rtl="0" eaLnBrk="0" fontAlgn="base" hangingPunct="0">
        <a:spcBef>
          <a:spcPct val="20000"/>
        </a:spcBef>
        <a:spcAft>
          <a:spcPct val="0"/>
        </a:spcAft>
        <a:buClr>
          <a:schemeClr val="tx2"/>
        </a:buClr>
        <a:buFont typeface="Arial" pitchFamily="34" charset="0"/>
        <a:buChar char="-"/>
        <a:defRPr sz="2400" b="1">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b="1">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b="1">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10"/>
          <p:cNvSpPr>
            <a:spLocks noChangeArrowheads="1"/>
          </p:cNvSpPr>
          <p:nvPr userDrawn="1"/>
        </p:nvSpPr>
        <p:spPr bwMode="hidden">
          <a:xfrm>
            <a:off x="0" y="0"/>
            <a:ext cx="9144000" cy="5867400"/>
          </a:xfrm>
          <a:prstGeom prst="rect">
            <a:avLst/>
          </a:prstGeom>
          <a:gradFill rotWithShape="1">
            <a:gsLst>
              <a:gs pos="0">
                <a:schemeClr val="bg1">
                  <a:gamma/>
                  <a:shade val="46275"/>
                  <a:invGamma/>
                </a:schemeClr>
              </a:gs>
              <a:gs pos="100000">
                <a:schemeClr val="bg1"/>
              </a:gs>
            </a:gsLst>
            <a:lin ang="5400000" scaled="1"/>
          </a:gradFill>
          <a:ln w="9525">
            <a:noFill/>
            <a:miter lim="800000"/>
            <a:headEnd/>
            <a:tailEnd/>
          </a:ln>
          <a:effectLst/>
        </p:spPr>
        <p:txBody>
          <a:bodyPr wrap="none" anchor="ctr"/>
          <a:lstStyle/>
          <a:p>
            <a:pPr fontAlgn="base">
              <a:spcBef>
                <a:spcPct val="0"/>
              </a:spcBef>
              <a:spcAft>
                <a:spcPct val="0"/>
              </a:spcAft>
              <a:defRPr/>
            </a:pPr>
            <a:endParaRPr lang="en-US" dirty="0">
              <a:solidFill>
                <a:srgbClr val="FFFFFF"/>
              </a:solidFill>
            </a:endParaRPr>
          </a:p>
        </p:txBody>
      </p:sp>
      <p:sp>
        <p:nvSpPr>
          <p:cNvPr id="3075" name="Rectangle 2"/>
          <p:cNvSpPr>
            <a:spLocks noGrp="1" noChangeArrowheads="1"/>
          </p:cNvSpPr>
          <p:nvPr>
            <p:ph type="title"/>
          </p:nvPr>
        </p:nvSpPr>
        <p:spPr bwMode="auto">
          <a:xfrm>
            <a:off x="338138" y="214313"/>
            <a:ext cx="8467725" cy="11430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76" name="Rectangle 3"/>
          <p:cNvSpPr>
            <a:spLocks noGrp="1" noChangeArrowheads="1"/>
          </p:cNvSpPr>
          <p:nvPr>
            <p:ph type="body" idx="1"/>
          </p:nvPr>
        </p:nvSpPr>
        <p:spPr bwMode="auto">
          <a:xfrm>
            <a:off x="363538" y="1600200"/>
            <a:ext cx="841692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1"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Tree>
    <p:extLst>
      <p:ext uri="{BB962C8B-B14F-4D97-AF65-F5344CB8AC3E}">
        <p14:creationId xmlns:p14="http://schemas.microsoft.com/office/powerpoint/2010/main" val="3903915926"/>
      </p:ext>
    </p:extLst>
  </p:cSld>
  <p:clrMap bg1="dk2" tx1="lt1" bg2="dk1"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rtl="0" eaLnBrk="0" fontAlgn="base" hangingPunct="0">
        <a:lnSpc>
          <a:spcPct val="90000"/>
        </a:lnSpc>
        <a:spcBef>
          <a:spcPct val="0"/>
        </a:spcBef>
        <a:spcAft>
          <a:spcPct val="0"/>
        </a:spcAft>
        <a:defRPr sz="4000" b="1">
          <a:solidFill>
            <a:schemeClr val="tx2"/>
          </a:solidFill>
          <a:latin typeface="+mj-lt"/>
          <a:ea typeface="+mj-ea"/>
          <a:cs typeface="+mj-cs"/>
        </a:defRPr>
      </a:lvl1pPr>
      <a:lvl2pPr algn="ctr" rtl="0" eaLnBrk="0" fontAlgn="base" hangingPunct="0">
        <a:lnSpc>
          <a:spcPct val="90000"/>
        </a:lnSpc>
        <a:spcBef>
          <a:spcPct val="0"/>
        </a:spcBef>
        <a:spcAft>
          <a:spcPct val="0"/>
        </a:spcAft>
        <a:defRPr sz="4000" b="1">
          <a:solidFill>
            <a:schemeClr val="tx2"/>
          </a:solidFill>
          <a:latin typeface="Arial" charset="0"/>
        </a:defRPr>
      </a:lvl2pPr>
      <a:lvl3pPr algn="ctr" rtl="0" eaLnBrk="0" fontAlgn="base" hangingPunct="0">
        <a:lnSpc>
          <a:spcPct val="90000"/>
        </a:lnSpc>
        <a:spcBef>
          <a:spcPct val="0"/>
        </a:spcBef>
        <a:spcAft>
          <a:spcPct val="0"/>
        </a:spcAft>
        <a:defRPr sz="4000" b="1">
          <a:solidFill>
            <a:schemeClr val="tx2"/>
          </a:solidFill>
          <a:latin typeface="Arial" charset="0"/>
        </a:defRPr>
      </a:lvl3pPr>
      <a:lvl4pPr algn="ctr" rtl="0" eaLnBrk="0" fontAlgn="base" hangingPunct="0">
        <a:lnSpc>
          <a:spcPct val="90000"/>
        </a:lnSpc>
        <a:spcBef>
          <a:spcPct val="0"/>
        </a:spcBef>
        <a:spcAft>
          <a:spcPct val="0"/>
        </a:spcAft>
        <a:defRPr sz="4000" b="1">
          <a:solidFill>
            <a:schemeClr val="tx2"/>
          </a:solidFill>
          <a:latin typeface="Arial" charset="0"/>
        </a:defRPr>
      </a:lvl4pPr>
      <a:lvl5pPr algn="ctr" rtl="0" eaLnBrk="0" fontAlgn="base" hangingPunct="0">
        <a:lnSpc>
          <a:spcPct val="90000"/>
        </a:lnSpc>
        <a:spcBef>
          <a:spcPct val="0"/>
        </a:spcBef>
        <a:spcAft>
          <a:spcPct val="0"/>
        </a:spcAft>
        <a:defRPr sz="4000" b="1">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285750" indent="-285750" algn="l" rtl="0" eaLnBrk="0" fontAlgn="base" hangingPunct="0">
        <a:spcBef>
          <a:spcPct val="40000"/>
        </a:spcBef>
        <a:spcAft>
          <a:spcPct val="0"/>
        </a:spcAft>
        <a:buClr>
          <a:schemeClr val="tx2"/>
        </a:buClr>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b="1">
          <a:solidFill>
            <a:schemeClr val="tx1"/>
          </a:solidFill>
          <a:latin typeface="+mn-lt"/>
        </a:defRPr>
      </a:lvl2pPr>
      <a:lvl3pPr marL="1143000" indent="-228600" algn="l" rtl="0" eaLnBrk="0" fontAlgn="base" hangingPunct="0">
        <a:spcBef>
          <a:spcPct val="20000"/>
        </a:spcBef>
        <a:spcAft>
          <a:spcPct val="0"/>
        </a:spcAft>
        <a:buClr>
          <a:schemeClr val="tx2"/>
        </a:buClr>
        <a:buFont typeface="Arial" pitchFamily="34" charset="0"/>
        <a:buChar char="-"/>
        <a:defRPr sz="2400" b="1">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b="1">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b="1">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0"/>
          <p:cNvSpPr>
            <a:spLocks noChangeArrowheads="1"/>
          </p:cNvSpPr>
          <p:nvPr userDrawn="1"/>
        </p:nvSpPr>
        <p:spPr bwMode="hidden">
          <a:xfrm>
            <a:off x="0" y="0"/>
            <a:ext cx="9144000" cy="5867400"/>
          </a:xfrm>
          <a:prstGeom prst="rect">
            <a:avLst/>
          </a:prstGeom>
          <a:gradFill rotWithShape="1">
            <a:gsLst>
              <a:gs pos="0">
                <a:schemeClr val="bg1">
                  <a:gamma/>
                  <a:shade val="46275"/>
                  <a:invGamma/>
                </a:schemeClr>
              </a:gs>
              <a:gs pos="100000">
                <a:schemeClr val="bg1"/>
              </a:gs>
            </a:gsLst>
            <a:lin ang="5400000" scaled="1"/>
          </a:gradFill>
          <a:ln w="9525">
            <a:noFill/>
            <a:miter lim="800000"/>
            <a:headEnd/>
            <a:tailEnd/>
          </a:ln>
          <a:effectLst/>
        </p:spPr>
        <p:txBody>
          <a:bodyPr wrap="none" anchor="ctr"/>
          <a:lstStyle/>
          <a:p>
            <a:pPr fontAlgn="base">
              <a:spcBef>
                <a:spcPct val="0"/>
              </a:spcBef>
              <a:spcAft>
                <a:spcPct val="0"/>
              </a:spcAft>
              <a:defRPr/>
            </a:pPr>
            <a:endParaRPr lang="en-US">
              <a:solidFill>
                <a:srgbClr val="FFFFFF"/>
              </a:solidFill>
              <a:cs typeface="Arial" charset="0"/>
            </a:endParaRPr>
          </a:p>
        </p:txBody>
      </p:sp>
      <p:grpSp>
        <p:nvGrpSpPr>
          <p:cNvPr id="9219" name="Group 2"/>
          <p:cNvGrpSpPr>
            <a:grpSpLocks/>
          </p:cNvGrpSpPr>
          <p:nvPr userDrawn="1"/>
        </p:nvGrpSpPr>
        <p:grpSpPr bwMode="auto">
          <a:xfrm>
            <a:off x="68263" y="6223000"/>
            <a:ext cx="7843837" cy="339725"/>
            <a:chOff x="43" y="3920"/>
            <a:chExt cx="4941" cy="214"/>
          </a:xfrm>
        </p:grpSpPr>
        <p:sp>
          <p:nvSpPr>
            <p:cNvPr id="9223" name="Rectangle 3"/>
            <p:cNvSpPr>
              <a:spLocks noChangeArrowheads="1"/>
            </p:cNvSpPr>
            <p:nvPr userDrawn="1"/>
          </p:nvSpPr>
          <p:spPr bwMode="auto">
            <a:xfrm>
              <a:off x="43" y="3946"/>
              <a:ext cx="4831" cy="165"/>
            </a:xfrm>
            <a:prstGeom prst="rect">
              <a:avLst/>
            </a:prstGeom>
            <a:gradFill rotWithShape="1">
              <a:gsLst>
                <a:gs pos="0">
                  <a:schemeClr val="bg1"/>
                </a:gs>
                <a:gs pos="100000">
                  <a:schemeClr val="tx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a:solidFill>
                  <a:srgbClr val="FFFFFF"/>
                </a:solidFill>
                <a:cs typeface="Arial" pitchFamily="34" charset="0"/>
              </a:endParaRPr>
            </a:p>
          </p:txBody>
        </p:sp>
        <p:sp>
          <p:nvSpPr>
            <p:cNvPr id="9224" name="Oval 4"/>
            <p:cNvSpPr>
              <a:spLocks noChangeArrowheads="1"/>
            </p:cNvSpPr>
            <p:nvPr userDrawn="1"/>
          </p:nvSpPr>
          <p:spPr bwMode="white">
            <a:xfrm>
              <a:off x="4840" y="3920"/>
              <a:ext cx="144" cy="2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a:solidFill>
                  <a:srgbClr val="FFFFFF"/>
                </a:solidFill>
                <a:cs typeface="Arial" pitchFamily="34" charset="0"/>
              </a:endParaRPr>
            </a:p>
          </p:txBody>
        </p:sp>
      </p:grpSp>
      <p:pic>
        <p:nvPicPr>
          <p:cNvPr id="9220" name="Picture 9" descr="prime band white onc"/>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848600" y="5980113"/>
            <a:ext cx="1157288"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Rectangle 2"/>
          <p:cNvSpPr>
            <a:spLocks noGrp="1" noChangeArrowheads="1"/>
          </p:cNvSpPr>
          <p:nvPr>
            <p:ph type="title"/>
          </p:nvPr>
        </p:nvSpPr>
        <p:spPr bwMode="auto">
          <a:xfrm>
            <a:off x="338138" y="214313"/>
            <a:ext cx="8467725" cy="11430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222" name="Rectangle 3"/>
          <p:cNvSpPr>
            <a:spLocks noGrp="1" noChangeArrowheads="1"/>
          </p:cNvSpPr>
          <p:nvPr>
            <p:ph type="body" idx="1"/>
          </p:nvPr>
        </p:nvSpPr>
        <p:spPr bwMode="auto">
          <a:xfrm>
            <a:off x="363538" y="1600200"/>
            <a:ext cx="841692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1"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740960140"/>
      </p:ext>
    </p:extLst>
  </p:cSld>
  <p:clrMap bg1="dk2" tx1="lt1" bg2="dk1"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rtl="0" eaLnBrk="0" fontAlgn="base" hangingPunct="0">
        <a:lnSpc>
          <a:spcPct val="90000"/>
        </a:lnSpc>
        <a:spcBef>
          <a:spcPct val="0"/>
        </a:spcBef>
        <a:spcAft>
          <a:spcPct val="0"/>
        </a:spcAft>
        <a:defRPr sz="4000" b="1">
          <a:solidFill>
            <a:schemeClr val="tx2"/>
          </a:solidFill>
          <a:latin typeface="+mj-lt"/>
          <a:ea typeface="+mj-ea"/>
          <a:cs typeface="+mj-cs"/>
        </a:defRPr>
      </a:lvl1pPr>
      <a:lvl2pPr algn="ctr" rtl="0" eaLnBrk="0" fontAlgn="base" hangingPunct="0">
        <a:lnSpc>
          <a:spcPct val="90000"/>
        </a:lnSpc>
        <a:spcBef>
          <a:spcPct val="0"/>
        </a:spcBef>
        <a:spcAft>
          <a:spcPct val="0"/>
        </a:spcAft>
        <a:defRPr sz="4000" b="1">
          <a:solidFill>
            <a:schemeClr val="tx2"/>
          </a:solidFill>
          <a:latin typeface="Arial" charset="0"/>
        </a:defRPr>
      </a:lvl2pPr>
      <a:lvl3pPr algn="ctr" rtl="0" eaLnBrk="0" fontAlgn="base" hangingPunct="0">
        <a:lnSpc>
          <a:spcPct val="90000"/>
        </a:lnSpc>
        <a:spcBef>
          <a:spcPct val="0"/>
        </a:spcBef>
        <a:spcAft>
          <a:spcPct val="0"/>
        </a:spcAft>
        <a:defRPr sz="4000" b="1">
          <a:solidFill>
            <a:schemeClr val="tx2"/>
          </a:solidFill>
          <a:latin typeface="Arial" charset="0"/>
        </a:defRPr>
      </a:lvl3pPr>
      <a:lvl4pPr algn="ctr" rtl="0" eaLnBrk="0" fontAlgn="base" hangingPunct="0">
        <a:lnSpc>
          <a:spcPct val="90000"/>
        </a:lnSpc>
        <a:spcBef>
          <a:spcPct val="0"/>
        </a:spcBef>
        <a:spcAft>
          <a:spcPct val="0"/>
        </a:spcAft>
        <a:defRPr sz="4000" b="1">
          <a:solidFill>
            <a:schemeClr val="tx2"/>
          </a:solidFill>
          <a:latin typeface="Arial" charset="0"/>
        </a:defRPr>
      </a:lvl4pPr>
      <a:lvl5pPr algn="ctr" rtl="0" eaLnBrk="0" fontAlgn="base" hangingPunct="0">
        <a:lnSpc>
          <a:spcPct val="90000"/>
        </a:lnSpc>
        <a:spcBef>
          <a:spcPct val="0"/>
        </a:spcBef>
        <a:spcAft>
          <a:spcPct val="0"/>
        </a:spcAft>
        <a:defRPr sz="4000" b="1">
          <a:solidFill>
            <a:schemeClr val="tx2"/>
          </a:solidFill>
          <a:latin typeface="Arial" charset="0"/>
        </a:defRPr>
      </a:lvl5pPr>
      <a:lvl6pPr marL="457200" algn="ctr" rtl="0" eaLnBrk="0" fontAlgn="base" hangingPunct="0">
        <a:lnSpc>
          <a:spcPct val="90000"/>
        </a:lnSpc>
        <a:spcBef>
          <a:spcPct val="0"/>
        </a:spcBef>
        <a:spcAft>
          <a:spcPct val="0"/>
        </a:spcAft>
        <a:defRPr sz="4000" b="1">
          <a:solidFill>
            <a:schemeClr val="tx2"/>
          </a:solidFill>
          <a:latin typeface="Arial" charset="0"/>
        </a:defRPr>
      </a:lvl6pPr>
      <a:lvl7pPr marL="914400" algn="ctr" rtl="0" eaLnBrk="0" fontAlgn="base" hangingPunct="0">
        <a:lnSpc>
          <a:spcPct val="90000"/>
        </a:lnSpc>
        <a:spcBef>
          <a:spcPct val="0"/>
        </a:spcBef>
        <a:spcAft>
          <a:spcPct val="0"/>
        </a:spcAft>
        <a:defRPr sz="4000" b="1">
          <a:solidFill>
            <a:schemeClr val="tx2"/>
          </a:solidFill>
          <a:latin typeface="Arial" charset="0"/>
        </a:defRPr>
      </a:lvl7pPr>
      <a:lvl8pPr marL="1371600" algn="ctr" rtl="0" eaLnBrk="0" fontAlgn="base" hangingPunct="0">
        <a:lnSpc>
          <a:spcPct val="90000"/>
        </a:lnSpc>
        <a:spcBef>
          <a:spcPct val="0"/>
        </a:spcBef>
        <a:spcAft>
          <a:spcPct val="0"/>
        </a:spcAft>
        <a:defRPr sz="4000" b="1">
          <a:solidFill>
            <a:schemeClr val="tx2"/>
          </a:solidFill>
          <a:latin typeface="Arial" charset="0"/>
        </a:defRPr>
      </a:lvl8pPr>
      <a:lvl9pPr marL="1828800" algn="ctr" rtl="0" eaLnBrk="0" fontAlgn="base" hangingPunct="0">
        <a:lnSpc>
          <a:spcPct val="90000"/>
        </a:lnSpc>
        <a:spcBef>
          <a:spcPct val="0"/>
        </a:spcBef>
        <a:spcAft>
          <a:spcPct val="0"/>
        </a:spcAft>
        <a:defRPr sz="4000" b="1">
          <a:solidFill>
            <a:schemeClr val="tx2"/>
          </a:solidFill>
          <a:latin typeface="Arial" charset="0"/>
        </a:defRPr>
      </a:lvl9pPr>
    </p:titleStyle>
    <p:bodyStyle>
      <a:lvl1pPr marL="285750" indent="-285750" algn="l" rtl="0" eaLnBrk="0" fontAlgn="base" hangingPunct="0">
        <a:spcBef>
          <a:spcPct val="40000"/>
        </a:spcBef>
        <a:spcAft>
          <a:spcPct val="0"/>
        </a:spcAft>
        <a:buClr>
          <a:schemeClr val="tx2"/>
        </a:buClr>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b="1">
          <a:solidFill>
            <a:schemeClr val="tx1"/>
          </a:solidFill>
          <a:latin typeface="+mn-lt"/>
        </a:defRPr>
      </a:lvl2pPr>
      <a:lvl3pPr marL="1143000" indent="-228600" algn="l" rtl="0" eaLnBrk="0" fontAlgn="base" hangingPunct="0">
        <a:spcBef>
          <a:spcPct val="20000"/>
        </a:spcBef>
        <a:spcAft>
          <a:spcPct val="0"/>
        </a:spcAft>
        <a:buClr>
          <a:schemeClr val="tx2"/>
        </a:buClr>
        <a:buFont typeface="Arial" pitchFamily="34" charset="0"/>
        <a:buChar char="-"/>
        <a:defRPr sz="2400" b="1">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b="1">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b="1">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b="1">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b="1">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b="1">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0"/>
          <p:cNvSpPr>
            <a:spLocks noChangeArrowheads="1"/>
          </p:cNvSpPr>
          <p:nvPr/>
        </p:nvSpPr>
        <p:spPr bwMode="hidden">
          <a:xfrm>
            <a:off x="0" y="0"/>
            <a:ext cx="9144000" cy="5867400"/>
          </a:xfrm>
          <a:prstGeom prst="rect">
            <a:avLst/>
          </a:prstGeom>
          <a:gradFill rotWithShape="1">
            <a:gsLst>
              <a:gs pos="0">
                <a:schemeClr val="bg1">
                  <a:gamma/>
                  <a:shade val="46275"/>
                  <a:invGamma/>
                </a:schemeClr>
              </a:gs>
              <a:gs pos="100000">
                <a:schemeClr val="bg1"/>
              </a:gs>
            </a:gsLst>
            <a:lin ang="5400000" scaled="1"/>
          </a:gradFill>
          <a:ln w="9525">
            <a:noFill/>
            <a:miter lim="800000"/>
            <a:headEnd/>
            <a:tailEnd/>
          </a:ln>
          <a:effectLst/>
        </p:spPr>
        <p:txBody>
          <a:bodyPr wrap="none" anchor="ctr"/>
          <a:lstStyle/>
          <a:p>
            <a:pPr fontAlgn="base">
              <a:spcBef>
                <a:spcPct val="0"/>
              </a:spcBef>
              <a:spcAft>
                <a:spcPct val="0"/>
              </a:spcAft>
              <a:defRPr/>
            </a:pPr>
            <a:endParaRPr lang="en-US">
              <a:solidFill>
                <a:srgbClr val="FFFFFF"/>
              </a:solidFill>
              <a:cs typeface="Arial" charset="0"/>
            </a:endParaRPr>
          </a:p>
        </p:txBody>
      </p:sp>
      <p:grpSp>
        <p:nvGrpSpPr>
          <p:cNvPr id="8195" name="Group 2"/>
          <p:cNvGrpSpPr>
            <a:grpSpLocks/>
          </p:cNvGrpSpPr>
          <p:nvPr/>
        </p:nvGrpSpPr>
        <p:grpSpPr bwMode="auto">
          <a:xfrm>
            <a:off x="68263" y="6223000"/>
            <a:ext cx="7843837" cy="339725"/>
            <a:chOff x="43" y="3920"/>
            <a:chExt cx="4941" cy="214"/>
          </a:xfrm>
        </p:grpSpPr>
        <p:sp>
          <p:nvSpPr>
            <p:cNvPr id="8199" name="Rectangle 3"/>
            <p:cNvSpPr>
              <a:spLocks noChangeArrowheads="1"/>
            </p:cNvSpPr>
            <p:nvPr userDrawn="1"/>
          </p:nvSpPr>
          <p:spPr bwMode="auto">
            <a:xfrm>
              <a:off x="43" y="3946"/>
              <a:ext cx="4831" cy="165"/>
            </a:xfrm>
            <a:prstGeom prst="rect">
              <a:avLst/>
            </a:prstGeom>
            <a:gradFill rotWithShape="1">
              <a:gsLst>
                <a:gs pos="0">
                  <a:schemeClr val="bg1"/>
                </a:gs>
                <a:gs pos="100000">
                  <a:schemeClr val="tx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a:solidFill>
                  <a:srgbClr val="FFFFFF"/>
                </a:solidFill>
              </a:endParaRPr>
            </a:p>
          </p:txBody>
        </p:sp>
        <p:sp>
          <p:nvSpPr>
            <p:cNvPr id="8200" name="Oval 4"/>
            <p:cNvSpPr>
              <a:spLocks noChangeArrowheads="1"/>
            </p:cNvSpPr>
            <p:nvPr userDrawn="1"/>
          </p:nvSpPr>
          <p:spPr bwMode="white">
            <a:xfrm>
              <a:off x="4840" y="3920"/>
              <a:ext cx="144" cy="2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a:solidFill>
                  <a:srgbClr val="FFFFFF"/>
                </a:solidFill>
              </a:endParaRPr>
            </a:p>
          </p:txBody>
        </p:sp>
      </p:grpSp>
      <p:pic>
        <p:nvPicPr>
          <p:cNvPr id="8196" name="Picture 9" descr="prime band white onc"/>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848600" y="5980113"/>
            <a:ext cx="1157288"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Rectangle 2"/>
          <p:cNvSpPr>
            <a:spLocks noGrp="1" noChangeArrowheads="1"/>
          </p:cNvSpPr>
          <p:nvPr>
            <p:ph type="title"/>
          </p:nvPr>
        </p:nvSpPr>
        <p:spPr bwMode="auto">
          <a:xfrm>
            <a:off x="338138" y="214313"/>
            <a:ext cx="8467725" cy="11430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198" name="Rectangle 3"/>
          <p:cNvSpPr>
            <a:spLocks noGrp="1" noChangeArrowheads="1"/>
          </p:cNvSpPr>
          <p:nvPr>
            <p:ph type="body" idx="1"/>
          </p:nvPr>
        </p:nvSpPr>
        <p:spPr bwMode="auto">
          <a:xfrm>
            <a:off x="363538" y="1600200"/>
            <a:ext cx="841692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1"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Tree>
    <p:extLst>
      <p:ext uri="{BB962C8B-B14F-4D97-AF65-F5344CB8AC3E}">
        <p14:creationId xmlns:p14="http://schemas.microsoft.com/office/powerpoint/2010/main" val="2574945882"/>
      </p:ext>
    </p:extLst>
  </p:cSld>
  <p:clrMap bg1="dk2" tx1="lt1" bg2="dk1"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rtl="0" eaLnBrk="0" fontAlgn="base" hangingPunct="0">
        <a:lnSpc>
          <a:spcPct val="90000"/>
        </a:lnSpc>
        <a:spcBef>
          <a:spcPct val="0"/>
        </a:spcBef>
        <a:spcAft>
          <a:spcPct val="0"/>
        </a:spcAft>
        <a:defRPr sz="4000" b="1">
          <a:solidFill>
            <a:schemeClr val="tx2"/>
          </a:solidFill>
          <a:latin typeface="+mj-lt"/>
          <a:ea typeface="+mj-ea"/>
          <a:cs typeface="+mj-cs"/>
        </a:defRPr>
      </a:lvl1pPr>
      <a:lvl2pPr algn="ctr" rtl="0" eaLnBrk="0" fontAlgn="base" hangingPunct="0">
        <a:lnSpc>
          <a:spcPct val="90000"/>
        </a:lnSpc>
        <a:spcBef>
          <a:spcPct val="0"/>
        </a:spcBef>
        <a:spcAft>
          <a:spcPct val="0"/>
        </a:spcAft>
        <a:defRPr sz="4000" b="1">
          <a:solidFill>
            <a:schemeClr val="tx2"/>
          </a:solidFill>
          <a:latin typeface="Arial" charset="0"/>
        </a:defRPr>
      </a:lvl2pPr>
      <a:lvl3pPr algn="ctr" rtl="0" eaLnBrk="0" fontAlgn="base" hangingPunct="0">
        <a:lnSpc>
          <a:spcPct val="90000"/>
        </a:lnSpc>
        <a:spcBef>
          <a:spcPct val="0"/>
        </a:spcBef>
        <a:spcAft>
          <a:spcPct val="0"/>
        </a:spcAft>
        <a:defRPr sz="4000" b="1">
          <a:solidFill>
            <a:schemeClr val="tx2"/>
          </a:solidFill>
          <a:latin typeface="Arial" charset="0"/>
        </a:defRPr>
      </a:lvl3pPr>
      <a:lvl4pPr algn="ctr" rtl="0" eaLnBrk="0" fontAlgn="base" hangingPunct="0">
        <a:lnSpc>
          <a:spcPct val="90000"/>
        </a:lnSpc>
        <a:spcBef>
          <a:spcPct val="0"/>
        </a:spcBef>
        <a:spcAft>
          <a:spcPct val="0"/>
        </a:spcAft>
        <a:defRPr sz="4000" b="1">
          <a:solidFill>
            <a:schemeClr val="tx2"/>
          </a:solidFill>
          <a:latin typeface="Arial" charset="0"/>
        </a:defRPr>
      </a:lvl4pPr>
      <a:lvl5pPr algn="ctr" rtl="0" eaLnBrk="0" fontAlgn="base" hangingPunct="0">
        <a:lnSpc>
          <a:spcPct val="90000"/>
        </a:lnSpc>
        <a:spcBef>
          <a:spcPct val="0"/>
        </a:spcBef>
        <a:spcAft>
          <a:spcPct val="0"/>
        </a:spcAft>
        <a:defRPr sz="4000" b="1">
          <a:solidFill>
            <a:schemeClr val="tx2"/>
          </a:solidFill>
          <a:latin typeface="Arial" charset="0"/>
        </a:defRPr>
      </a:lvl5pPr>
      <a:lvl6pPr marL="457200" algn="ctr" rtl="0" eaLnBrk="0" fontAlgn="base" hangingPunct="0">
        <a:lnSpc>
          <a:spcPct val="90000"/>
        </a:lnSpc>
        <a:spcBef>
          <a:spcPct val="0"/>
        </a:spcBef>
        <a:spcAft>
          <a:spcPct val="0"/>
        </a:spcAft>
        <a:defRPr sz="4000" b="1">
          <a:solidFill>
            <a:schemeClr val="tx2"/>
          </a:solidFill>
          <a:latin typeface="Arial" charset="0"/>
        </a:defRPr>
      </a:lvl6pPr>
      <a:lvl7pPr marL="914400" algn="ctr" rtl="0" eaLnBrk="0" fontAlgn="base" hangingPunct="0">
        <a:lnSpc>
          <a:spcPct val="90000"/>
        </a:lnSpc>
        <a:spcBef>
          <a:spcPct val="0"/>
        </a:spcBef>
        <a:spcAft>
          <a:spcPct val="0"/>
        </a:spcAft>
        <a:defRPr sz="4000" b="1">
          <a:solidFill>
            <a:schemeClr val="tx2"/>
          </a:solidFill>
          <a:latin typeface="Arial" charset="0"/>
        </a:defRPr>
      </a:lvl7pPr>
      <a:lvl8pPr marL="1371600" algn="ctr" rtl="0" eaLnBrk="0" fontAlgn="base" hangingPunct="0">
        <a:lnSpc>
          <a:spcPct val="90000"/>
        </a:lnSpc>
        <a:spcBef>
          <a:spcPct val="0"/>
        </a:spcBef>
        <a:spcAft>
          <a:spcPct val="0"/>
        </a:spcAft>
        <a:defRPr sz="4000" b="1">
          <a:solidFill>
            <a:schemeClr val="tx2"/>
          </a:solidFill>
          <a:latin typeface="Arial" charset="0"/>
        </a:defRPr>
      </a:lvl8pPr>
      <a:lvl9pPr marL="1828800" algn="ctr" rtl="0" eaLnBrk="0" fontAlgn="base" hangingPunct="0">
        <a:lnSpc>
          <a:spcPct val="90000"/>
        </a:lnSpc>
        <a:spcBef>
          <a:spcPct val="0"/>
        </a:spcBef>
        <a:spcAft>
          <a:spcPct val="0"/>
        </a:spcAft>
        <a:defRPr sz="4000" b="1">
          <a:solidFill>
            <a:schemeClr val="tx2"/>
          </a:solidFill>
          <a:latin typeface="Arial" charset="0"/>
        </a:defRPr>
      </a:lvl9pPr>
    </p:titleStyle>
    <p:bodyStyle>
      <a:lvl1pPr marL="285750" indent="-285750" algn="l" rtl="0" eaLnBrk="0" fontAlgn="base" hangingPunct="0">
        <a:spcBef>
          <a:spcPct val="40000"/>
        </a:spcBef>
        <a:spcAft>
          <a:spcPct val="0"/>
        </a:spcAft>
        <a:buClr>
          <a:schemeClr val="tx2"/>
        </a:buClr>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b="1">
          <a:solidFill>
            <a:schemeClr val="tx1"/>
          </a:solidFill>
          <a:latin typeface="+mn-lt"/>
        </a:defRPr>
      </a:lvl2pPr>
      <a:lvl3pPr marL="1143000" indent="-228600" algn="l" rtl="0" eaLnBrk="0" fontAlgn="base" hangingPunct="0">
        <a:spcBef>
          <a:spcPct val="20000"/>
        </a:spcBef>
        <a:spcAft>
          <a:spcPct val="0"/>
        </a:spcAft>
        <a:buClr>
          <a:schemeClr val="tx2"/>
        </a:buClr>
        <a:buFont typeface="Arial" pitchFamily="34" charset="0"/>
        <a:buChar char="-"/>
        <a:defRPr sz="2400" b="1">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b="1">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b="1">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b="1">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b="1">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b="1">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8194" name="Group 15"/>
          <p:cNvGrpSpPr>
            <a:grpSpLocks/>
          </p:cNvGrpSpPr>
          <p:nvPr userDrawn="1"/>
        </p:nvGrpSpPr>
        <p:grpSpPr bwMode="auto">
          <a:xfrm>
            <a:off x="68263" y="6223000"/>
            <a:ext cx="7843837" cy="339725"/>
            <a:chOff x="43" y="3920"/>
            <a:chExt cx="4941" cy="214"/>
          </a:xfrm>
        </p:grpSpPr>
        <p:sp>
          <p:nvSpPr>
            <p:cNvPr id="8199" name="Rectangle 12"/>
            <p:cNvSpPr>
              <a:spLocks noChangeArrowheads="1"/>
            </p:cNvSpPr>
            <p:nvPr userDrawn="1"/>
          </p:nvSpPr>
          <p:spPr bwMode="auto">
            <a:xfrm>
              <a:off x="43" y="3946"/>
              <a:ext cx="4831" cy="165"/>
            </a:xfrm>
            <a:prstGeom prst="rect">
              <a:avLst/>
            </a:prstGeom>
            <a:gradFill rotWithShape="1">
              <a:gsLst>
                <a:gs pos="0">
                  <a:schemeClr val="bg1"/>
                </a:gs>
                <a:gs pos="100000">
                  <a:schemeClr val="tx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3600">
                <a:solidFill>
                  <a:srgbClr val="FFFFFF"/>
                </a:solidFill>
              </a:endParaRPr>
            </a:p>
          </p:txBody>
        </p:sp>
        <p:sp>
          <p:nvSpPr>
            <p:cNvPr id="8200" name="Oval 13"/>
            <p:cNvSpPr>
              <a:spLocks noChangeArrowheads="1"/>
            </p:cNvSpPr>
            <p:nvPr userDrawn="1"/>
          </p:nvSpPr>
          <p:spPr bwMode="white">
            <a:xfrm>
              <a:off x="4840" y="3920"/>
              <a:ext cx="144" cy="2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3600">
                <a:solidFill>
                  <a:srgbClr val="FFFFFF"/>
                </a:solidFill>
              </a:endParaRPr>
            </a:p>
          </p:txBody>
        </p:sp>
      </p:grpSp>
      <p:sp>
        <p:nvSpPr>
          <p:cNvPr id="1034" name="Rectangle 10"/>
          <p:cNvSpPr>
            <a:spLocks noChangeArrowheads="1"/>
          </p:cNvSpPr>
          <p:nvPr userDrawn="1"/>
        </p:nvSpPr>
        <p:spPr bwMode="hidden">
          <a:xfrm>
            <a:off x="0" y="0"/>
            <a:ext cx="9144000" cy="5867400"/>
          </a:xfrm>
          <a:prstGeom prst="rect">
            <a:avLst/>
          </a:prstGeom>
          <a:gradFill rotWithShape="1">
            <a:gsLst>
              <a:gs pos="0">
                <a:schemeClr val="bg1">
                  <a:gamma/>
                  <a:shade val="46275"/>
                  <a:invGamma/>
                </a:schemeClr>
              </a:gs>
              <a:gs pos="100000">
                <a:schemeClr val="bg1"/>
              </a:gs>
            </a:gsLst>
            <a:lin ang="5400000" scaled="1"/>
          </a:gradFill>
          <a:ln w="9525">
            <a:noFill/>
            <a:miter lim="800000"/>
            <a:headEnd/>
            <a:tailEnd/>
          </a:ln>
          <a:effectLst/>
        </p:spPr>
        <p:txBody>
          <a:bodyPr wrap="none" anchor="ctr"/>
          <a:lstStyle/>
          <a:p>
            <a:pPr fontAlgn="base">
              <a:spcBef>
                <a:spcPct val="0"/>
              </a:spcBef>
              <a:spcAft>
                <a:spcPct val="0"/>
              </a:spcAft>
              <a:defRPr/>
            </a:pPr>
            <a:endParaRPr lang="en-US" sz="3600" dirty="0">
              <a:solidFill>
                <a:srgbClr val="FFFFFF"/>
              </a:solidFill>
            </a:endParaRPr>
          </a:p>
        </p:txBody>
      </p:sp>
      <p:sp>
        <p:nvSpPr>
          <p:cNvPr id="8196" name="Rectangle 2"/>
          <p:cNvSpPr>
            <a:spLocks noGrp="1" noChangeArrowheads="1"/>
          </p:cNvSpPr>
          <p:nvPr>
            <p:ph type="title"/>
          </p:nvPr>
        </p:nvSpPr>
        <p:spPr bwMode="auto">
          <a:xfrm>
            <a:off x="338138" y="214313"/>
            <a:ext cx="8467725" cy="11430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197" name="Rectangle 3"/>
          <p:cNvSpPr>
            <a:spLocks noGrp="1" noChangeArrowheads="1"/>
          </p:cNvSpPr>
          <p:nvPr>
            <p:ph type="body" idx="1"/>
          </p:nvPr>
        </p:nvSpPr>
        <p:spPr bwMode="auto">
          <a:xfrm>
            <a:off x="363538" y="1600200"/>
            <a:ext cx="841692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1"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8198" name="Picture 16" descr="prime band white onc"/>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848600" y="5980113"/>
            <a:ext cx="1157288"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6092575"/>
      </p:ext>
    </p:extLst>
  </p:cSld>
  <p:clrMap bg1="dk2" tx1="lt1" bg2="dk1" tx2="lt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rtl="0" eaLnBrk="0" fontAlgn="base" hangingPunct="0">
        <a:lnSpc>
          <a:spcPct val="90000"/>
        </a:lnSpc>
        <a:spcBef>
          <a:spcPct val="0"/>
        </a:spcBef>
        <a:spcAft>
          <a:spcPct val="0"/>
        </a:spcAft>
        <a:defRPr sz="4000" b="1">
          <a:solidFill>
            <a:schemeClr val="tx2"/>
          </a:solidFill>
          <a:latin typeface="+mj-lt"/>
          <a:ea typeface="+mj-ea"/>
          <a:cs typeface="+mj-cs"/>
        </a:defRPr>
      </a:lvl1pPr>
      <a:lvl2pPr algn="ctr" rtl="0" eaLnBrk="0" fontAlgn="base" hangingPunct="0">
        <a:lnSpc>
          <a:spcPct val="90000"/>
        </a:lnSpc>
        <a:spcBef>
          <a:spcPct val="0"/>
        </a:spcBef>
        <a:spcAft>
          <a:spcPct val="0"/>
        </a:spcAft>
        <a:defRPr sz="4000" b="1">
          <a:solidFill>
            <a:schemeClr val="tx2"/>
          </a:solidFill>
          <a:latin typeface="Arial" pitchFamily="34" charset="0"/>
        </a:defRPr>
      </a:lvl2pPr>
      <a:lvl3pPr algn="ctr" rtl="0" eaLnBrk="0" fontAlgn="base" hangingPunct="0">
        <a:lnSpc>
          <a:spcPct val="90000"/>
        </a:lnSpc>
        <a:spcBef>
          <a:spcPct val="0"/>
        </a:spcBef>
        <a:spcAft>
          <a:spcPct val="0"/>
        </a:spcAft>
        <a:defRPr sz="4000" b="1">
          <a:solidFill>
            <a:schemeClr val="tx2"/>
          </a:solidFill>
          <a:latin typeface="Arial" pitchFamily="34" charset="0"/>
        </a:defRPr>
      </a:lvl3pPr>
      <a:lvl4pPr algn="ctr" rtl="0" eaLnBrk="0" fontAlgn="base" hangingPunct="0">
        <a:lnSpc>
          <a:spcPct val="90000"/>
        </a:lnSpc>
        <a:spcBef>
          <a:spcPct val="0"/>
        </a:spcBef>
        <a:spcAft>
          <a:spcPct val="0"/>
        </a:spcAft>
        <a:defRPr sz="4000" b="1">
          <a:solidFill>
            <a:schemeClr val="tx2"/>
          </a:solidFill>
          <a:latin typeface="Arial" pitchFamily="34" charset="0"/>
        </a:defRPr>
      </a:lvl4pPr>
      <a:lvl5pPr algn="ctr" rtl="0" eaLnBrk="0" fontAlgn="base" hangingPunct="0">
        <a:lnSpc>
          <a:spcPct val="90000"/>
        </a:lnSpc>
        <a:spcBef>
          <a:spcPct val="0"/>
        </a:spcBef>
        <a:spcAft>
          <a:spcPct val="0"/>
        </a:spcAft>
        <a:defRPr sz="4000" b="1">
          <a:solidFill>
            <a:schemeClr val="tx2"/>
          </a:solidFill>
          <a:latin typeface="Arial" pitchFamily="34" charset="0"/>
        </a:defRPr>
      </a:lvl5pPr>
      <a:lvl6pPr marL="457200" algn="ctr" rtl="0" fontAlgn="base">
        <a:lnSpc>
          <a:spcPct val="90000"/>
        </a:lnSpc>
        <a:spcBef>
          <a:spcPct val="0"/>
        </a:spcBef>
        <a:spcAft>
          <a:spcPct val="0"/>
        </a:spcAft>
        <a:defRPr sz="4000" b="1">
          <a:solidFill>
            <a:schemeClr val="tx2"/>
          </a:solidFill>
          <a:latin typeface="Arial" pitchFamily="34" charset="0"/>
        </a:defRPr>
      </a:lvl6pPr>
      <a:lvl7pPr marL="914400" algn="ctr" rtl="0" fontAlgn="base">
        <a:lnSpc>
          <a:spcPct val="90000"/>
        </a:lnSpc>
        <a:spcBef>
          <a:spcPct val="0"/>
        </a:spcBef>
        <a:spcAft>
          <a:spcPct val="0"/>
        </a:spcAft>
        <a:defRPr sz="4000" b="1">
          <a:solidFill>
            <a:schemeClr val="tx2"/>
          </a:solidFill>
          <a:latin typeface="Arial" pitchFamily="34" charset="0"/>
        </a:defRPr>
      </a:lvl7pPr>
      <a:lvl8pPr marL="1371600" algn="ctr" rtl="0" fontAlgn="base">
        <a:lnSpc>
          <a:spcPct val="90000"/>
        </a:lnSpc>
        <a:spcBef>
          <a:spcPct val="0"/>
        </a:spcBef>
        <a:spcAft>
          <a:spcPct val="0"/>
        </a:spcAft>
        <a:defRPr sz="4000" b="1">
          <a:solidFill>
            <a:schemeClr val="tx2"/>
          </a:solidFill>
          <a:latin typeface="Arial" pitchFamily="34" charset="0"/>
        </a:defRPr>
      </a:lvl8pPr>
      <a:lvl9pPr marL="1828800" algn="ctr" rtl="0" fontAlgn="base">
        <a:lnSpc>
          <a:spcPct val="90000"/>
        </a:lnSpc>
        <a:spcBef>
          <a:spcPct val="0"/>
        </a:spcBef>
        <a:spcAft>
          <a:spcPct val="0"/>
        </a:spcAft>
        <a:defRPr sz="4000" b="1">
          <a:solidFill>
            <a:schemeClr val="tx2"/>
          </a:solidFill>
          <a:latin typeface="Arial" pitchFamily="34" charset="0"/>
        </a:defRPr>
      </a:lvl9pPr>
    </p:titleStyle>
    <p:bodyStyle>
      <a:lvl1pPr marL="285750" indent="-285750" algn="l" rtl="0" eaLnBrk="0" fontAlgn="base" hangingPunct="0">
        <a:spcBef>
          <a:spcPct val="40000"/>
        </a:spcBef>
        <a:spcAft>
          <a:spcPct val="0"/>
        </a:spcAft>
        <a:buClr>
          <a:schemeClr val="tx2"/>
        </a:buClr>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b="1">
          <a:solidFill>
            <a:schemeClr val="tx1"/>
          </a:solidFill>
          <a:latin typeface="+mn-lt"/>
        </a:defRPr>
      </a:lvl2pPr>
      <a:lvl3pPr marL="1143000" indent="-228600" algn="l" rtl="0" eaLnBrk="0" fontAlgn="base" hangingPunct="0">
        <a:spcBef>
          <a:spcPct val="20000"/>
        </a:spcBef>
        <a:spcAft>
          <a:spcPct val="0"/>
        </a:spcAft>
        <a:buClr>
          <a:schemeClr val="tx2"/>
        </a:buClr>
        <a:buFont typeface="Arial" pitchFamily="34" charset="0"/>
        <a:buChar char="-"/>
        <a:defRPr sz="2400" b="1">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b="1">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b="1">
          <a:solidFill>
            <a:schemeClr val="tx1"/>
          </a:solidFill>
          <a:latin typeface="+mn-lt"/>
        </a:defRPr>
      </a:lvl5pPr>
      <a:lvl6pPr marL="2514600" indent="-228600" algn="l" rtl="0" fontAlgn="base">
        <a:spcBef>
          <a:spcPct val="20000"/>
        </a:spcBef>
        <a:spcAft>
          <a:spcPct val="0"/>
        </a:spcAft>
        <a:buClr>
          <a:schemeClr val="tx2"/>
        </a:buClr>
        <a:buChar char="»"/>
        <a:defRPr sz="2000" b="1">
          <a:solidFill>
            <a:schemeClr val="tx1"/>
          </a:solidFill>
          <a:latin typeface="+mn-lt"/>
        </a:defRPr>
      </a:lvl6pPr>
      <a:lvl7pPr marL="2971800" indent="-228600" algn="l" rtl="0" fontAlgn="base">
        <a:spcBef>
          <a:spcPct val="20000"/>
        </a:spcBef>
        <a:spcAft>
          <a:spcPct val="0"/>
        </a:spcAft>
        <a:buClr>
          <a:schemeClr val="tx2"/>
        </a:buClr>
        <a:buChar char="»"/>
        <a:defRPr sz="2000" b="1">
          <a:solidFill>
            <a:schemeClr val="tx1"/>
          </a:solidFill>
          <a:latin typeface="+mn-lt"/>
        </a:defRPr>
      </a:lvl7pPr>
      <a:lvl8pPr marL="3429000" indent="-228600" algn="l" rtl="0" fontAlgn="base">
        <a:spcBef>
          <a:spcPct val="20000"/>
        </a:spcBef>
        <a:spcAft>
          <a:spcPct val="0"/>
        </a:spcAft>
        <a:buClr>
          <a:schemeClr val="tx2"/>
        </a:buClr>
        <a:buChar char="»"/>
        <a:defRPr sz="2000" b="1">
          <a:solidFill>
            <a:schemeClr val="tx1"/>
          </a:solidFill>
          <a:latin typeface="+mn-lt"/>
        </a:defRPr>
      </a:lvl8pPr>
      <a:lvl9pPr marL="3886200" indent="-228600" algn="l" rtl="0" fontAlgn="base">
        <a:spcBef>
          <a:spcPct val="20000"/>
        </a:spcBef>
        <a:spcAft>
          <a:spcPct val="0"/>
        </a:spcAft>
        <a:buClr>
          <a:schemeClr val="tx2"/>
        </a:buClr>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Line 1"/>
          <p:cNvSpPr>
            <a:spLocks noChangeShapeType="1"/>
          </p:cNvSpPr>
          <p:nvPr/>
        </p:nvSpPr>
        <p:spPr bwMode="auto">
          <a:xfrm>
            <a:off x="1068388" y="1358900"/>
            <a:ext cx="8075612" cy="1588"/>
          </a:xfrm>
          <a:prstGeom prst="line">
            <a:avLst/>
          </a:prstGeom>
          <a:noFill/>
          <a:ln w="12600" cap="sq">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Clr>
                <a:srgbClr val="000000"/>
              </a:buClr>
              <a:buSzPct val="100000"/>
              <a:buFont typeface="Times New Roman" charset="0"/>
              <a:buNone/>
            </a:pPr>
            <a:endParaRPr lang="de-DE" sz="3200" b="1" smtClean="0">
              <a:solidFill>
                <a:srgbClr val="FFFFFF"/>
              </a:solidFill>
              <a:latin typeface="Arial" charset="0"/>
              <a:ea typeface="MS PGothic" charset="0"/>
              <a:cs typeface="MS PGothic" charset="0"/>
            </a:endParaRPr>
          </a:p>
        </p:txBody>
      </p:sp>
      <p:pic>
        <p:nvPicPr>
          <p:cNvPr id="1027"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096963" cy="68595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028" name="Rectangle 3"/>
          <p:cNvSpPr>
            <a:spLocks noGrp="1" noChangeArrowheads="1"/>
          </p:cNvSpPr>
          <p:nvPr>
            <p:ph type="body" idx="1"/>
          </p:nvPr>
        </p:nvSpPr>
        <p:spPr bwMode="auto">
          <a:xfrm>
            <a:off x="1344613" y="1443038"/>
            <a:ext cx="7635875" cy="5005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2160" tIns="46080" rIns="92160" bIns="46080" numCol="1" anchor="t" anchorCtr="0" compatLnSpc="1">
            <a:prstTxWarp prst="textNoShape">
              <a:avLst/>
            </a:prstTxWarp>
          </a:bodyPr>
          <a:lstStyle/>
          <a:p>
            <a:pPr lvl="0"/>
            <a:r>
              <a:rPr lang="en-GB"/>
              <a:t>Klicken Sie, um die Formate des Gliederungstextes zu bearbeiten</a:t>
            </a:r>
          </a:p>
          <a:p>
            <a:pPr lvl="1"/>
            <a:r>
              <a:rPr lang="en-GB"/>
              <a:t>Zweite Gliederungsebene</a:t>
            </a:r>
          </a:p>
          <a:p>
            <a:pPr lvl="2"/>
            <a:r>
              <a:rPr lang="en-GB"/>
              <a:t>Dritte Gliederungsebene</a:t>
            </a:r>
          </a:p>
          <a:p>
            <a:pPr lvl="3"/>
            <a:r>
              <a:rPr lang="en-GB"/>
              <a:t>Vierte Gliederungsebene</a:t>
            </a:r>
          </a:p>
          <a:p>
            <a:pPr lvl="4"/>
            <a:r>
              <a:rPr lang="en-GB"/>
              <a:t>Fünfte Gliederungsebene</a:t>
            </a:r>
          </a:p>
          <a:p>
            <a:pPr lvl="4"/>
            <a:r>
              <a:rPr lang="en-GB"/>
              <a:t>Sechste Gliederungsebene</a:t>
            </a:r>
          </a:p>
          <a:p>
            <a:pPr lvl="4"/>
            <a:r>
              <a:rPr lang="en-GB"/>
              <a:t>Siebente Gliederungsebene</a:t>
            </a:r>
          </a:p>
          <a:p>
            <a:pPr lvl="4"/>
            <a:r>
              <a:rPr lang="en-GB"/>
              <a:t>Achte Gliederungsebene</a:t>
            </a:r>
          </a:p>
          <a:p>
            <a:pPr lvl="4"/>
            <a:r>
              <a:rPr lang="en-GB"/>
              <a:t>Neunte Gliederungsebene</a:t>
            </a:r>
          </a:p>
        </p:txBody>
      </p:sp>
      <p:sp>
        <p:nvSpPr>
          <p:cNvPr id="1029" name="Rectangle 4"/>
          <p:cNvSpPr>
            <a:spLocks noChangeArrowheads="1"/>
          </p:cNvSpPr>
          <p:nvPr/>
        </p:nvSpPr>
        <p:spPr bwMode="auto">
          <a:xfrm>
            <a:off x="1122363" y="0"/>
            <a:ext cx="8021637" cy="1331913"/>
          </a:xfrm>
          <a:prstGeom prst="rect">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449263" fontAlgn="base">
              <a:spcBef>
                <a:spcPct val="0"/>
              </a:spcBef>
              <a:spcAft>
                <a:spcPct val="0"/>
              </a:spcAft>
              <a:buClr>
                <a:srgbClr val="000000"/>
              </a:buClr>
              <a:buSzPct val="100000"/>
              <a:buFont typeface="Times New Roman" charset="0"/>
              <a:buNone/>
            </a:pPr>
            <a:endParaRPr lang="de-DE" sz="3200" b="1" smtClean="0">
              <a:solidFill>
                <a:srgbClr val="FFFFFF"/>
              </a:solidFill>
              <a:latin typeface="Arial" charset="0"/>
              <a:ea typeface="MS PGothic" charset="0"/>
              <a:cs typeface="MS PGothic" charset="0"/>
            </a:endParaRPr>
          </a:p>
        </p:txBody>
      </p:sp>
      <p:sp>
        <p:nvSpPr>
          <p:cNvPr id="1030" name="Rectangle 5"/>
          <p:cNvSpPr>
            <a:spLocks noGrp="1" noChangeArrowheads="1"/>
          </p:cNvSpPr>
          <p:nvPr>
            <p:ph type="title"/>
          </p:nvPr>
        </p:nvSpPr>
        <p:spPr bwMode="auto">
          <a:xfrm>
            <a:off x="1325563" y="50800"/>
            <a:ext cx="7650162" cy="127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2160" tIns="46080" rIns="92160" bIns="46080" numCol="1" anchor="ctr" anchorCtr="0" compatLnSpc="1">
            <a:prstTxWarp prst="textNoShape">
              <a:avLst/>
            </a:prstTxWarp>
          </a:bodyPr>
          <a:lstStyle/>
          <a:p>
            <a:pPr lvl="0"/>
            <a:r>
              <a:rPr lang="en-GB"/>
              <a:t>Klicken Sie, um das Format des Titeltextes zu bearbeiten</a:t>
            </a:r>
          </a:p>
        </p:txBody>
      </p:sp>
      <p:grpSp>
        <p:nvGrpSpPr>
          <p:cNvPr id="1031" name="Group 6"/>
          <p:cNvGrpSpPr>
            <a:grpSpLocks/>
          </p:cNvGrpSpPr>
          <p:nvPr/>
        </p:nvGrpSpPr>
        <p:grpSpPr bwMode="auto">
          <a:xfrm>
            <a:off x="25400" y="152400"/>
            <a:ext cx="971550" cy="2005013"/>
            <a:chOff x="16" y="96"/>
            <a:chExt cx="612" cy="1263"/>
          </a:xfrm>
        </p:grpSpPr>
        <p:pic>
          <p:nvPicPr>
            <p:cNvPr id="1033"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 y="96"/>
              <a:ext cx="557" cy="41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 y="543"/>
              <a:ext cx="548" cy="42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 name="Rectangle 9"/>
            <p:cNvSpPr>
              <a:spLocks noChangeArrowheads="1"/>
            </p:cNvSpPr>
            <p:nvPr/>
          </p:nvSpPr>
          <p:spPr bwMode="auto">
            <a:xfrm>
              <a:off x="16" y="1197"/>
              <a:ext cx="597" cy="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p>
              <a:pPr defTabSz="449263"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1000" baseline="30000" smtClean="0">
                  <a:solidFill>
                    <a:srgbClr val="000000"/>
                  </a:solidFill>
                  <a:latin typeface="Arial" charset="0"/>
                  <a:ea typeface="MS PGothic" charset="0"/>
                  <a:cs typeface="MS PGothic" charset="0"/>
                </a:rPr>
                <a:t>© </a:t>
              </a:r>
              <a:r>
                <a:rPr lang="de-DE" sz="1000" smtClean="0">
                  <a:solidFill>
                    <a:srgbClr val="000000"/>
                  </a:solidFill>
                  <a:latin typeface="Arial" charset="0"/>
                  <a:ea typeface="MS PGothic" charset="0"/>
                  <a:cs typeface="MS PGothic" charset="0"/>
                </a:rPr>
                <a:t>AGO e. V.</a:t>
              </a:r>
            </a:p>
            <a:p>
              <a:pPr defTabSz="449263"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800" smtClean="0">
                  <a:solidFill>
                    <a:srgbClr val="000000"/>
                  </a:solidFill>
                  <a:latin typeface="Arial" charset="0"/>
                  <a:ea typeface="MS PGothic" charset="0"/>
                  <a:cs typeface="MS PGothic" charset="0"/>
                </a:rPr>
                <a:t>   in der DGGG e.V. </a:t>
              </a:r>
            </a:p>
            <a:p>
              <a:pPr defTabSz="449263"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800" smtClean="0">
                  <a:solidFill>
                    <a:srgbClr val="000000"/>
                  </a:solidFill>
                  <a:latin typeface="Arial" charset="0"/>
                  <a:ea typeface="MS PGothic" charset="0"/>
                  <a:cs typeface="MS PGothic" charset="0"/>
                </a:rPr>
                <a:t>   sowie </a:t>
              </a:r>
            </a:p>
            <a:p>
              <a:pPr defTabSz="449263"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800" smtClean="0">
                  <a:solidFill>
                    <a:srgbClr val="000000"/>
                  </a:solidFill>
                  <a:latin typeface="Arial" charset="0"/>
                  <a:ea typeface="MS PGothic" charset="0"/>
                  <a:cs typeface="MS PGothic" charset="0"/>
                </a:rPr>
                <a:t>   in der DKG e.V.</a:t>
              </a:r>
            </a:p>
            <a:p>
              <a:pPr defTabSz="449263"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800" smtClean="0">
                <a:solidFill>
                  <a:srgbClr val="000000"/>
                </a:solidFill>
                <a:latin typeface="Arial" charset="0"/>
                <a:ea typeface="MS PGothic" charset="0"/>
                <a:cs typeface="MS PGothic" charset="0"/>
              </a:endParaRPr>
            </a:p>
            <a:p>
              <a:pPr defTabSz="449263"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800" smtClean="0">
                  <a:solidFill>
                    <a:srgbClr val="000000"/>
                  </a:solidFill>
                  <a:latin typeface="Arial" charset="0"/>
                  <a:ea typeface="MS PGothic" charset="0"/>
                  <a:cs typeface="MS PGothic" charset="0"/>
                </a:rPr>
                <a:t>   Guidelines Breast </a:t>
              </a:r>
            </a:p>
            <a:p>
              <a:pPr defTabSz="449263"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800" smtClean="0">
                  <a:solidFill>
                    <a:srgbClr val="000000"/>
                  </a:solidFill>
                  <a:latin typeface="Arial" charset="0"/>
                  <a:ea typeface="MS PGothic" charset="0"/>
                  <a:cs typeface="MS PGothic" charset="0"/>
                </a:rPr>
                <a:t>   Version 2014.1 </a:t>
              </a:r>
            </a:p>
          </p:txBody>
        </p:sp>
      </p:grpSp>
      <p:sp>
        <p:nvSpPr>
          <p:cNvPr id="1034" name="Text Box 10"/>
          <p:cNvSpPr txBox="1">
            <a:spLocks noChangeArrowheads="1"/>
          </p:cNvSpPr>
          <p:nvPr/>
        </p:nvSpPr>
        <p:spPr bwMode="auto">
          <a:xfrm>
            <a:off x="39688" y="4630738"/>
            <a:ext cx="12192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b="1">
                <a:solidFill>
                  <a:srgbClr val="FFFFFF"/>
                </a:solidFill>
                <a:latin typeface="Arial" pitchFamily="34" charset="0"/>
                <a:ea typeface="MS PGothic"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b="1">
                <a:solidFill>
                  <a:srgbClr val="FFFFFF"/>
                </a:solidFill>
                <a:latin typeface="Arial" pitchFamily="34" charset="0"/>
                <a:ea typeface="MS PGothic"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b="1">
                <a:solidFill>
                  <a:srgbClr val="FFFFFF"/>
                </a:solidFill>
                <a:latin typeface="Arial" pitchFamily="34" charset="0"/>
                <a:ea typeface="MS PGothic"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b="1">
                <a:solidFill>
                  <a:srgbClr val="FFFFFF"/>
                </a:solidFill>
                <a:latin typeface="Arial" pitchFamily="34" charset="0"/>
                <a:ea typeface="MS PGothic"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b="1">
                <a:solidFill>
                  <a:srgbClr val="FFFFFF"/>
                </a:solidFill>
                <a:latin typeface="Arial" pitchFamily="34" charset="0"/>
                <a:ea typeface="MS PGothic" pitchFamily="34" charset="-128"/>
              </a:defRPr>
            </a:lvl5pPr>
            <a:lvl6pPr marL="2514600" indent="-228600" defTabSz="449263" fontAlgn="base">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b="1">
                <a:solidFill>
                  <a:srgbClr val="FFFFFF"/>
                </a:solidFill>
                <a:latin typeface="Arial" pitchFamily="34" charset="0"/>
                <a:ea typeface="MS PGothic" pitchFamily="34" charset="-128"/>
              </a:defRPr>
            </a:lvl6pPr>
            <a:lvl7pPr marL="2971800" indent="-228600" defTabSz="449263" fontAlgn="base">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b="1">
                <a:solidFill>
                  <a:srgbClr val="FFFFFF"/>
                </a:solidFill>
                <a:latin typeface="Arial" pitchFamily="34" charset="0"/>
                <a:ea typeface="MS PGothic" pitchFamily="34" charset="-128"/>
              </a:defRPr>
            </a:lvl7pPr>
            <a:lvl8pPr marL="3429000" indent="-228600" defTabSz="449263" fontAlgn="base">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b="1">
                <a:solidFill>
                  <a:srgbClr val="FFFFFF"/>
                </a:solidFill>
                <a:latin typeface="Arial" pitchFamily="34" charset="0"/>
                <a:ea typeface="MS PGothic" pitchFamily="34" charset="-128"/>
              </a:defRPr>
            </a:lvl8pPr>
            <a:lvl9pPr marL="3886200" indent="-228600" defTabSz="449263" fontAlgn="base">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b="1">
                <a:solidFill>
                  <a:srgbClr val="FFFFFF"/>
                </a:solidFill>
                <a:latin typeface="Arial" pitchFamily="34" charset="0"/>
                <a:ea typeface="MS PGothic" pitchFamily="34" charset="-128"/>
              </a:defRPr>
            </a:lvl9pPr>
          </a:lstStyle>
          <a:p>
            <a:pPr defTabSz="449263" fontAlgn="base">
              <a:spcBef>
                <a:spcPct val="0"/>
              </a:spcBef>
              <a:spcAft>
                <a:spcPct val="0"/>
              </a:spcAft>
              <a:buSzPct val="100000"/>
              <a:defRPr/>
            </a:pPr>
            <a:r>
              <a:rPr lang="de-DE" altLang="de-DE" sz="800" b="0" smtClean="0">
                <a:solidFill>
                  <a:srgbClr val="000000"/>
                </a:solidFill>
                <a:cs typeface="MS PGothic" charset="0"/>
              </a:rPr>
              <a:t>www.ago-online.de</a:t>
            </a:r>
          </a:p>
        </p:txBody>
      </p:sp>
    </p:spTree>
    <p:extLst>
      <p:ext uri="{BB962C8B-B14F-4D97-AF65-F5344CB8AC3E}">
        <p14:creationId xmlns:p14="http://schemas.microsoft.com/office/powerpoint/2010/main" val="337239270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449263" rtl="0" eaLnBrk="0" fontAlgn="base" hangingPunct="0">
        <a:spcBef>
          <a:spcPct val="0"/>
        </a:spcBef>
        <a:spcAft>
          <a:spcPct val="0"/>
        </a:spcAft>
        <a:buClr>
          <a:srgbClr val="000000"/>
        </a:buClr>
        <a:buSzPct val="100000"/>
        <a:buFont typeface="Times New Roman" charset="0"/>
        <a:defRPr sz="3200" b="1">
          <a:solidFill>
            <a:srgbClr val="007A00"/>
          </a:solidFill>
          <a:latin typeface="+mj-lt"/>
          <a:ea typeface="+mj-ea"/>
          <a:cs typeface="MS PGothic" charset="0"/>
        </a:defRPr>
      </a:lvl1pPr>
      <a:lvl2pPr algn="ctr" defTabSz="449263" rtl="0" eaLnBrk="0" fontAlgn="base" hangingPunct="0">
        <a:spcBef>
          <a:spcPct val="0"/>
        </a:spcBef>
        <a:spcAft>
          <a:spcPct val="0"/>
        </a:spcAft>
        <a:buClr>
          <a:srgbClr val="000000"/>
        </a:buClr>
        <a:buSzPct val="100000"/>
        <a:buFont typeface="Times New Roman" charset="0"/>
        <a:defRPr sz="3200" b="1">
          <a:solidFill>
            <a:srgbClr val="007A00"/>
          </a:solidFill>
          <a:latin typeface="Arial" pitchFamily="34" charset="0"/>
          <a:ea typeface="MS PGothic" pitchFamily="34" charset="-128"/>
          <a:cs typeface="MS PGothic" charset="0"/>
        </a:defRPr>
      </a:lvl2pPr>
      <a:lvl3pPr algn="ctr" defTabSz="449263" rtl="0" eaLnBrk="0" fontAlgn="base" hangingPunct="0">
        <a:spcBef>
          <a:spcPct val="0"/>
        </a:spcBef>
        <a:spcAft>
          <a:spcPct val="0"/>
        </a:spcAft>
        <a:buClr>
          <a:srgbClr val="000000"/>
        </a:buClr>
        <a:buSzPct val="100000"/>
        <a:buFont typeface="Times New Roman" charset="0"/>
        <a:defRPr sz="3200" b="1">
          <a:solidFill>
            <a:srgbClr val="007A00"/>
          </a:solidFill>
          <a:latin typeface="Arial" pitchFamily="34" charset="0"/>
          <a:ea typeface="MS PGothic" pitchFamily="34" charset="-128"/>
          <a:cs typeface="MS PGothic" charset="0"/>
        </a:defRPr>
      </a:lvl3pPr>
      <a:lvl4pPr algn="ctr" defTabSz="449263" rtl="0" eaLnBrk="0" fontAlgn="base" hangingPunct="0">
        <a:spcBef>
          <a:spcPct val="0"/>
        </a:spcBef>
        <a:spcAft>
          <a:spcPct val="0"/>
        </a:spcAft>
        <a:buClr>
          <a:srgbClr val="000000"/>
        </a:buClr>
        <a:buSzPct val="100000"/>
        <a:buFont typeface="Times New Roman" charset="0"/>
        <a:defRPr sz="3200" b="1">
          <a:solidFill>
            <a:srgbClr val="007A00"/>
          </a:solidFill>
          <a:latin typeface="Arial" pitchFamily="34" charset="0"/>
          <a:ea typeface="MS PGothic" pitchFamily="34" charset="-128"/>
          <a:cs typeface="MS PGothic" charset="0"/>
        </a:defRPr>
      </a:lvl4pPr>
      <a:lvl5pPr algn="ctr" defTabSz="449263" rtl="0" eaLnBrk="0" fontAlgn="base" hangingPunct="0">
        <a:spcBef>
          <a:spcPct val="0"/>
        </a:spcBef>
        <a:spcAft>
          <a:spcPct val="0"/>
        </a:spcAft>
        <a:buClr>
          <a:srgbClr val="000000"/>
        </a:buClr>
        <a:buSzPct val="100000"/>
        <a:buFont typeface="Times New Roman" charset="0"/>
        <a:defRPr sz="3200" b="1">
          <a:solidFill>
            <a:srgbClr val="007A00"/>
          </a:solidFill>
          <a:latin typeface="Arial" pitchFamily="34" charset="0"/>
          <a:ea typeface="MS PGothic" pitchFamily="34" charset="-128"/>
          <a:cs typeface="MS PGothic" charset="0"/>
        </a:defRPr>
      </a:lvl5pPr>
      <a:lvl6pPr marL="2514600" indent="-228600" algn="ctr" defTabSz="449263" rtl="0" eaLnBrk="0" fontAlgn="base" hangingPunct="0">
        <a:spcBef>
          <a:spcPct val="0"/>
        </a:spcBef>
        <a:spcAft>
          <a:spcPct val="0"/>
        </a:spcAft>
        <a:buClr>
          <a:srgbClr val="000000"/>
        </a:buClr>
        <a:buSzPct val="100000"/>
        <a:buFont typeface="Times New Roman" pitchFamily="18" charset="0"/>
        <a:defRPr sz="3200" b="1">
          <a:solidFill>
            <a:srgbClr val="007A00"/>
          </a:solidFill>
          <a:latin typeface="Arial" pitchFamily="34" charset="0"/>
          <a:ea typeface="MS PGothic" pitchFamily="34" charset="-128"/>
        </a:defRPr>
      </a:lvl6pPr>
      <a:lvl7pPr marL="2971800" indent="-228600" algn="ctr" defTabSz="449263" rtl="0" eaLnBrk="0" fontAlgn="base" hangingPunct="0">
        <a:spcBef>
          <a:spcPct val="0"/>
        </a:spcBef>
        <a:spcAft>
          <a:spcPct val="0"/>
        </a:spcAft>
        <a:buClr>
          <a:srgbClr val="000000"/>
        </a:buClr>
        <a:buSzPct val="100000"/>
        <a:buFont typeface="Times New Roman" pitchFamily="18" charset="0"/>
        <a:defRPr sz="3200" b="1">
          <a:solidFill>
            <a:srgbClr val="007A00"/>
          </a:solidFill>
          <a:latin typeface="Arial" pitchFamily="34" charset="0"/>
          <a:ea typeface="MS PGothic" pitchFamily="34" charset="-128"/>
        </a:defRPr>
      </a:lvl7pPr>
      <a:lvl8pPr marL="3429000" indent="-228600" algn="ctr" defTabSz="449263" rtl="0" eaLnBrk="0" fontAlgn="base" hangingPunct="0">
        <a:spcBef>
          <a:spcPct val="0"/>
        </a:spcBef>
        <a:spcAft>
          <a:spcPct val="0"/>
        </a:spcAft>
        <a:buClr>
          <a:srgbClr val="000000"/>
        </a:buClr>
        <a:buSzPct val="100000"/>
        <a:buFont typeface="Times New Roman" pitchFamily="18" charset="0"/>
        <a:defRPr sz="3200" b="1">
          <a:solidFill>
            <a:srgbClr val="007A00"/>
          </a:solidFill>
          <a:latin typeface="Arial" pitchFamily="34" charset="0"/>
          <a:ea typeface="MS PGothic" pitchFamily="34" charset="-128"/>
        </a:defRPr>
      </a:lvl8pPr>
      <a:lvl9pPr marL="3886200" indent="-228600" algn="ctr" defTabSz="449263" rtl="0" eaLnBrk="0" fontAlgn="base" hangingPunct="0">
        <a:spcBef>
          <a:spcPct val="0"/>
        </a:spcBef>
        <a:spcAft>
          <a:spcPct val="0"/>
        </a:spcAft>
        <a:buClr>
          <a:srgbClr val="000000"/>
        </a:buClr>
        <a:buSzPct val="100000"/>
        <a:buFont typeface="Times New Roman" pitchFamily="18" charset="0"/>
        <a:defRPr sz="3200" b="1">
          <a:solidFill>
            <a:srgbClr val="007A00"/>
          </a:solidFill>
          <a:latin typeface="Arial" pitchFamily="34" charset="0"/>
          <a:ea typeface="MS PGothic" pitchFamily="34" charset="-128"/>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charset="0"/>
        <a:defRPr sz="3200" b="1">
          <a:solidFill>
            <a:srgbClr val="000000"/>
          </a:solidFill>
          <a:latin typeface="+mn-lt"/>
          <a:ea typeface="+mn-ea"/>
          <a:cs typeface="MS PGothic" charset="0"/>
        </a:defRPr>
      </a:lvl1pPr>
      <a:lvl2pPr marL="742950" indent="-285750" algn="l" defTabSz="449263" rtl="0" eaLnBrk="0" fontAlgn="base" hangingPunct="0">
        <a:spcBef>
          <a:spcPts val="700"/>
        </a:spcBef>
        <a:spcAft>
          <a:spcPct val="0"/>
        </a:spcAft>
        <a:buClr>
          <a:srgbClr val="000000"/>
        </a:buClr>
        <a:buSzPct val="100000"/>
        <a:buFont typeface="Times New Roman" charset="0"/>
        <a:defRPr sz="2800" b="1">
          <a:solidFill>
            <a:srgbClr val="000000"/>
          </a:solidFill>
          <a:latin typeface="+mn-lt"/>
          <a:ea typeface="+mn-ea"/>
          <a:cs typeface="MS PGothic" charset="0"/>
        </a:defRPr>
      </a:lvl2pPr>
      <a:lvl3pPr marL="1143000" indent="-228600" algn="l" defTabSz="449263" rtl="0" eaLnBrk="0" fontAlgn="base" hangingPunct="0">
        <a:spcBef>
          <a:spcPts val="600"/>
        </a:spcBef>
        <a:spcAft>
          <a:spcPct val="0"/>
        </a:spcAft>
        <a:buClr>
          <a:srgbClr val="000000"/>
        </a:buClr>
        <a:buSzPct val="100000"/>
        <a:buFont typeface="Times New Roman" charset="0"/>
        <a:defRPr sz="2400" b="1">
          <a:solidFill>
            <a:srgbClr val="000000"/>
          </a:solidFill>
          <a:latin typeface="+mn-lt"/>
          <a:ea typeface="+mn-ea"/>
          <a:cs typeface="MS PGothic" charset="0"/>
        </a:defRPr>
      </a:lvl3pPr>
      <a:lvl4pPr marL="1600200" indent="-228600" algn="l" defTabSz="449263" rtl="0" eaLnBrk="0" fontAlgn="base" hangingPunct="0">
        <a:spcBef>
          <a:spcPts val="500"/>
        </a:spcBef>
        <a:spcAft>
          <a:spcPct val="0"/>
        </a:spcAft>
        <a:buClr>
          <a:srgbClr val="000000"/>
        </a:buClr>
        <a:buSzPct val="100000"/>
        <a:buFont typeface="Times New Roman" charset="0"/>
        <a:defRPr sz="2000" b="1">
          <a:solidFill>
            <a:srgbClr val="000000"/>
          </a:solidFill>
          <a:latin typeface="+mn-lt"/>
          <a:ea typeface="+mn-ea"/>
          <a:cs typeface="MS PGothic" charset="0"/>
        </a:defRPr>
      </a:lvl4pPr>
      <a:lvl5pPr marL="2057400" indent="-228600" algn="l" defTabSz="449263" rtl="0" eaLnBrk="0" fontAlgn="base" hangingPunct="0">
        <a:spcBef>
          <a:spcPts val="500"/>
        </a:spcBef>
        <a:spcAft>
          <a:spcPct val="0"/>
        </a:spcAft>
        <a:buClr>
          <a:srgbClr val="000000"/>
        </a:buClr>
        <a:buSzPct val="100000"/>
        <a:buFont typeface="Times New Roman" charset="0"/>
        <a:defRPr sz="2000" b="1">
          <a:solidFill>
            <a:srgbClr val="000000"/>
          </a:solidFill>
          <a:latin typeface="+mn-lt"/>
          <a:ea typeface="+mn-ea"/>
          <a:cs typeface="MS PGothic" charset="0"/>
        </a:defRPr>
      </a:lvl5pPr>
      <a:lvl6pPr marL="2514600" indent="-228600" algn="l" defTabSz="449263" rtl="0" eaLnBrk="0" fontAlgn="base" hangingPunct="0">
        <a:spcBef>
          <a:spcPts val="500"/>
        </a:spcBef>
        <a:spcAft>
          <a:spcPct val="0"/>
        </a:spcAft>
        <a:buClr>
          <a:srgbClr val="000000"/>
        </a:buClr>
        <a:buSzPct val="100000"/>
        <a:buFont typeface="Times New Roman" pitchFamily="18" charset="0"/>
        <a:defRPr sz="2000" b="1">
          <a:solidFill>
            <a:srgbClr val="000000"/>
          </a:solidFill>
          <a:latin typeface="+mn-lt"/>
          <a:ea typeface="+mn-ea"/>
        </a:defRPr>
      </a:lvl6pPr>
      <a:lvl7pPr marL="2971800" indent="-228600" algn="l" defTabSz="449263" rtl="0" eaLnBrk="0" fontAlgn="base" hangingPunct="0">
        <a:spcBef>
          <a:spcPts val="500"/>
        </a:spcBef>
        <a:spcAft>
          <a:spcPct val="0"/>
        </a:spcAft>
        <a:buClr>
          <a:srgbClr val="000000"/>
        </a:buClr>
        <a:buSzPct val="100000"/>
        <a:buFont typeface="Times New Roman" pitchFamily="18" charset="0"/>
        <a:defRPr sz="2000" b="1">
          <a:solidFill>
            <a:srgbClr val="000000"/>
          </a:solidFill>
          <a:latin typeface="+mn-lt"/>
          <a:ea typeface="+mn-ea"/>
        </a:defRPr>
      </a:lvl7pPr>
      <a:lvl8pPr marL="3429000" indent="-228600" algn="l" defTabSz="449263" rtl="0" eaLnBrk="0" fontAlgn="base" hangingPunct="0">
        <a:spcBef>
          <a:spcPts val="500"/>
        </a:spcBef>
        <a:spcAft>
          <a:spcPct val="0"/>
        </a:spcAft>
        <a:buClr>
          <a:srgbClr val="000000"/>
        </a:buClr>
        <a:buSzPct val="100000"/>
        <a:buFont typeface="Times New Roman" pitchFamily="18" charset="0"/>
        <a:defRPr sz="2000" b="1">
          <a:solidFill>
            <a:srgbClr val="000000"/>
          </a:solidFill>
          <a:latin typeface="+mn-lt"/>
          <a:ea typeface="+mn-ea"/>
        </a:defRPr>
      </a:lvl8pPr>
      <a:lvl9pPr marL="3886200" indent="-228600" algn="l" defTabSz="449263" rtl="0" eaLnBrk="0" fontAlgn="base" hangingPunct="0">
        <a:spcBef>
          <a:spcPts val="500"/>
        </a:spcBef>
        <a:spcAft>
          <a:spcPct val="0"/>
        </a:spcAft>
        <a:buClr>
          <a:srgbClr val="000000"/>
        </a:buClr>
        <a:buSzPct val="100000"/>
        <a:buFont typeface="Times New Roman" pitchFamily="18" charset="0"/>
        <a:defRPr sz="2000" b="1">
          <a:solidFill>
            <a:srgbClr val="000000"/>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image" Target="../media/image70.png"/><Relationship Id="rId4" Type="http://schemas.openxmlformats.org/officeDocument/2006/relationships/image" Target="../media/image6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7.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90.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9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772400" cy="1470025"/>
          </a:xfrm>
        </p:spPr>
        <p:txBody>
          <a:bodyPr/>
          <a:lstStyle/>
          <a:p>
            <a:r>
              <a:rPr lang="en-US" dirty="0" smtClean="0"/>
              <a:t>Topic 2: Development of Biosimilars for Breast Cancer</a:t>
            </a:r>
            <a:endParaRPr lang="en-US" dirty="0"/>
          </a:p>
        </p:txBody>
      </p:sp>
      <p:sp>
        <p:nvSpPr>
          <p:cNvPr id="3" name="Subtitle 2"/>
          <p:cNvSpPr>
            <a:spLocks noGrp="1"/>
          </p:cNvSpPr>
          <p:nvPr>
            <p:ph type="subTitle" idx="1"/>
          </p:nvPr>
        </p:nvSpPr>
        <p:spPr>
          <a:xfrm>
            <a:off x="1371600" y="4038600"/>
            <a:ext cx="6400800" cy="1752600"/>
          </a:xfrm>
        </p:spPr>
        <p:txBody>
          <a:bodyPr/>
          <a:lstStyle/>
          <a:p>
            <a:pPr>
              <a:spcBef>
                <a:spcPts val="0"/>
              </a:spcBef>
            </a:pPr>
            <a:r>
              <a:rPr lang="en-US" sz="2800" dirty="0" smtClean="0"/>
              <a:t>Marc </a:t>
            </a:r>
            <a:r>
              <a:rPr lang="en-US" sz="2800" dirty="0" err="1" smtClean="0"/>
              <a:t>Thill</a:t>
            </a:r>
            <a:r>
              <a:rPr lang="en-US" sz="2800" dirty="0" smtClean="0"/>
              <a:t>, MD, PhD</a:t>
            </a:r>
          </a:p>
          <a:p>
            <a:pPr>
              <a:spcBef>
                <a:spcPts val="0"/>
              </a:spcBef>
            </a:pPr>
            <a:r>
              <a:rPr lang="en-US" sz="2000" dirty="0" err="1" smtClean="0"/>
              <a:t>Agaplesion</a:t>
            </a:r>
            <a:r>
              <a:rPr lang="en-US" sz="2000" dirty="0" smtClean="0"/>
              <a:t> Markus Hospital</a:t>
            </a:r>
          </a:p>
          <a:p>
            <a:pPr>
              <a:spcBef>
                <a:spcPts val="0"/>
              </a:spcBef>
            </a:pPr>
            <a:r>
              <a:rPr lang="en-US" sz="2000" dirty="0" smtClean="0"/>
              <a:t>Frankfurt, Germany</a:t>
            </a:r>
            <a:endParaRPr lang="en-US" sz="2000" dirty="0"/>
          </a:p>
        </p:txBody>
      </p:sp>
      <p:sp>
        <p:nvSpPr>
          <p:cNvPr id="4" name="TextBox 3"/>
          <p:cNvSpPr txBox="1">
            <a:spLocks noChangeArrowheads="1"/>
          </p:cNvSpPr>
          <p:nvPr/>
        </p:nvSpPr>
        <p:spPr bwMode="auto">
          <a:xfrm>
            <a:off x="373063" y="6022975"/>
            <a:ext cx="3762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0000"/>
              </a:spcBef>
              <a:buClr>
                <a:schemeClr val="tx2"/>
              </a:buClr>
              <a:buChar char="•"/>
              <a:defRPr sz="3200" b="1">
                <a:solidFill>
                  <a:schemeClr val="tx1"/>
                </a:solidFill>
                <a:latin typeface="Arial" pitchFamily="34" charset="0"/>
              </a:defRPr>
            </a:lvl1pPr>
            <a:lvl2pPr marL="742950" indent="-285750" eaLnBrk="0" hangingPunct="0">
              <a:spcBef>
                <a:spcPct val="20000"/>
              </a:spcBef>
              <a:buClr>
                <a:schemeClr val="tx2"/>
              </a:buClr>
              <a:buChar char="–"/>
              <a:defRPr sz="2800" b="1">
                <a:solidFill>
                  <a:schemeClr val="tx1"/>
                </a:solidFill>
                <a:latin typeface="Arial" pitchFamily="34" charset="0"/>
              </a:defRPr>
            </a:lvl2pPr>
            <a:lvl3pPr marL="1143000" indent="-228600" eaLnBrk="0" hangingPunct="0">
              <a:spcBef>
                <a:spcPct val="20000"/>
              </a:spcBef>
              <a:buClr>
                <a:schemeClr val="tx2"/>
              </a:buClr>
              <a:buFont typeface="Arial" pitchFamily="34" charset="0"/>
              <a:buChar char="-"/>
              <a:defRPr sz="2400" b="1">
                <a:solidFill>
                  <a:schemeClr val="tx1"/>
                </a:solidFill>
                <a:latin typeface="Arial" pitchFamily="34" charset="0"/>
              </a:defRPr>
            </a:lvl3pPr>
            <a:lvl4pPr marL="1600200" indent="-228600" eaLnBrk="0" hangingPunct="0">
              <a:spcBef>
                <a:spcPct val="20000"/>
              </a:spcBef>
              <a:buClr>
                <a:schemeClr val="tx2"/>
              </a:buClr>
              <a:buChar char="–"/>
              <a:defRPr sz="2000" b="1">
                <a:solidFill>
                  <a:schemeClr val="tx1"/>
                </a:solidFill>
                <a:latin typeface="Arial" pitchFamily="34" charset="0"/>
              </a:defRPr>
            </a:lvl4pPr>
            <a:lvl5pPr marL="2057400" indent="-228600" eaLnBrk="0" hangingPunct="0">
              <a:spcBef>
                <a:spcPct val="20000"/>
              </a:spcBef>
              <a:buClr>
                <a:schemeClr val="tx2"/>
              </a:buClr>
              <a:buChar char="»"/>
              <a:defRPr sz="2000" b="1">
                <a:solidFill>
                  <a:schemeClr val="tx1"/>
                </a:solidFill>
                <a:latin typeface="Arial" pitchFamily="34" charset="0"/>
              </a:defRPr>
            </a:lvl5pPr>
            <a:lvl6pPr marL="2514600" indent="-228600" defTabSz="457200" eaLnBrk="0" fontAlgn="base" hangingPunct="0">
              <a:spcBef>
                <a:spcPct val="20000"/>
              </a:spcBef>
              <a:spcAft>
                <a:spcPct val="0"/>
              </a:spcAft>
              <a:buClr>
                <a:schemeClr val="tx2"/>
              </a:buClr>
              <a:buChar char="»"/>
              <a:defRPr sz="2000" b="1">
                <a:solidFill>
                  <a:schemeClr val="tx1"/>
                </a:solidFill>
                <a:latin typeface="Arial" pitchFamily="34" charset="0"/>
              </a:defRPr>
            </a:lvl6pPr>
            <a:lvl7pPr marL="2971800" indent="-228600" defTabSz="457200" eaLnBrk="0" fontAlgn="base" hangingPunct="0">
              <a:spcBef>
                <a:spcPct val="20000"/>
              </a:spcBef>
              <a:spcAft>
                <a:spcPct val="0"/>
              </a:spcAft>
              <a:buClr>
                <a:schemeClr val="tx2"/>
              </a:buClr>
              <a:buChar char="»"/>
              <a:defRPr sz="2000" b="1">
                <a:solidFill>
                  <a:schemeClr val="tx1"/>
                </a:solidFill>
                <a:latin typeface="Arial" pitchFamily="34" charset="0"/>
              </a:defRPr>
            </a:lvl7pPr>
            <a:lvl8pPr marL="3429000" indent="-228600" defTabSz="457200" eaLnBrk="0" fontAlgn="base" hangingPunct="0">
              <a:spcBef>
                <a:spcPct val="20000"/>
              </a:spcBef>
              <a:spcAft>
                <a:spcPct val="0"/>
              </a:spcAft>
              <a:buClr>
                <a:schemeClr val="tx2"/>
              </a:buClr>
              <a:buChar char="»"/>
              <a:defRPr sz="2000" b="1">
                <a:solidFill>
                  <a:schemeClr val="tx1"/>
                </a:solidFill>
                <a:latin typeface="Arial" pitchFamily="34" charset="0"/>
              </a:defRPr>
            </a:lvl8pPr>
            <a:lvl9pPr marL="3886200" indent="-228600" defTabSz="457200" eaLnBrk="0" fontAlgn="base" hangingPunct="0">
              <a:spcBef>
                <a:spcPct val="20000"/>
              </a:spcBef>
              <a:spcAft>
                <a:spcPct val="0"/>
              </a:spcAft>
              <a:buClr>
                <a:schemeClr val="tx2"/>
              </a:buClr>
              <a:buChar char="»"/>
              <a:defRPr sz="2000" b="1">
                <a:solidFill>
                  <a:schemeClr val="tx1"/>
                </a:solidFill>
                <a:latin typeface="Arial" pitchFamily="34" charset="0"/>
              </a:defRPr>
            </a:lvl9pPr>
          </a:lstStyle>
          <a:p>
            <a:pPr eaLnBrk="1" hangingPunct="1">
              <a:spcBef>
                <a:spcPct val="0"/>
              </a:spcBef>
              <a:buClrTx/>
              <a:buFontTx/>
              <a:buNone/>
            </a:pPr>
            <a:r>
              <a:rPr lang="en-US" altLang="nl-NL" sz="1200" b="0" dirty="0">
                <a:solidFill>
                  <a:srgbClr val="F09828"/>
                </a:solidFill>
              </a:rPr>
              <a:t>www.prIMEoncology.org</a:t>
            </a:r>
          </a:p>
        </p:txBody>
      </p:sp>
    </p:spTree>
    <p:extLst>
      <p:ext uri="{BB962C8B-B14F-4D97-AF65-F5344CB8AC3E}">
        <p14:creationId xmlns:p14="http://schemas.microsoft.com/office/powerpoint/2010/main" val="1170639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4"/>
          <p:cNvSpPr>
            <a:spLocks noGrp="1"/>
          </p:cNvSpPr>
          <p:nvPr>
            <p:ph type="ctrTitle"/>
          </p:nvPr>
        </p:nvSpPr>
        <p:spPr>
          <a:xfrm>
            <a:off x="68263" y="776288"/>
            <a:ext cx="9059862" cy="671512"/>
          </a:xfrm>
        </p:spPr>
        <p:txBody>
          <a:bodyPr lIns="91430" tIns="45716" rIns="91430" bIns="45716"/>
          <a:lstStyle/>
          <a:p>
            <a:pPr eaLnBrk="1" hangingPunct="1">
              <a:lnSpc>
                <a:spcPct val="85000"/>
              </a:lnSpc>
            </a:pPr>
            <a:r>
              <a:rPr lang="en-US" sz="3600" dirty="0" smtClean="0">
                <a:ea typeface="MS PGothic" pitchFamily="34" charset="-128"/>
              </a:rPr>
              <a:t>Clinical Trials of </a:t>
            </a:r>
            <a:r>
              <a:rPr lang="en-US" sz="3600" dirty="0" err="1" smtClean="0">
                <a:ea typeface="MS PGothic" pitchFamily="34" charset="-128"/>
              </a:rPr>
              <a:t>Biosimilars</a:t>
            </a:r>
            <a:r>
              <a:rPr lang="en-US" sz="3600" dirty="0" smtClean="0">
                <a:ea typeface="MS PGothic" pitchFamily="34" charset="-128"/>
              </a:rPr>
              <a:t> Are Different From Those of Originators</a:t>
            </a:r>
            <a:endParaRPr lang="en-US" sz="3600" dirty="0">
              <a:ea typeface="MS PGothic" pitchFamily="34" charset="-128"/>
            </a:endParaRPr>
          </a:p>
        </p:txBody>
      </p:sp>
      <p:graphicFrame>
        <p:nvGraphicFramePr>
          <p:cNvPr id="5" name="Content Placeholder 4"/>
          <p:cNvGraphicFramePr>
            <a:graphicFrameLocks noGrp="1"/>
          </p:cNvGraphicFramePr>
          <p:nvPr>
            <p:extLst>
              <p:ext uri="{D42A27DB-BD31-4B8C-83A1-F6EECF244321}">
                <p14:modId xmlns:p14="http://schemas.microsoft.com/office/powerpoint/2010/main" val="4158176494"/>
              </p:ext>
            </p:extLst>
          </p:nvPr>
        </p:nvGraphicFramePr>
        <p:xfrm>
          <a:off x="404813" y="1524000"/>
          <a:ext cx="8355013" cy="5105400"/>
        </p:xfrm>
        <a:graphic>
          <a:graphicData uri="http://schemas.openxmlformats.org/drawingml/2006/table">
            <a:tbl>
              <a:tblPr/>
              <a:tblGrid>
                <a:gridCol w="2407117"/>
                <a:gridCol w="2869810"/>
                <a:gridCol w="3078086"/>
              </a:tblGrid>
              <a:tr h="378881">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000000"/>
                        </a:solidFill>
                        <a:effectLst/>
                        <a:latin typeface="+mj-lt"/>
                        <a:ea typeface="MS PGothic" pitchFamily="34" charset="-128"/>
                      </a:endParaRPr>
                    </a:p>
                  </a:txBody>
                  <a:tcPr marT="45718" marB="45718" horzOverflow="overflow">
                    <a:lnL w="12700" cap="flat" cmpd="sng" algn="ctr">
                      <a:no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000000"/>
                          </a:solidFill>
                          <a:effectLst/>
                          <a:latin typeface="+mj-lt"/>
                          <a:ea typeface="MS PGothic" pitchFamily="34" charset="-128"/>
                        </a:rPr>
                        <a:t>Biosimilar</a:t>
                      </a:r>
                      <a:endParaRPr kumimoji="0" lang="en-US" sz="1800" b="1" i="0" u="none" strike="noStrike" cap="none" normalizeH="0" baseline="0" dirty="0" smtClean="0">
                        <a:ln>
                          <a:noFill/>
                        </a:ln>
                        <a:solidFill>
                          <a:srgbClr val="000000"/>
                        </a:solidFill>
                        <a:effectLst/>
                        <a:latin typeface="+mj-lt"/>
                        <a:ea typeface="MS PGothic" pitchFamily="34" charset="-128"/>
                      </a:endParaRPr>
                    </a:p>
                  </a:txBody>
                  <a:tcPr marT="45718" marB="45718" horzOverflow="overflow">
                    <a:lnL>
                      <a:noFill/>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mj-lt"/>
                          <a:ea typeface="MS PGothic" pitchFamily="34" charset="-128"/>
                        </a:rPr>
                        <a:t>Originator</a:t>
                      </a:r>
                    </a:p>
                  </a:txBody>
                  <a:tcPr marT="45718" marB="45718" horzOverflow="overflow">
                    <a:lnL>
                      <a:noFill/>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89481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j-lt"/>
                          <a:ea typeface="MS PGothic" pitchFamily="34" charset="-128"/>
                        </a:rPr>
                        <a:t>Patient Population</a:t>
                      </a:r>
                    </a:p>
                  </a:txBody>
                  <a:tcPr marT="45718" marB="45718" horzOverflow="overflow">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FF00"/>
                          </a:solidFill>
                          <a:effectLst/>
                          <a:latin typeface="+mj-lt"/>
                          <a:ea typeface="MS PGothic" pitchFamily="34" charset="-128"/>
                        </a:rPr>
                        <a:t>Sensitive and homogeneous patient population</a:t>
                      </a:r>
                    </a:p>
                  </a:txBody>
                  <a:tcPr marT="45718" marB="4571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j-lt"/>
                          <a:ea typeface="MS PGothic" pitchFamily="34" charset="-128"/>
                        </a:rPr>
                        <a:t>Any</a:t>
                      </a:r>
                    </a:p>
                  </a:txBody>
                  <a:tcPr marT="45718" marB="45718" horzOverflow="overflow">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93262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j-lt"/>
                          <a:ea typeface="MS PGothic" pitchFamily="34" charset="-128"/>
                        </a:rPr>
                        <a:t>Clinical Design</a:t>
                      </a:r>
                    </a:p>
                  </a:txBody>
                  <a:tcPr marT="45718" marB="45718" horzOverflow="overflow">
                    <a:lnL w="12700" cap="flat" cmpd="sng" algn="ctr">
                      <a:noFill/>
                      <a:prstDash val="solid"/>
                      <a:round/>
                      <a:headEnd type="none" w="med" len="med"/>
                      <a:tailEnd type="none" w="med" len="med"/>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j-lt"/>
                          <a:ea typeface="MS PGothic" pitchFamily="34" charset="-128"/>
                        </a:rPr>
                        <a:t>Comparative versus innovator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j-lt"/>
                          <a:ea typeface="MS PGothic" pitchFamily="34" charset="-128"/>
                        </a:rPr>
                        <a:t>(</a:t>
                      </a:r>
                      <a:r>
                        <a:rPr kumimoji="0" lang="en-US" sz="1600" b="1" i="0" u="none" strike="noStrike" cap="none" normalizeH="0" baseline="0" dirty="0" smtClean="0">
                          <a:ln>
                            <a:noFill/>
                          </a:ln>
                          <a:solidFill>
                            <a:srgbClr val="FFFF00"/>
                          </a:solidFill>
                          <a:effectLst/>
                          <a:latin typeface="+mj-lt"/>
                          <a:ea typeface="MS PGothic" pitchFamily="34" charset="-128"/>
                        </a:rPr>
                        <a:t>equivalence studies</a:t>
                      </a:r>
                      <a:r>
                        <a:rPr kumimoji="0" lang="en-US" sz="1600" b="1" i="0" u="none" strike="noStrike" cap="none" normalizeH="0" baseline="0" dirty="0" smtClean="0">
                          <a:ln>
                            <a:noFill/>
                          </a:ln>
                          <a:solidFill>
                            <a:schemeClr val="tx1"/>
                          </a:solidFill>
                          <a:effectLst/>
                          <a:latin typeface="+mj-lt"/>
                          <a:ea typeface="MS PGothic" pitchFamily="34" charset="-128"/>
                        </a:rPr>
                        <a:t>)</a:t>
                      </a:r>
                    </a:p>
                  </a:txBody>
                  <a:tcPr marT="45718" marB="45718"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j-lt"/>
                          <a:ea typeface="MS PGothic" pitchFamily="34" charset="-128"/>
                        </a:rPr>
                        <a:t>Superiority versus standard of care</a:t>
                      </a:r>
                    </a:p>
                  </a:txBody>
                  <a:tcPr marT="45718" marB="45718" horzOverflow="overflow">
                    <a:lnL>
                      <a:noFill/>
                    </a:lnL>
                    <a:lnR w="12700" cap="flat" cmpd="sng" algn="ctr">
                      <a:no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109045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j-lt"/>
                          <a:ea typeface="MS PGothic" pitchFamily="34" charset="-128"/>
                        </a:rPr>
                        <a:t>Study Endpoints</a:t>
                      </a:r>
                    </a:p>
                  </a:txBody>
                  <a:tcPr marT="45718" marB="45718" horzOverflow="overflow">
                    <a:lnL w="12700" cap="flat" cmpd="sng" algn="ctr">
                      <a:noFill/>
                      <a:prstDash val="solid"/>
                      <a:round/>
                      <a:headEnd type="none" w="med" len="med"/>
                      <a:tailEnd type="none" w="med" len="med"/>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j-lt"/>
                          <a:ea typeface="MS PGothic" pitchFamily="34" charset="-128"/>
                        </a:rPr>
                        <a:t>Sensitive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dirty="0" smtClean="0">
                        <a:ln>
                          <a:noFill/>
                        </a:ln>
                        <a:solidFill>
                          <a:schemeClr val="tx1"/>
                        </a:solidFill>
                        <a:effectLst/>
                        <a:latin typeface="+mj-lt"/>
                        <a:ea typeface="MS PGothic"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j-lt"/>
                          <a:ea typeface="MS PGothic" pitchFamily="34" charset="-128"/>
                        </a:rPr>
                        <a:t>Clinically validated PD markers; </a:t>
                      </a:r>
                      <a:r>
                        <a:rPr kumimoji="0" lang="en-US" sz="1600" b="1" i="0" u="none" strike="noStrike" cap="none" normalizeH="0" baseline="0" dirty="0" smtClean="0">
                          <a:ln>
                            <a:noFill/>
                          </a:ln>
                          <a:solidFill>
                            <a:srgbClr val="FFFF00"/>
                          </a:solidFill>
                          <a:effectLst/>
                          <a:latin typeface="+mj-lt"/>
                          <a:ea typeface="MS PGothic" pitchFamily="34" charset="-128"/>
                        </a:rPr>
                        <a:t>ORR, </a:t>
                      </a:r>
                      <a:r>
                        <a:rPr kumimoji="0" lang="en-US" sz="1600" b="1" i="0" u="none" strike="noStrike" cap="none" normalizeH="0" baseline="0" dirty="0" err="1" smtClean="0">
                          <a:ln>
                            <a:noFill/>
                          </a:ln>
                          <a:solidFill>
                            <a:srgbClr val="FFFF00"/>
                          </a:solidFill>
                          <a:effectLst/>
                          <a:latin typeface="+mj-lt"/>
                          <a:ea typeface="MS PGothic" pitchFamily="34" charset="-128"/>
                        </a:rPr>
                        <a:t>pCR</a:t>
                      </a:r>
                      <a:endParaRPr kumimoji="0" lang="en-US" sz="1600" b="1" i="0" u="none" strike="noStrike" cap="none" normalizeH="0" baseline="0" dirty="0" smtClean="0">
                        <a:ln>
                          <a:noFill/>
                        </a:ln>
                        <a:solidFill>
                          <a:srgbClr val="FFFF00"/>
                        </a:solidFill>
                        <a:effectLst/>
                        <a:latin typeface="+mj-lt"/>
                        <a:ea typeface="MS PGothic" pitchFamily="34" charset="-128"/>
                      </a:endParaRPr>
                    </a:p>
                  </a:txBody>
                  <a:tcPr marT="45718" marB="45718"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j-lt"/>
                          <a:ea typeface="MS PGothic" pitchFamily="34" charset="-128"/>
                        </a:rPr>
                        <a:t>Clinical outcomes data  (OS, PFS) or accepted/established surrogates </a:t>
                      </a:r>
                    </a:p>
                  </a:txBody>
                  <a:tcPr marT="45718" marB="45718" horzOverflow="overflow">
                    <a:lnL>
                      <a:noFill/>
                    </a:lnL>
                    <a:lnR w="12700" cap="flat" cmpd="sng" algn="ctr">
                      <a:no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65251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mj-lt"/>
                          <a:ea typeface="MS PGothic" pitchFamily="34" charset="-128"/>
                        </a:rPr>
                        <a:t>Safety</a:t>
                      </a:r>
                    </a:p>
                  </a:txBody>
                  <a:tcPr marT="45718" marB="45718" horzOverflow="overflow">
                    <a:lnL w="12700" cap="flat" cmpd="sng" algn="ctr">
                      <a:noFill/>
                      <a:prstDash val="solid"/>
                      <a:round/>
                      <a:headEnd type="none" w="med" len="med"/>
                      <a:tailEnd type="none" w="med" len="med"/>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mj-lt"/>
                          <a:ea typeface="MS PGothic" pitchFamily="34" charset="-128"/>
                        </a:rPr>
                        <a:t>Similar safety profile to innovator</a:t>
                      </a:r>
                    </a:p>
                  </a:txBody>
                  <a:tcPr marT="45718" marB="45718"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j-lt"/>
                          <a:ea typeface="MS PGothic" pitchFamily="34" charset="-128"/>
                        </a:rPr>
                        <a:t>Acceptable risk/benefit profile </a:t>
                      </a:r>
                      <a:r>
                        <a:rPr kumimoji="0" lang="en-US" sz="1600" b="1" i="0" u="none" strike="noStrike" cap="none" normalizeH="0" baseline="0" dirty="0" err="1" smtClean="0">
                          <a:ln>
                            <a:noFill/>
                          </a:ln>
                          <a:solidFill>
                            <a:schemeClr val="tx1"/>
                          </a:solidFill>
                          <a:effectLst/>
                          <a:latin typeface="+mj-lt"/>
                          <a:ea typeface="MS PGothic" pitchFamily="34" charset="-128"/>
                        </a:rPr>
                        <a:t>vs</a:t>
                      </a:r>
                      <a:r>
                        <a:rPr kumimoji="0" lang="en-US" sz="1600" b="1" i="0" u="none" strike="noStrike" cap="none" normalizeH="0" baseline="0" dirty="0" smtClean="0">
                          <a:ln>
                            <a:noFill/>
                          </a:ln>
                          <a:solidFill>
                            <a:schemeClr val="tx1"/>
                          </a:solidFill>
                          <a:effectLst/>
                          <a:latin typeface="+mj-lt"/>
                          <a:ea typeface="MS PGothic" pitchFamily="34" charset="-128"/>
                        </a:rPr>
                        <a:t> standard of care</a:t>
                      </a:r>
                    </a:p>
                  </a:txBody>
                  <a:tcPr marT="45718" marB="45718" horzOverflow="overflow">
                    <a:lnL>
                      <a:noFill/>
                    </a:lnL>
                    <a:lnR w="12700" cap="flat" cmpd="sng" algn="ctr">
                      <a:no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77722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j-lt"/>
                          <a:ea typeface="MS PGothic" pitchFamily="34" charset="-128"/>
                        </a:rPr>
                        <a:t>Immunogenicity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ea typeface="MS PGothic" pitchFamily="34" charset="-128"/>
                        </a:rPr>
                        <a:t>(tested in most sensitive population)</a:t>
                      </a:r>
                    </a:p>
                  </a:txBody>
                  <a:tcPr marT="45718" marB="45718" horzOverflow="overflow">
                    <a:lnL w="12700" cap="flat" cmpd="sng" algn="ctr">
                      <a:noFill/>
                      <a:prstDash val="solid"/>
                      <a:round/>
                      <a:headEnd type="none" w="med" len="med"/>
                      <a:tailEnd type="none" w="med" len="med"/>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j-lt"/>
                          <a:ea typeface="MS PGothic" pitchFamily="34" charset="-128"/>
                        </a:rPr>
                        <a:t>Similar immunogenicity profile to innovator </a:t>
                      </a:r>
                    </a:p>
                  </a:txBody>
                  <a:tcPr marT="45718" marB="45718"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j-lt"/>
                          <a:ea typeface="MS PGothic" pitchFamily="34" charset="-128"/>
                        </a:rPr>
                        <a:t>Acceptable risk/benefit profile </a:t>
                      </a:r>
                      <a:r>
                        <a:rPr kumimoji="0" lang="en-US" sz="1600" b="1" i="0" u="none" strike="noStrike" cap="none" normalizeH="0" baseline="0" dirty="0" err="1" smtClean="0">
                          <a:ln>
                            <a:noFill/>
                          </a:ln>
                          <a:solidFill>
                            <a:schemeClr val="tx1"/>
                          </a:solidFill>
                          <a:effectLst/>
                          <a:latin typeface="+mj-lt"/>
                          <a:ea typeface="MS PGothic" pitchFamily="34" charset="-128"/>
                        </a:rPr>
                        <a:t>vs</a:t>
                      </a:r>
                      <a:r>
                        <a:rPr kumimoji="0" lang="en-US" sz="1600" b="1" i="0" u="none" strike="noStrike" cap="none" normalizeH="0" baseline="0" dirty="0" smtClean="0">
                          <a:ln>
                            <a:noFill/>
                          </a:ln>
                          <a:solidFill>
                            <a:schemeClr val="tx1"/>
                          </a:solidFill>
                          <a:effectLst/>
                          <a:latin typeface="+mj-lt"/>
                          <a:ea typeface="MS PGothic" pitchFamily="34" charset="-128"/>
                        </a:rPr>
                        <a:t> standard of care</a:t>
                      </a:r>
                    </a:p>
                  </a:txBody>
                  <a:tcPr marT="45718" marB="45718" horzOverflow="overflow">
                    <a:lnL>
                      <a:noFill/>
                    </a:lnL>
                    <a:lnR w="12700" cap="flat" cmpd="sng" algn="ctr">
                      <a:no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37888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j-lt"/>
                          <a:ea typeface="MS PGothic" pitchFamily="34" charset="-128"/>
                        </a:rPr>
                        <a:t>Extrapolation</a:t>
                      </a:r>
                    </a:p>
                  </a:txBody>
                  <a:tcPr marT="45718" marB="45718" horzOverflow="overflow">
                    <a:lnL w="12700" cap="flat" cmpd="sng" algn="ctr">
                      <a:noFill/>
                      <a:prstDash val="solid"/>
                      <a:round/>
                      <a:headEnd type="none" w="med" len="med"/>
                      <a:tailEnd type="none" w="med" len="med"/>
                    </a:lnL>
                    <a:lnR>
                      <a:noFill/>
                    </a:lnR>
                    <a:lnT w="12700"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j-lt"/>
                          <a:ea typeface="MS PGothic" pitchFamily="34" charset="-128"/>
                        </a:rPr>
                        <a:t>Possible if justified</a:t>
                      </a:r>
                    </a:p>
                  </a:txBody>
                  <a:tcPr marT="45718" marB="45718" horzOverflow="overflow">
                    <a:lnL>
                      <a:noFill/>
                    </a:lnL>
                    <a:lnR>
                      <a:noFill/>
                    </a:lnR>
                    <a:lnT w="12700"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j-lt"/>
                          <a:ea typeface="MS PGothic" pitchFamily="34" charset="-128"/>
                        </a:rPr>
                        <a:t>Not allowed</a:t>
                      </a:r>
                    </a:p>
                  </a:txBody>
                  <a:tcPr marT="45718" marB="45718" horzOverflow="overflow">
                    <a:lnL>
                      <a:noFill/>
                    </a:lnL>
                    <a:lnR w="12700" cap="flat" cmpd="sng" algn="ctr">
                      <a:noFill/>
                      <a:prstDash val="solid"/>
                      <a:round/>
                      <a:headEnd type="none" w="med" len="med"/>
                      <a:tailEnd type="none" w="med" len="med"/>
                    </a:lnR>
                    <a:lnT w="12700"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3327098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121858" name="Titre 1"/>
          <p:cNvSpPr>
            <a:spLocks noGrp="1"/>
          </p:cNvSpPr>
          <p:nvPr>
            <p:ph type="title" idx="4294967295"/>
          </p:nvPr>
        </p:nvSpPr>
        <p:spPr>
          <a:xfrm>
            <a:off x="304800" y="255588"/>
            <a:ext cx="8529637" cy="1143000"/>
          </a:xfrm>
        </p:spPr>
        <p:txBody>
          <a:bodyPr/>
          <a:lstStyle/>
          <a:p>
            <a:pPr eaLnBrk="1" hangingPunct="1"/>
            <a:r>
              <a:rPr lang="en-US" dirty="0" err="1" smtClean="0"/>
              <a:t>Biosimilar</a:t>
            </a:r>
            <a:r>
              <a:rPr lang="en-US" dirty="0" smtClean="0"/>
              <a:t> Antibody Clinical Trials</a:t>
            </a:r>
          </a:p>
        </p:txBody>
      </p:sp>
      <p:sp>
        <p:nvSpPr>
          <p:cNvPr id="121859" name="Espace réservé du contenu 2"/>
          <p:cNvSpPr>
            <a:spLocks noGrp="1"/>
          </p:cNvSpPr>
          <p:nvPr>
            <p:ph idx="4294967295"/>
          </p:nvPr>
        </p:nvSpPr>
        <p:spPr>
          <a:xfrm>
            <a:off x="222250" y="1563688"/>
            <a:ext cx="8229600" cy="4525962"/>
          </a:xfrm>
        </p:spPr>
        <p:txBody>
          <a:bodyPr/>
          <a:lstStyle/>
          <a:p>
            <a:pPr eaLnBrk="1" hangingPunct="1">
              <a:lnSpc>
                <a:spcPct val="90000"/>
              </a:lnSpc>
            </a:pPr>
            <a:r>
              <a:rPr lang="en-US" sz="2800" dirty="0" smtClean="0"/>
              <a:t>The guiding principle is to </a:t>
            </a:r>
            <a:r>
              <a:rPr lang="en-US" sz="2800" dirty="0" smtClean="0">
                <a:solidFill>
                  <a:srgbClr val="FFFF00"/>
                </a:solidFill>
              </a:rPr>
              <a:t>demonstrate similar efficacy and safety</a:t>
            </a:r>
            <a:r>
              <a:rPr lang="en-US" sz="2800" dirty="0" smtClean="0"/>
              <a:t> compared to the reference medicinal product, not patient benefit</a:t>
            </a:r>
          </a:p>
          <a:p>
            <a:pPr eaLnBrk="1" hangingPunct="1">
              <a:lnSpc>
                <a:spcPct val="90000"/>
              </a:lnSpc>
            </a:pPr>
            <a:r>
              <a:rPr lang="en-US" sz="2800" dirty="0" smtClean="0"/>
              <a:t>Therefore, the most sensitive patient population and clinical endpoint is preferred</a:t>
            </a:r>
          </a:p>
          <a:p>
            <a:pPr eaLnBrk="1" hangingPunct="1">
              <a:lnSpc>
                <a:spcPct val="90000"/>
              </a:lnSpc>
            </a:pPr>
            <a:r>
              <a:rPr lang="en-US" sz="2800" dirty="0" smtClean="0"/>
              <a:t>Comparability should be demonstrated in scientifically appropriately sensitive clinical models and study conditions</a:t>
            </a:r>
          </a:p>
        </p:txBody>
      </p:sp>
      <p:sp>
        <p:nvSpPr>
          <p:cNvPr id="5" name="Textfeld 4"/>
          <p:cNvSpPr txBox="1">
            <a:spLocks noChangeArrowheads="1"/>
          </p:cNvSpPr>
          <p:nvPr/>
        </p:nvSpPr>
        <p:spPr bwMode="auto">
          <a:xfrm>
            <a:off x="370743" y="6083300"/>
            <a:ext cx="8506557"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Imago" pitchFamily="2" charset="0"/>
                <a:cs typeface="Arial" pitchFamily="34" charset="0"/>
              </a:defRPr>
            </a:lvl1pPr>
            <a:lvl2pPr marL="742950" indent="-285750" eaLnBrk="0" hangingPunct="0">
              <a:defRPr>
                <a:solidFill>
                  <a:schemeClr val="tx1"/>
                </a:solidFill>
                <a:latin typeface="Imago" pitchFamily="2" charset="0"/>
                <a:cs typeface="Arial" pitchFamily="34" charset="0"/>
              </a:defRPr>
            </a:lvl2pPr>
            <a:lvl3pPr marL="1143000" indent="-228600" eaLnBrk="0" hangingPunct="0">
              <a:defRPr>
                <a:solidFill>
                  <a:schemeClr val="tx1"/>
                </a:solidFill>
                <a:latin typeface="Imago" pitchFamily="2" charset="0"/>
                <a:cs typeface="Arial" pitchFamily="34" charset="0"/>
              </a:defRPr>
            </a:lvl3pPr>
            <a:lvl4pPr marL="1600200" indent="-228600" eaLnBrk="0" hangingPunct="0">
              <a:defRPr>
                <a:solidFill>
                  <a:schemeClr val="tx1"/>
                </a:solidFill>
                <a:latin typeface="Imago" pitchFamily="2" charset="0"/>
                <a:cs typeface="Arial" pitchFamily="34" charset="0"/>
              </a:defRPr>
            </a:lvl4pPr>
            <a:lvl5pPr marL="2057400" indent="-228600" eaLnBrk="0" hangingPunct="0">
              <a:defRPr>
                <a:solidFill>
                  <a:schemeClr val="tx1"/>
                </a:solidFill>
                <a:latin typeface="Imago" pitchFamily="2" charset="0"/>
                <a:cs typeface="Arial" pitchFamily="34" charset="0"/>
              </a:defRPr>
            </a:lvl5pPr>
            <a:lvl6pPr marL="2514600" indent="-228600" eaLnBrk="0" fontAlgn="base" hangingPunct="0">
              <a:spcBef>
                <a:spcPct val="0"/>
              </a:spcBef>
              <a:spcAft>
                <a:spcPct val="0"/>
              </a:spcAft>
              <a:defRPr>
                <a:solidFill>
                  <a:schemeClr val="tx1"/>
                </a:solidFill>
                <a:latin typeface="Imago" pitchFamily="2" charset="0"/>
                <a:cs typeface="Arial" pitchFamily="34" charset="0"/>
              </a:defRPr>
            </a:lvl6pPr>
            <a:lvl7pPr marL="2971800" indent="-228600" eaLnBrk="0" fontAlgn="base" hangingPunct="0">
              <a:spcBef>
                <a:spcPct val="0"/>
              </a:spcBef>
              <a:spcAft>
                <a:spcPct val="0"/>
              </a:spcAft>
              <a:defRPr>
                <a:solidFill>
                  <a:schemeClr val="tx1"/>
                </a:solidFill>
                <a:latin typeface="Imago" pitchFamily="2" charset="0"/>
                <a:cs typeface="Arial" pitchFamily="34" charset="0"/>
              </a:defRPr>
            </a:lvl7pPr>
            <a:lvl8pPr marL="3429000" indent="-228600" eaLnBrk="0" fontAlgn="base" hangingPunct="0">
              <a:spcBef>
                <a:spcPct val="0"/>
              </a:spcBef>
              <a:spcAft>
                <a:spcPct val="0"/>
              </a:spcAft>
              <a:defRPr>
                <a:solidFill>
                  <a:schemeClr val="tx1"/>
                </a:solidFill>
                <a:latin typeface="Imago" pitchFamily="2" charset="0"/>
                <a:cs typeface="Arial" pitchFamily="34" charset="0"/>
              </a:defRPr>
            </a:lvl8pPr>
            <a:lvl9pPr marL="3886200" indent="-228600" eaLnBrk="0" fontAlgn="base" hangingPunct="0">
              <a:spcBef>
                <a:spcPct val="0"/>
              </a:spcBef>
              <a:spcAft>
                <a:spcPct val="0"/>
              </a:spcAft>
              <a:defRPr>
                <a:solidFill>
                  <a:schemeClr val="tx1"/>
                </a:solidFill>
                <a:latin typeface="Imago" pitchFamily="2" charset="0"/>
                <a:cs typeface="Arial" pitchFamily="34" charset="0"/>
              </a:defRPr>
            </a:lvl9pPr>
          </a:lstStyle>
          <a:p>
            <a:pPr eaLnBrk="1" fontAlgn="auto" hangingPunct="1">
              <a:lnSpc>
                <a:spcPct val="95000"/>
              </a:lnSpc>
              <a:spcBef>
                <a:spcPts val="0"/>
              </a:spcBef>
              <a:spcAft>
                <a:spcPts val="0"/>
              </a:spcAft>
            </a:pPr>
            <a:r>
              <a:rPr lang="en-US" sz="1200" b="1" dirty="0" smtClean="0">
                <a:solidFill>
                  <a:srgbClr val="FFFFFF"/>
                </a:solidFill>
                <a:latin typeface="+mn-lt"/>
                <a:ea typeface="+mn-ea"/>
              </a:rPr>
              <a:t>European </a:t>
            </a:r>
            <a:r>
              <a:rPr lang="en-US" sz="1200" b="1" dirty="0">
                <a:solidFill>
                  <a:srgbClr val="FFFFFF"/>
                </a:solidFill>
                <a:latin typeface="+mn-lt"/>
                <a:ea typeface="+mn-ea"/>
              </a:rPr>
              <a:t>Medicines Agency (EMA): </a:t>
            </a:r>
            <a:r>
              <a:rPr lang="en-US" sz="1200" b="1" dirty="0" smtClean="0">
                <a:solidFill>
                  <a:srgbClr val="FFFFFF"/>
                </a:solidFill>
                <a:latin typeface="+mn-lt"/>
                <a:ea typeface="+mn-ea"/>
              </a:rPr>
              <a:t>Guideline </a:t>
            </a:r>
            <a:r>
              <a:rPr lang="en-US" sz="1200" b="1" dirty="0">
                <a:solidFill>
                  <a:srgbClr val="FFFFFF"/>
                </a:solidFill>
                <a:latin typeface="+mn-lt"/>
                <a:ea typeface="+mn-ea"/>
              </a:rPr>
              <a:t>on similar biological medicinal products containing monoclonal antibodies – non-clinical and </a:t>
            </a:r>
            <a:r>
              <a:rPr lang="de-DE" sz="1200" b="1" dirty="0">
                <a:solidFill>
                  <a:srgbClr val="FFFFFF"/>
                </a:solidFill>
                <a:latin typeface="+mn-lt"/>
                <a:ea typeface="+mn-ea"/>
              </a:rPr>
              <a:t>clinical issues </a:t>
            </a:r>
            <a:r>
              <a:rPr lang="de-DE" sz="1200" b="1" dirty="0" smtClean="0">
                <a:solidFill>
                  <a:srgbClr val="FFFFFF"/>
                </a:solidFill>
                <a:latin typeface="+mn-lt"/>
                <a:ea typeface="+mn-ea"/>
              </a:rPr>
              <a:t>. </a:t>
            </a:r>
            <a:r>
              <a:rPr lang="en-US" sz="1200" b="1" dirty="0">
                <a:solidFill>
                  <a:srgbClr val="FFFFFF"/>
                </a:solidFill>
                <a:latin typeface="Arial"/>
              </a:rPr>
              <a:t>Available at: </a:t>
            </a:r>
            <a:r>
              <a:rPr lang="en-US" sz="1200" b="1" dirty="0">
                <a:solidFill>
                  <a:srgbClr val="FFFFFF"/>
                </a:solidFill>
                <a:latin typeface="Arial"/>
                <a:cs typeface="+mn-cs"/>
              </a:rPr>
              <a:t>http://www.ema.europa.eu/docs/en_GB/document_library/Scientific_guideline/2012/06/WC500128686.pdf</a:t>
            </a:r>
            <a:r>
              <a:rPr lang="en-US" sz="1200" b="1" dirty="0">
                <a:solidFill>
                  <a:srgbClr val="FFFFFF"/>
                </a:solidFill>
                <a:latin typeface="Arial"/>
              </a:rPr>
              <a:t>. Accessed 25 September 2014.  </a:t>
            </a:r>
            <a:br>
              <a:rPr lang="en-US" sz="1200" b="1" dirty="0">
                <a:solidFill>
                  <a:srgbClr val="FFFFFF"/>
                </a:solidFill>
                <a:latin typeface="Arial"/>
              </a:rPr>
            </a:br>
            <a:endParaRPr lang="de-DE" sz="1200" b="1" dirty="0">
              <a:solidFill>
                <a:srgbClr val="FFFFFF"/>
              </a:solidFill>
              <a:latin typeface="+mn-lt"/>
              <a:ea typeface="+mn-ea"/>
            </a:endParaRPr>
          </a:p>
        </p:txBody>
      </p:sp>
    </p:spTree>
    <p:extLst>
      <p:ext uri="{BB962C8B-B14F-4D97-AF65-F5344CB8AC3E}">
        <p14:creationId xmlns:p14="http://schemas.microsoft.com/office/powerpoint/2010/main" val="3827061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sp>
        <p:nvSpPr>
          <p:cNvPr id="120834" name="Title 1"/>
          <p:cNvSpPr>
            <a:spLocks noGrp="1"/>
          </p:cNvSpPr>
          <p:nvPr>
            <p:ph type="title"/>
          </p:nvPr>
        </p:nvSpPr>
        <p:spPr>
          <a:xfrm>
            <a:off x="352425" y="325438"/>
            <a:ext cx="8467725" cy="1247775"/>
          </a:xfrm>
        </p:spPr>
        <p:txBody>
          <a:bodyPr/>
          <a:lstStyle/>
          <a:p>
            <a:pPr marL="342900" indent="-342900" eaLnBrk="1" hangingPunct="1">
              <a:lnSpc>
                <a:spcPct val="85000"/>
              </a:lnSpc>
              <a:defRPr/>
            </a:pPr>
            <a:r>
              <a:rPr lang="en-US" sz="3600" dirty="0" smtClean="0">
                <a:latin typeface="+mn-lt"/>
                <a:ea typeface="ＭＳ Ｐゴシック" charset="0"/>
              </a:rPr>
              <a:t>What Is a Sensitive and Homogenous Study Population?</a:t>
            </a:r>
          </a:p>
        </p:txBody>
      </p:sp>
      <p:sp>
        <p:nvSpPr>
          <p:cNvPr id="126979" name="Content Placeholder 2"/>
          <p:cNvSpPr>
            <a:spLocks noGrp="1"/>
          </p:cNvSpPr>
          <p:nvPr>
            <p:ph idx="1"/>
          </p:nvPr>
        </p:nvSpPr>
        <p:spPr>
          <a:xfrm>
            <a:off x="150812" y="1752600"/>
            <a:ext cx="8993187" cy="3713163"/>
          </a:xfrm>
        </p:spPr>
        <p:txBody>
          <a:bodyPr/>
          <a:lstStyle/>
          <a:p>
            <a:pPr eaLnBrk="1" hangingPunct="1">
              <a:spcBef>
                <a:spcPts val="600"/>
              </a:spcBef>
            </a:pPr>
            <a:r>
              <a:rPr lang="en-GB" sz="2500" dirty="0" smtClean="0"/>
              <a:t>Biosimilar antibodies should be studied in the population of patients in whom, </a:t>
            </a:r>
            <a:r>
              <a:rPr lang="en-GB" sz="2500" i="1" dirty="0" smtClean="0"/>
              <a:t>if there is a difference between the biosimilar and the reference product</a:t>
            </a:r>
            <a:r>
              <a:rPr lang="en-GB" sz="2500" dirty="0" smtClean="0"/>
              <a:t>, that difference will most easily be detected.</a:t>
            </a:r>
          </a:p>
          <a:p>
            <a:pPr eaLnBrk="1" hangingPunct="1">
              <a:spcBef>
                <a:spcPts val="1200"/>
              </a:spcBef>
            </a:pPr>
            <a:r>
              <a:rPr lang="en-GB" sz="2500" dirty="0" smtClean="0"/>
              <a:t>This population will vary for each antibody and each disease in which the antibody is used</a:t>
            </a:r>
          </a:p>
          <a:p>
            <a:pPr lvl="1" eaLnBrk="1" hangingPunct="1">
              <a:spcBef>
                <a:spcPts val="600"/>
              </a:spcBef>
            </a:pPr>
            <a:r>
              <a:rPr lang="en-GB" sz="2500" dirty="0" smtClean="0"/>
              <a:t>With biosimilar trastuzumab in breast cancer, the most sensitive population is adjuvant/</a:t>
            </a:r>
            <a:r>
              <a:rPr lang="en-GB" sz="2500" dirty="0" err="1" smtClean="0"/>
              <a:t>neoadjuvant</a:t>
            </a:r>
            <a:r>
              <a:rPr lang="en-GB" sz="2500" dirty="0" smtClean="0"/>
              <a:t> disease</a:t>
            </a:r>
          </a:p>
          <a:p>
            <a:pPr lvl="1" eaLnBrk="1" hangingPunct="1">
              <a:spcBef>
                <a:spcPts val="600"/>
              </a:spcBef>
            </a:pPr>
            <a:r>
              <a:rPr lang="en-GB" sz="2500" dirty="0" smtClean="0"/>
              <a:t>For </a:t>
            </a:r>
            <a:r>
              <a:rPr lang="en-GB" sz="2500" dirty="0" err="1" smtClean="0"/>
              <a:t>biosimilar</a:t>
            </a:r>
            <a:r>
              <a:rPr lang="en-GB" sz="2500" dirty="0" smtClean="0"/>
              <a:t> rituximab in lymphoma, the population is harder to identify because lymphomas are not homogenous</a:t>
            </a:r>
          </a:p>
          <a:p>
            <a:pPr eaLnBrk="1" hangingPunct="1">
              <a:spcBef>
                <a:spcPts val="1200"/>
              </a:spcBef>
            </a:pPr>
            <a:endParaRPr lang="en-US" sz="2500" dirty="0" smtClean="0">
              <a:latin typeface="Imago"/>
            </a:endParaRPr>
          </a:p>
          <a:p>
            <a:pPr eaLnBrk="1" hangingPunct="1">
              <a:spcBef>
                <a:spcPts val="1200"/>
              </a:spcBef>
            </a:pPr>
            <a:endParaRPr lang="en-US" sz="2500" dirty="0" smtClean="0"/>
          </a:p>
          <a:p>
            <a:pPr eaLnBrk="1" hangingPunct="1">
              <a:spcBef>
                <a:spcPts val="1200"/>
              </a:spcBef>
            </a:pPr>
            <a:endParaRPr lang="en-US" altLang="ja-JP" sz="2500" dirty="0" smtClean="0">
              <a:ea typeface="MS PGothic" pitchFamily="34" charset="-128"/>
            </a:endParaRPr>
          </a:p>
          <a:p>
            <a:pPr eaLnBrk="1" hangingPunct="1">
              <a:spcBef>
                <a:spcPts val="1200"/>
              </a:spcBef>
            </a:pPr>
            <a:endParaRPr lang="en-GB" sz="2500" dirty="0" smtClean="0"/>
          </a:p>
          <a:p>
            <a:pPr eaLnBrk="1" hangingPunct="1">
              <a:spcBef>
                <a:spcPts val="1200"/>
              </a:spcBef>
            </a:pPr>
            <a:endParaRPr lang="en-GB" sz="2500" dirty="0" smtClean="0"/>
          </a:p>
          <a:p>
            <a:pPr eaLnBrk="1" hangingPunct="1">
              <a:spcBef>
                <a:spcPts val="1200"/>
              </a:spcBef>
            </a:pPr>
            <a:endParaRPr lang="en-US" sz="2500" dirty="0" smtClean="0"/>
          </a:p>
        </p:txBody>
      </p:sp>
    </p:spTree>
    <p:extLst>
      <p:ext uri="{BB962C8B-B14F-4D97-AF65-F5344CB8AC3E}">
        <p14:creationId xmlns:p14="http://schemas.microsoft.com/office/powerpoint/2010/main" val="3030870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138" y="361950"/>
            <a:ext cx="8467725" cy="1143000"/>
          </a:xfrm>
        </p:spPr>
        <p:txBody>
          <a:bodyPr/>
          <a:lstStyle/>
          <a:p>
            <a:r>
              <a:rPr lang="en-US" sz="3600" dirty="0" smtClean="0"/>
              <a:t>Sensitive Endpoints for </a:t>
            </a:r>
            <a:r>
              <a:rPr lang="en-US" sz="3600" dirty="0" err="1" smtClean="0"/>
              <a:t>Biosimilar</a:t>
            </a:r>
            <a:r>
              <a:rPr lang="en-US" sz="3600" dirty="0" smtClean="0"/>
              <a:t> Antibody Clinical Trials</a:t>
            </a:r>
            <a:endParaRPr lang="en-US" sz="3600" dirty="0"/>
          </a:p>
        </p:txBody>
      </p:sp>
      <p:sp>
        <p:nvSpPr>
          <p:cNvPr id="3" name="Content Placeholder 2"/>
          <p:cNvSpPr>
            <a:spLocks noGrp="1"/>
          </p:cNvSpPr>
          <p:nvPr>
            <p:ph idx="1"/>
          </p:nvPr>
        </p:nvSpPr>
        <p:spPr>
          <a:xfrm>
            <a:off x="363538" y="1493837"/>
            <a:ext cx="8416925" cy="4525963"/>
          </a:xfrm>
        </p:spPr>
        <p:txBody>
          <a:bodyPr/>
          <a:lstStyle/>
          <a:p>
            <a:r>
              <a:rPr lang="en-US" sz="2400" dirty="0" smtClean="0"/>
              <a:t>EMA guidelines identify response as a sensitive endpoint for clinical trials of biosimilar antibodies</a:t>
            </a:r>
          </a:p>
          <a:p>
            <a:r>
              <a:rPr lang="en-US" sz="2400" dirty="0" smtClean="0"/>
              <a:t>The EMA does not accept overall survival as an appropriately sensitive endpoint for biosimilar antibody clinical trials</a:t>
            </a:r>
          </a:p>
          <a:p>
            <a:r>
              <a:rPr lang="en-US" sz="2400" dirty="0" smtClean="0"/>
              <a:t>As overall response rate (ORR) does not always correlate with survival, this is a controversial endpoint for clinicians</a:t>
            </a:r>
          </a:p>
          <a:p>
            <a:pPr lvl="1"/>
            <a:r>
              <a:rPr lang="en-US" sz="2000" dirty="0" smtClean="0"/>
              <a:t>Current clinical trials of biosimilar trastuzumab and biosimilar rituximab use ORR as primary endpoints </a:t>
            </a:r>
          </a:p>
          <a:p>
            <a:pPr lvl="1"/>
            <a:r>
              <a:rPr lang="en-US" sz="2000" dirty="0" smtClean="0"/>
              <a:t>For trastuzumab, pathologic complete response (</a:t>
            </a:r>
            <a:r>
              <a:rPr lang="en-US" sz="2000" dirty="0" err="1" smtClean="0"/>
              <a:t>pCR</a:t>
            </a:r>
            <a:r>
              <a:rPr lang="en-US" sz="2000" dirty="0" smtClean="0"/>
              <a:t>) in the </a:t>
            </a:r>
            <a:r>
              <a:rPr lang="en-US" sz="2000" dirty="0" err="1" smtClean="0"/>
              <a:t>neoadjuvant</a:t>
            </a:r>
            <a:r>
              <a:rPr lang="en-US" sz="2000" dirty="0" smtClean="0"/>
              <a:t> setting may be the most sensitive endpoint</a:t>
            </a:r>
          </a:p>
          <a:p>
            <a:pPr lvl="1"/>
            <a:r>
              <a:rPr lang="en-US" sz="2000" dirty="0" smtClean="0"/>
              <a:t>Long-term survival may be used as a secondary endpoint</a:t>
            </a:r>
            <a:endParaRPr lang="en-US" sz="2000" dirty="0"/>
          </a:p>
          <a:p>
            <a:pPr lvl="1"/>
            <a:endParaRPr lang="en-US" sz="2000" dirty="0" smtClean="0"/>
          </a:p>
        </p:txBody>
      </p:sp>
    </p:spTree>
    <p:extLst>
      <p:ext uri="{BB962C8B-B14F-4D97-AF65-F5344CB8AC3E}">
        <p14:creationId xmlns:p14="http://schemas.microsoft.com/office/powerpoint/2010/main" val="1938603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4294967295"/>
            <p:extLst>
              <p:ext uri="{D42A27DB-BD31-4B8C-83A1-F6EECF244321}">
                <p14:modId xmlns:p14="http://schemas.microsoft.com/office/powerpoint/2010/main" val="3856686049"/>
              </p:ext>
            </p:extLst>
          </p:nvPr>
        </p:nvGraphicFramePr>
        <p:xfrm>
          <a:off x="361950" y="1419225"/>
          <a:ext cx="8486775" cy="5072086"/>
        </p:xfrm>
        <a:graphic>
          <a:graphicData uri="http://schemas.openxmlformats.org/drawingml/2006/table">
            <a:tbl>
              <a:tblPr/>
              <a:tblGrid>
                <a:gridCol w="1545847"/>
                <a:gridCol w="3522481"/>
                <a:gridCol w="3418447"/>
              </a:tblGrid>
              <a:tr h="57902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2"/>
                          </a:solidFill>
                          <a:effectLst/>
                          <a:latin typeface="+mj-lt"/>
                          <a:ea typeface="MS PGothic" pitchFamily="34" charset="-128"/>
                        </a:rPr>
                        <a:t>Topic</a:t>
                      </a:r>
                    </a:p>
                  </a:txBody>
                  <a:tcPr marL="91441" marR="91441" marT="45675" marB="456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2"/>
                          </a:solidFill>
                          <a:effectLst/>
                          <a:latin typeface="+mj-lt"/>
                          <a:ea typeface="MS PGothic" pitchFamily="34" charset="-128"/>
                        </a:rPr>
                        <a:t>Metastatic Population</a:t>
                      </a:r>
                    </a:p>
                  </a:txBody>
                  <a:tcPr marL="91441" marR="91441" marT="45675" marB="456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bg2"/>
                          </a:solidFill>
                          <a:effectLst/>
                          <a:latin typeface="+mj-lt"/>
                          <a:ea typeface="MS PGothic" pitchFamily="34" charset="-128"/>
                        </a:rPr>
                        <a:t>Neoadjuvant</a:t>
                      </a:r>
                      <a:r>
                        <a:rPr kumimoji="0" lang="en-US" sz="1600" b="1" i="0" u="none" strike="noStrike" cap="none" normalizeH="0" baseline="0" dirty="0" smtClean="0">
                          <a:ln>
                            <a:noFill/>
                          </a:ln>
                          <a:solidFill>
                            <a:schemeClr val="bg2"/>
                          </a:solidFill>
                          <a:effectLst/>
                          <a:latin typeface="+mj-lt"/>
                          <a:ea typeface="MS PGothic" pitchFamily="34" charset="-128"/>
                        </a:rPr>
                        <a:t>/Adjuvant Population</a:t>
                      </a:r>
                    </a:p>
                  </a:txBody>
                  <a:tcPr marL="91441" marR="91441" marT="45675" marB="456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73160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dirty="0" smtClean="0">
                          <a:ln>
                            <a:noFill/>
                          </a:ln>
                          <a:solidFill>
                            <a:schemeClr val="tx1"/>
                          </a:solidFill>
                          <a:effectLst/>
                          <a:latin typeface="+mj-lt"/>
                          <a:ea typeface="MS PGothic" pitchFamily="34" charset="-128"/>
                        </a:rPr>
                        <a:t>PK</a:t>
                      </a:r>
                    </a:p>
                  </a:txBody>
                  <a:tcPr marL="91441" marR="91441" marT="45675" marB="45675" horzOverflow="overflow">
                    <a:lnL w="381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41300" marR="0" lvl="0" indent="-24130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0000"/>
                          </a:solidFill>
                          <a:effectLst/>
                          <a:latin typeface="+mj-lt"/>
                          <a:ea typeface="MS PGothic" pitchFamily="34" charset="-128"/>
                          <a:sym typeface="Wingdings" pitchFamily="2" charset="2"/>
                        </a:rPr>
                        <a:t></a:t>
                      </a:r>
                      <a:r>
                        <a:rPr kumimoji="0" lang="en-US" sz="1800" b="0" i="0" u="none" strike="noStrike" cap="none" normalizeH="0" baseline="0" dirty="0" smtClean="0">
                          <a:ln>
                            <a:noFill/>
                          </a:ln>
                          <a:solidFill>
                            <a:schemeClr val="tx1"/>
                          </a:solidFill>
                          <a:effectLst/>
                          <a:latin typeface="+mj-lt"/>
                          <a:ea typeface="MS PGothic" pitchFamily="34" charset="-128"/>
                          <a:sym typeface="Wingdings" pitchFamily="2" charset="2"/>
                        </a:rPr>
                        <a:t> </a:t>
                      </a:r>
                      <a:r>
                        <a:rPr kumimoji="0" lang="en-US" sz="1400" b="1" i="0" u="none" strike="noStrike" cap="none" normalizeH="0" baseline="0" dirty="0" smtClean="0">
                          <a:ln>
                            <a:noFill/>
                          </a:ln>
                          <a:solidFill>
                            <a:schemeClr val="tx1"/>
                          </a:solidFill>
                          <a:effectLst/>
                          <a:latin typeface="+mj-lt"/>
                          <a:ea typeface="MS PGothic" pitchFamily="34" charset="-128"/>
                        </a:rPr>
                        <a:t>Affected by patient’s health status &amp; tumor burden</a:t>
                      </a:r>
                    </a:p>
                  </a:txBody>
                  <a:tcPr marL="91441" marR="91441"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92100" marR="0" lvl="0" indent="-29210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400" b="1" i="0" u="none" strike="noStrike" cap="none" normalizeH="0" baseline="0" dirty="0" smtClean="0">
                          <a:ln>
                            <a:noFill/>
                          </a:ln>
                          <a:solidFill>
                            <a:srgbClr val="92D050"/>
                          </a:solidFill>
                          <a:effectLst/>
                          <a:latin typeface="+mj-lt"/>
                          <a:cs typeface="Arial" pitchFamily="34" charset="0"/>
                          <a:sym typeface="Wingdings" pitchFamily="2" charset="2"/>
                        </a:rPr>
                        <a:t> </a:t>
                      </a:r>
                      <a:r>
                        <a:rPr kumimoji="0" lang="en-US" sz="1400" b="1" i="0" u="none" strike="noStrike" cap="none" normalizeH="0" baseline="0" dirty="0" smtClean="0">
                          <a:ln>
                            <a:noFill/>
                          </a:ln>
                          <a:solidFill>
                            <a:schemeClr val="tx1"/>
                          </a:solidFill>
                          <a:effectLst/>
                          <a:latin typeface="+mj-lt"/>
                          <a:cs typeface="Arial" pitchFamily="34" charset="0"/>
                          <a:sym typeface="Wingdings" pitchFamily="2" charset="2"/>
                        </a:rPr>
                        <a:t>  </a:t>
                      </a:r>
                      <a:r>
                        <a:rPr kumimoji="0" lang="en-US" sz="1400" b="1" i="0" u="none" strike="noStrike" cap="none" normalizeH="0" baseline="0" dirty="0" smtClean="0">
                          <a:ln>
                            <a:noFill/>
                          </a:ln>
                          <a:solidFill>
                            <a:schemeClr val="tx1"/>
                          </a:solidFill>
                          <a:effectLst/>
                          <a:latin typeface="+mj-lt"/>
                          <a:ea typeface="MS PGothic" pitchFamily="34" charset="-128"/>
                        </a:rPr>
                        <a:t>Homogeneous population can be selected</a:t>
                      </a:r>
                    </a:p>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defRPr/>
                      </a:pPr>
                      <a:r>
                        <a:rPr kumimoji="0" lang="en-US" sz="1400" b="1" i="0" u="none" strike="noStrike" cap="none" normalizeH="0" baseline="0" dirty="0" smtClean="0">
                          <a:ln>
                            <a:noFill/>
                          </a:ln>
                          <a:solidFill>
                            <a:srgbClr val="FF0000"/>
                          </a:solidFill>
                          <a:effectLst/>
                          <a:latin typeface="+mj-lt"/>
                          <a:ea typeface="MS PGothic" pitchFamily="34" charset="-128"/>
                          <a:sym typeface="Wingdings" pitchFamily="2" charset="2"/>
                        </a:rPr>
                        <a:t></a:t>
                      </a:r>
                      <a:r>
                        <a:rPr kumimoji="0" lang="en-US" sz="1400" b="1" i="0" u="none" strike="noStrike" cap="none" normalizeH="0" baseline="0" dirty="0" smtClean="0">
                          <a:ln>
                            <a:noFill/>
                          </a:ln>
                          <a:solidFill>
                            <a:schemeClr val="tx1"/>
                          </a:solidFill>
                          <a:effectLst/>
                          <a:latin typeface="+mj-lt"/>
                          <a:ea typeface="MS PGothic" pitchFamily="34" charset="-128"/>
                          <a:sym typeface="Wingdings" pitchFamily="2" charset="2"/>
                        </a:rPr>
                        <a:t>   </a:t>
                      </a:r>
                      <a:r>
                        <a:rPr kumimoji="0" lang="en-US" sz="1400" b="1" i="0" u="none" strike="noStrike" cap="none" normalizeH="0" baseline="0" dirty="0" smtClean="0">
                          <a:ln>
                            <a:noFill/>
                          </a:ln>
                          <a:solidFill>
                            <a:schemeClr val="tx1"/>
                          </a:solidFill>
                          <a:effectLst/>
                          <a:latin typeface="+mj-lt"/>
                          <a:ea typeface="MS PGothic" pitchFamily="34" charset="-128"/>
                        </a:rPr>
                        <a:t>Variability is also observed</a:t>
                      </a:r>
                    </a:p>
                  </a:txBody>
                  <a:tcPr marL="91441" marR="91441" marT="45675" marB="45675" horzOverflow="overflow">
                    <a:lnL w="127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750">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400" b="1" i="1" u="none" strike="noStrike" cap="none" normalizeH="0" baseline="0" dirty="0" smtClean="0">
                        <a:ln>
                          <a:noFill/>
                        </a:ln>
                        <a:solidFill>
                          <a:schemeClr val="tx1"/>
                        </a:solidFill>
                        <a:effectLst/>
                        <a:latin typeface="+mj-lt"/>
                        <a:ea typeface="MS PGothic" pitchFamily="34" charset="-128"/>
                      </a:endParaRPr>
                    </a:p>
                  </a:txBody>
                  <a:tcPr marL="91441" marR="91441" marT="45675" marB="45675" horzOverflow="overflow">
                    <a:lnL w="381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92D050"/>
                          </a:solidFill>
                          <a:effectLst/>
                          <a:latin typeface="+mj-lt"/>
                          <a:ea typeface="MS PGothic" pitchFamily="34" charset="-128"/>
                        </a:rPr>
                        <a:t> </a:t>
                      </a:r>
                      <a:r>
                        <a:rPr kumimoji="0" lang="en-US" sz="1400" b="1" i="0" u="none" strike="noStrike" cap="none" normalizeH="0" baseline="0" dirty="0" smtClean="0">
                          <a:ln>
                            <a:noFill/>
                          </a:ln>
                          <a:solidFill>
                            <a:srgbClr val="92D050"/>
                          </a:solidFill>
                          <a:effectLst/>
                          <a:latin typeface="+mj-lt"/>
                          <a:cs typeface="Arial" pitchFamily="34" charset="0"/>
                          <a:sym typeface="Wingdings" pitchFamily="2" charset="2"/>
                        </a:rPr>
                        <a:t></a:t>
                      </a:r>
                      <a:r>
                        <a:rPr kumimoji="0" lang="en-US" sz="1400" b="1" i="0" u="none" strike="noStrike" cap="none" normalizeH="0" baseline="0" dirty="0" smtClean="0">
                          <a:ln>
                            <a:noFill/>
                          </a:ln>
                          <a:solidFill>
                            <a:schemeClr val="tx1"/>
                          </a:solidFill>
                          <a:effectLst/>
                          <a:latin typeface="+mj-lt"/>
                          <a:cs typeface="Arial" pitchFamily="34" charset="0"/>
                          <a:sym typeface="Wingdings" pitchFamily="2" charset="2"/>
                        </a:rPr>
                        <a:t> </a:t>
                      </a:r>
                      <a:r>
                        <a:rPr kumimoji="0" lang="en-US" sz="1400" b="1" i="0" u="none" strike="noStrike" cap="none" normalizeH="0" baseline="0" dirty="0" smtClean="0">
                          <a:ln>
                            <a:noFill/>
                          </a:ln>
                          <a:solidFill>
                            <a:schemeClr val="tx1"/>
                          </a:solidFill>
                          <a:effectLst/>
                          <a:latin typeface="+mj-lt"/>
                          <a:ea typeface="MS PGothic" pitchFamily="34" charset="-128"/>
                        </a:rPr>
                        <a:t>Healthy Volunteers </a:t>
                      </a:r>
                    </a:p>
                  </a:txBody>
                  <a:tcPr marL="91441" marR="91441" marT="45675" marB="45675" horzOverflow="overflow">
                    <a:lnL w="127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9675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smtClean="0">
                          <a:ln>
                            <a:noFill/>
                          </a:ln>
                          <a:solidFill>
                            <a:schemeClr val="tx1"/>
                          </a:solidFill>
                          <a:effectLst/>
                          <a:latin typeface="+mj-lt"/>
                          <a:ea typeface="MS PGothic" pitchFamily="34" charset="-128"/>
                        </a:rPr>
                        <a:t>PD</a:t>
                      </a:r>
                    </a:p>
                  </a:txBody>
                  <a:tcPr marL="91441" marR="91441" marT="45675" marB="45675" horzOverflow="overflow">
                    <a:lnL w="381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0000"/>
                          </a:solidFill>
                          <a:effectLst/>
                          <a:latin typeface="+mj-lt"/>
                          <a:ea typeface="MS PGothic" pitchFamily="34" charset="-128"/>
                          <a:sym typeface="Wingdings" pitchFamily="2" charset="2"/>
                        </a:rPr>
                        <a:t></a:t>
                      </a:r>
                      <a:r>
                        <a:rPr kumimoji="0" lang="en-US" sz="2000" b="0" i="0" u="none" strike="noStrike" cap="none" normalizeH="0" baseline="0" dirty="0" smtClean="0">
                          <a:ln>
                            <a:noFill/>
                          </a:ln>
                          <a:solidFill>
                            <a:schemeClr val="tx1"/>
                          </a:solidFill>
                          <a:effectLst/>
                          <a:latin typeface="+mj-lt"/>
                          <a:ea typeface="MS PGothic" pitchFamily="34" charset="-128"/>
                          <a:sym typeface="Wingdings" pitchFamily="2" charset="2"/>
                        </a:rPr>
                        <a:t> </a:t>
                      </a:r>
                      <a:r>
                        <a:rPr kumimoji="0" lang="en-US" sz="1400" b="1" i="0" u="none" strike="noStrike" cap="none" normalizeH="0" baseline="0" dirty="0" smtClean="0">
                          <a:ln>
                            <a:noFill/>
                          </a:ln>
                          <a:solidFill>
                            <a:schemeClr val="tx1"/>
                          </a:solidFill>
                          <a:effectLst/>
                          <a:latin typeface="+mj-lt"/>
                          <a:ea typeface="MS PGothic" pitchFamily="34" charset="-128"/>
                        </a:rPr>
                        <a:t>Clinically validated PD marker not available</a:t>
                      </a:r>
                    </a:p>
                  </a:txBody>
                  <a:tcPr marL="91441" marR="91441" marT="45675" marB="45675" horzOverflow="overflow">
                    <a:lnL w="127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103011">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smtClean="0">
                          <a:ln>
                            <a:noFill/>
                          </a:ln>
                          <a:solidFill>
                            <a:schemeClr val="tx1"/>
                          </a:solidFill>
                          <a:effectLst/>
                          <a:latin typeface="+mj-lt"/>
                          <a:ea typeface="MS PGothic" pitchFamily="34" charset="-128"/>
                        </a:rPr>
                        <a:t>Clinical </a:t>
                      </a:r>
                      <a:br>
                        <a:rPr kumimoji="0" lang="en-US" sz="1400" b="1" i="1" u="none" strike="noStrike" cap="none" normalizeH="0" baseline="0" smtClean="0">
                          <a:ln>
                            <a:noFill/>
                          </a:ln>
                          <a:solidFill>
                            <a:schemeClr val="tx1"/>
                          </a:solidFill>
                          <a:effectLst/>
                          <a:latin typeface="+mj-lt"/>
                          <a:ea typeface="MS PGothic" pitchFamily="34" charset="-128"/>
                        </a:rPr>
                      </a:br>
                      <a:r>
                        <a:rPr kumimoji="0" lang="en-US" sz="1400" b="1" i="1" u="none" strike="noStrike" cap="none" normalizeH="0" baseline="0" smtClean="0">
                          <a:ln>
                            <a:noFill/>
                          </a:ln>
                          <a:solidFill>
                            <a:schemeClr val="tx1"/>
                          </a:solidFill>
                          <a:effectLst/>
                          <a:latin typeface="+mj-lt"/>
                          <a:ea typeface="MS PGothic" pitchFamily="34" charset="-128"/>
                        </a:rPr>
                        <a:t>efficacy/safety</a:t>
                      </a:r>
                    </a:p>
                  </a:txBody>
                  <a:tcPr marL="91441" marR="91441" marT="45675" marB="45675" horzOverflow="overflow">
                    <a:lnL w="381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0000"/>
                          </a:solidFill>
                          <a:effectLst/>
                          <a:latin typeface="+mj-lt"/>
                          <a:ea typeface="MS PGothic" pitchFamily="34" charset="-128"/>
                          <a:sym typeface="Wingdings" pitchFamily="2" charset="2"/>
                        </a:rPr>
                        <a:t></a:t>
                      </a:r>
                    </a:p>
                    <a:p>
                      <a:pPr marL="114300" marR="0" lvl="0" indent="-114300" algn="l" defTabSz="457200" rtl="0" eaLnBrk="1" fontAlgn="base" latinLnBrk="0" hangingPunct="1">
                        <a:lnSpc>
                          <a:spcPct val="100000"/>
                        </a:lnSpc>
                        <a:spcBef>
                          <a:spcPct val="0"/>
                        </a:spcBef>
                        <a:spcAft>
                          <a:spcPct val="0"/>
                        </a:spcAft>
                        <a:buClrTx/>
                        <a:buSzTx/>
                        <a:buFont typeface="Arial" pitchFamily="34" charset="0"/>
                        <a:buChar char="•"/>
                        <a:tabLst/>
                      </a:pPr>
                      <a:r>
                        <a:rPr kumimoji="0" lang="en-US" sz="1400" b="1" i="0" u="none" strike="noStrike" cap="none" normalizeH="0" baseline="0" dirty="0" smtClean="0">
                          <a:ln>
                            <a:noFill/>
                          </a:ln>
                          <a:solidFill>
                            <a:schemeClr val="tx1"/>
                          </a:solidFill>
                          <a:effectLst/>
                          <a:latin typeface="+mj-lt"/>
                          <a:ea typeface="MS PGothic" pitchFamily="34" charset="-128"/>
                        </a:rPr>
                        <a:t>Difficult to select homogeneous group</a:t>
                      </a:r>
                    </a:p>
                    <a:p>
                      <a:pPr marL="114300" marR="0" lvl="0" indent="-114300" algn="l" defTabSz="457200" rtl="0" eaLnBrk="1" fontAlgn="base" latinLnBrk="0" hangingPunct="1">
                        <a:lnSpc>
                          <a:spcPct val="100000"/>
                        </a:lnSpc>
                        <a:spcBef>
                          <a:spcPct val="0"/>
                        </a:spcBef>
                        <a:spcAft>
                          <a:spcPct val="0"/>
                        </a:spcAft>
                        <a:buClrTx/>
                        <a:buSzTx/>
                        <a:buFont typeface="Arial" pitchFamily="34" charset="0"/>
                        <a:buChar char="•"/>
                        <a:tabLst/>
                      </a:pPr>
                      <a:r>
                        <a:rPr kumimoji="0" lang="en-US" sz="1400" b="1" i="0" u="none" strike="noStrike" cap="none" normalizeH="0" baseline="0" dirty="0" smtClean="0">
                          <a:ln>
                            <a:noFill/>
                          </a:ln>
                          <a:solidFill>
                            <a:schemeClr val="tx1"/>
                          </a:solidFill>
                          <a:effectLst/>
                          <a:latin typeface="+mj-lt"/>
                          <a:ea typeface="MS PGothic" pitchFamily="34" charset="-128"/>
                        </a:rPr>
                        <a:t>Need to control and stratify for multiple factors (</a:t>
                      </a:r>
                      <a:r>
                        <a:rPr kumimoji="0" lang="en-US" sz="1400" b="1" i="0" u="none" strike="noStrike" cap="none" normalizeH="0" baseline="0" dirty="0" err="1" smtClean="0">
                          <a:ln>
                            <a:noFill/>
                          </a:ln>
                          <a:solidFill>
                            <a:schemeClr val="tx1"/>
                          </a:solidFill>
                          <a:effectLst/>
                          <a:latin typeface="+mj-lt"/>
                          <a:ea typeface="MS PGothic" pitchFamily="34" charset="-128"/>
                        </a:rPr>
                        <a:t>eg</a:t>
                      </a:r>
                      <a:r>
                        <a:rPr kumimoji="0" lang="en-US" sz="1400" b="1" i="0" u="none" strike="noStrike" cap="none" normalizeH="0" baseline="0" dirty="0" smtClean="0">
                          <a:ln>
                            <a:noFill/>
                          </a:ln>
                          <a:solidFill>
                            <a:schemeClr val="tx1"/>
                          </a:solidFill>
                          <a:effectLst/>
                          <a:latin typeface="+mj-lt"/>
                          <a:ea typeface="MS PGothic" pitchFamily="34" charset="-128"/>
                        </a:rPr>
                        <a:t>, prior use of chemotherapy, performance status) </a:t>
                      </a:r>
                    </a:p>
                    <a:p>
                      <a:pPr marL="114300" marR="0" lvl="0" indent="-114300" algn="l" defTabSz="457200" rtl="0" eaLnBrk="1" fontAlgn="base" latinLnBrk="0" hangingPunct="1">
                        <a:lnSpc>
                          <a:spcPct val="100000"/>
                        </a:lnSpc>
                        <a:spcBef>
                          <a:spcPct val="0"/>
                        </a:spcBef>
                        <a:spcAft>
                          <a:spcPct val="0"/>
                        </a:spcAft>
                        <a:buClrTx/>
                        <a:buSzTx/>
                        <a:buFont typeface="Arial" pitchFamily="34" charset="0"/>
                        <a:buChar char="•"/>
                        <a:tabLst/>
                      </a:pPr>
                      <a:r>
                        <a:rPr kumimoji="0" lang="en-US" sz="1400" b="1" i="0" u="none" strike="noStrike" cap="none" normalizeH="0" baseline="0" dirty="0" smtClean="0">
                          <a:ln>
                            <a:noFill/>
                          </a:ln>
                          <a:solidFill>
                            <a:schemeClr val="tx1"/>
                          </a:solidFill>
                          <a:effectLst/>
                          <a:latin typeface="+mj-lt"/>
                          <a:ea typeface="MS PGothic" pitchFamily="34" charset="-128"/>
                        </a:rPr>
                        <a:t>Population with heterogeneous characteristics  affecting final clinical outcome </a:t>
                      </a:r>
                    </a:p>
                  </a:txBody>
                  <a:tcPr marL="91441" marR="91441"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92D050"/>
                          </a:solidFill>
                          <a:effectLst/>
                          <a:latin typeface="+mj-lt"/>
                          <a:cs typeface="Arial" pitchFamily="34" charset="0"/>
                          <a:sym typeface="Wingdings" pitchFamily="2" charset="2"/>
                        </a:rPr>
                        <a:t></a:t>
                      </a:r>
                    </a:p>
                    <a:p>
                      <a:pPr marL="114300" marR="0" lvl="0" indent="-114300" algn="l" defTabSz="457200" rtl="0" eaLnBrk="1" fontAlgn="base" latinLnBrk="0" hangingPunct="1">
                        <a:lnSpc>
                          <a:spcPct val="100000"/>
                        </a:lnSpc>
                        <a:spcBef>
                          <a:spcPct val="0"/>
                        </a:spcBef>
                        <a:spcAft>
                          <a:spcPct val="0"/>
                        </a:spcAft>
                        <a:buClrTx/>
                        <a:buSzTx/>
                        <a:buFont typeface="Arial" pitchFamily="34" charset="0"/>
                        <a:buChar char="•"/>
                        <a:tabLst/>
                      </a:pPr>
                      <a:r>
                        <a:rPr kumimoji="0" lang="en-US" sz="1400" b="1" i="0" u="none" strike="noStrike" cap="none" normalizeH="0" baseline="0" dirty="0" smtClean="0">
                          <a:ln>
                            <a:noFill/>
                          </a:ln>
                          <a:solidFill>
                            <a:schemeClr val="tx1"/>
                          </a:solidFill>
                          <a:effectLst/>
                          <a:latin typeface="+mj-lt"/>
                          <a:ea typeface="MS PGothic" pitchFamily="34" charset="-128"/>
                        </a:rPr>
                        <a:t>Populations less likely to be confounded by baseline characteristics and external factors</a:t>
                      </a:r>
                    </a:p>
                    <a:p>
                      <a:pPr marL="114300" marR="0" lvl="0" indent="-114300" algn="l" defTabSz="457200" rtl="0" eaLnBrk="1" fontAlgn="base" latinLnBrk="0" hangingPunct="1">
                        <a:lnSpc>
                          <a:spcPct val="100000"/>
                        </a:lnSpc>
                        <a:spcBef>
                          <a:spcPct val="0"/>
                        </a:spcBef>
                        <a:spcAft>
                          <a:spcPct val="0"/>
                        </a:spcAft>
                        <a:buClrTx/>
                        <a:buSzTx/>
                        <a:buFont typeface="Arial" pitchFamily="34" charset="0"/>
                        <a:buChar char="•"/>
                        <a:tabLst/>
                      </a:pPr>
                      <a:r>
                        <a:rPr kumimoji="0" lang="en-US" sz="1400" b="1" i="0" u="none" strike="noStrike" cap="none" normalizeH="0" baseline="0" dirty="0" smtClean="0">
                          <a:ln>
                            <a:noFill/>
                          </a:ln>
                          <a:solidFill>
                            <a:schemeClr val="tx1"/>
                          </a:solidFill>
                          <a:effectLst/>
                          <a:latin typeface="+mj-lt"/>
                          <a:ea typeface="MS PGothic" pitchFamily="34" charset="-128"/>
                        </a:rPr>
                        <a:t>Sub-group of patients with higher responses could be identified (</a:t>
                      </a:r>
                      <a:r>
                        <a:rPr kumimoji="0" lang="en-US" sz="1400" b="1" i="0" u="none" strike="noStrike" cap="none" normalizeH="0" baseline="0" dirty="0" err="1" smtClean="0">
                          <a:ln>
                            <a:noFill/>
                          </a:ln>
                          <a:solidFill>
                            <a:schemeClr val="tx1"/>
                          </a:solidFill>
                          <a:effectLst/>
                          <a:latin typeface="+mj-lt"/>
                          <a:ea typeface="MS PGothic" pitchFamily="34" charset="-128"/>
                        </a:rPr>
                        <a:t>eg</a:t>
                      </a:r>
                      <a:r>
                        <a:rPr kumimoji="0" lang="en-US" sz="1400" b="1" i="0" u="none" strike="noStrike" cap="none" normalizeH="0" baseline="0" dirty="0" smtClean="0">
                          <a:ln>
                            <a:noFill/>
                          </a:ln>
                          <a:solidFill>
                            <a:schemeClr val="tx1"/>
                          </a:solidFill>
                          <a:effectLst/>
                          <a:latin typeface="+mj-lt"/>
                          <a:ea typeface="MS PGothic" pitchFamily="34" charset="-128"/>
                        </a:rPr>
                        <a:t>, hormone-receptor negative patients)</a:t>
                      </a:r>
                    </a:p>
                  </a:txBody>
                  <a:tcPr marL="91441" marR="91441" marT="45675" marB="45675" horzOverflow="overflow">
                    <a:lnL w="127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4917">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dirty="0" smtClean="0">
                          <a:ln>
                            <a:noFill/>
                          </a:ln>
                          <a:solidFill>
                            <a:schemeClr val="tx1"/>
                          </a:solidFill>
                          <a:effectLst/>
                          <a:latin typeface="+mj-lt"/>
                          <a:ea typeface="MS PGothic" pitchFamily="34" charset="-128"/>
                        </a:rPr>
                        <a:t>Immunogenicity</a:t>
                      </a:r>
                    </a:p>
                  </a:txBody>
                  <a:tcPr marL="91441" marR="91441" marT="45675" marB="45675" horzOverflow="overflow">
                    <a:lnL w="381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215900" marR="0" lvl="0" indent="-21590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0000"/>
                          </a:solidFill>
                          <a:effectLst/>
                          <a:latin typeface="+mj-lt"/>
                          <a:ea typeface="MS PGothic" pitchFamily="34" charset="-128"/>
                          <a:sym typeface="Wingdings" pitchFamily="2" charset="2"/>
                        </a:rPr>
                        <a:t></a:t>
                      </a:r>
                      <a:r>
                        <a:rPr kumimoji="0" lang="en-US" sz="2000" b="0" i="0" u="none" strike="noStrike" cap="none" normalizeH="0" baseline="0" dirty="0" smtClean="0">
                          <a:ln>
                            <a:noFill/>
                          </a:ln>
                          <a:solidFill>
                            <a:schemeClr val="tx1"/>
                          </a:solidFill>
                          <a:effectLst/>
                          <a:latin typeface="+mj-lt"/>
                          <a:ea typeface="MS PGothic" pitchFamily="34" charset="-128"/>
                          <a:sym typeface="Wingdings" pitchFamily="2" charset="2"/>
                        </a:rPr>
                        <a:t> </a:t>
                      </a:r>
                      <a:r>
                        <a:rPr kumimoji="0" lang="en-US" sz="1400" b="1" i="0" u="none" strike="noStrike" cap="none" normalizeH="0" baseline="0" dirty="0" smtClean="0">
                          <a:ln>
                            <a:noFill/>
                          </a:ln>
                          <a:solidFill>
                            <a:schemeClr val="tx1"/>
                          </a:solidFill>
                          <a:effectLst/>
                          <a:latin typeface="+mj-lt"/>
                          <a:ea typeface="MS PGothic" pitchFamily="34" charset="-128"/>
                        </a:rPr>
                        <a:t>Immune system affected by performance status and concomitant chemotherapies received</a:t>
                      </a:r>
                    </a:p>
                  </a:txBody>
                  <a:tcPr marL="91441" marR="91441"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266700" marR="0" lvl="0" indent="-266700" algn="l"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92D050"/>
                          </a:solidFill>
                          <a:effectLst/>
                          <a:latin typeface="+mj-lt"/>
                          <a:cs typeface="Arial" pitchFamily="34" charset="0"/>
                          <a:sym typeface="Wingdings" pitchFamily="2" charset="2"/>
                        </a:rPr>
                        <a:t></a:t>
                      </a:r>
                      <a:r>
                        <a:rPr kumimoji="0" lang="en-US" sz="2000" b="1" i="0" u="none" strike="noStrike" cap="none" normalizeH="0" baseline="0" dirty="0" smtClean="0">
                          <a:ln>
                            <a:noFill/>
                          </a:ln>
                          <a:solidFill>
                            <a:schemeClr val="tx1"/>
                          </a:solidFill>
                          <a:effectLst/>
                          <a:latin typeface="+mj-lt"/>
                          <a:cs typeface="Arial" pitchFamily="34" charset="0"/>
                          <a:sym typeface="Wingdings" pitchFamily="2" charset="2"/>
                        </a:rPr>
                        <a:t> </a:t>
                      </a:r>
                      <a:r>
                        <a:rPr kumimoji="0" lang="en-US" sz="1400" b="1" i="0" u="none" strike="noStrike" cap="none" normalizeH="0" baseline="0" dirty="0" smtClean="0">
                          <a:ln>
                            <a:noFill/>
                          </a:ln>
                          <a:solidFill>
                            <a:schemeClr val="tx1"/>
                          </a:solidFill>
                          <a:effectLst/>
                          <a:latin typeface="+mj-lt"/>
                          <a:ea typeface="MS PGothic" pitchFamily="34" charset="-128"/>
                        </a:rPr>
                        <a:t>Immune system impaired during chemotherapy cycles, but likely to recover to </a:t>
                      </a:r>
                      <a:r>
                        <a:rPr kumimoji="0" lang="en-US" sz="1400" b="1" i="1" u="none" strike="noStrike" cap="none" normalizeH="0" baseline="0" dirty="0" smtClean="0">
                          <a:ln>
                            <a:noFill/>
                          </a:ln>
                          <a:solidFill>
                            <a:schemeClr val="tx1"/>
                          </a:solidFill>
                          <a:effectLst/>
                          <a:latin typeface="+mj-lt"/>
                          <a:ea typeface="MS PGothic" pitchFamily="34" charset="-128"/>
                        </a:rPr>
                        <a:t>normal</a:t>
                      </a:r>
                      <a:r>
                        <a:rPr kumimoji="0" lang="en-US" sz="1400" b="1" i="0" u="none" strike="noStrike" cap="none" normalizeH="0" baseline="0" dirty="0" smtClean="0">
                          <a:ln>
                            <a:noFill/>
                          </a:ln>
                          <a:solidFill>
                            <a:schemeClr val="tx1"/>
                          </a:solidFill>
                          <a:effectLst/>
                          <a:latin typeface="+mj-lt"/>
                          <a:ea typeface="MS PGothic" pitchFamily="34" charset="-128"/>
                        </a:rPr>
                        <a:t> status thereafter </a:t>
                      </a:r>
                    </a:p>
                  </a:txBody>
                  <a:tcPr marL="91441" marR="91441" marT="45675" marB="45675" horzOverflow="overflow">
                    <a:lnL w="127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7135" name="Title 1"/>
          <p:cNvSpPr>
            <a:spLocks noGrp="1"/>
          </p:cNvSpPr>
          <p:nvPr>
            <p:ph type="title"/>
          </p:nvPr>
        </p:nvSpPr>
        <p:spPr>
          <a:xfrm>
            <a:off x="168275" y="90488"/>
            <a:ext cx="8975725" cy="1309687"/>
          </a:xfrm>
        </p:spPr>
        <p:txBody>
          <a:bodyPr/>
          <a:lstStyle/>
          <a:p>
            <a:pPr eaLnBrk="1" hangingPunct="1">
              <a:lnSpc>
                <a:spcPct val="85000"/>
              </a:lnSpc>
            </a:pPr>
            <a:r>
              <a:rPr lang="en-US" altLang="en-US" sz="2800" dirty="0" smtClean="0">
                <a:ea typeface="MS PGothic" pitchFamily="34" charset="-128"/>
              </a:rPr>
              <a:t>Why is </a:t>
            </a:r>
            <a:r>
              <a:rPr lang="en-US" altLang="en-US" sz="2800" dirty="0" err="1" smtClean="0">
                <a:ea typeface="MS PGothic" pitchFamily="34" charset="-128"/>
              </a:rPr>
              <a:t>Neoadjuvant</a:t>
            </a:r>
            <a:r>
              <a:rPr lang="en-US" altLang="en-US" sz="2800" dirty="0" smtClean="0">
                <a:ea typeface="MS PGothic" pitchFamily="34" charset="-128"/>
              </a:rPr>
              <a:t>/Adjuvant a Sensitive Population to Study Similarity of Herceptin</a:t>
            </a:r>
            <a:r>
              <a:rPr lang="en-US" altLang="en-US" sz="2800" baseline="30000" dirty="0" smtClean="0">
                <a:ea typeface="MS PGothic" pitchFamily="34" charset="-128"/>
              </a:rPr>
              <a:t>®</a:t>
            </a:r>
            <a:r>
              <a:rPr lang="en-US" altLang="en-US" sz="2800" dirty="0" smtClean="0">
                <a:ea typeface="MS PGothic" pitchFamily="34" charset="-128"/>
              </a:rPr>
              <a:t> and </a:t>
            </a:r>
            <a:r>
              <a:rPr lang="en-US" altLang="en-US" sz="2800" dirty="0" err="1" smtClean="0">
                <a:ea typeface="MS PGothic" pitchFamily="34" charset="-128"/>
              </a:rPr>
              <a:t>Biosimilar</a:t>
            </a:r>
            <a:r>
              <a:rPr lang="en-US" altLang="en-US" sz="2800" dirty="0" smtClean="0">
                <a:ea typeface="MS PGothic" pitchFamily="34" charset="-128"/>
              </a:rPr>
              <a:t> </a:t>
            </a:r>
            <a:r>
              <a:rPr lang="en-US" altLang="en-US" sz="2800" dirty="0" err="1" smtClean="0">
                <a:ea typeface="MS PGothic" pitchFamily="34" charset="-128"/>
              </a:rPr>
              <a:t>Trastuzumab</a:t>
            </a:r>
            <a:r>
              <a:rPr lang="en-US" altLang="en-US" sz="2800" dirty="0" smtClean="0">
                <a:ea typeface="MS PGothic" pitchFamily="34" charset="-128"/>
              </a:rPr>
              <a:t>? </a:t>
            </a:r>
          </a:p>
        </p:txBody>
      </p:sp>
    </p:spTree>
    <p:extLst>
      <p:ext uri="{BB962C8B-B14F-4D97-AF65-F5344CB8AC3E}">
        <p14:creationId xmlns:p14="http://schemas.microsoft.com/office/powerpoint/2010/main" val="2954219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p:cNvSpPr txBox="1">
            <a:spLocks/>
          </p:cNvSpPr>
          <p:nvPr/>
        </p:nvSpPr>
        <p:spPr bwMode="auto">
          <a:xfrm>
            <a:off x="343055" y="285002"/>
            <a:ext cx="8419945" cy="101039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2000" b="1">
                <a:solidFill>
                  <a:schemeClr val="tx2"/>
                </a:solidFill>
                <a:latin typeface="+mj-lt"/>
                <a:ea typeface="+mj-ea"/>
                <a:cs typeface="+mj-cs"/>
              </a:defRPr>
            </a:lvl1pPr>
            <a:lvl2pPr algn="ctr" rtl="0" eaLnBrk="0" fontAlgn="base" hangingPunct="0">
              <a:lnSpc>
                <a:spcPct val="90000"/>
              </a:lnSpc>
              <a:spcBef>
                <a:spcPct val="0"/>
              </a:spcBef>
              <a:spcAft>
                <a:spcPct val="0"/>
              </a:spcAft>
              <a:defRPr sz="4000" b="1">
                <a:solidFill>
                  <a:schemeClr val="tx2"/>
                </a:solidFill>
                <a:latin typeface="Arial" charset="0"/>
              </a:defRPr>
            </a:lvl2pPr>
            <a:lvl3pPr algn="ctr" rtl="0" eaLnBrk="0" fontAlgn="base" hangingPunct="0">
              <a:lnSpc>
                <a:spcPct val="90000"/>
              </a:lnSpc>
              <a:spcBef>
                <a:spcPct val="0"/>
              </a:spcBef>
              <a:spcAft>
                <a:spcPct val="0"/>
              </a:spcAft>
              <a:defRPr sz="4000" b="1">
                <a:solidFill>
                  <a:schemeClr val="tx2"/>
                </a:solidFill>
                <a:latin typeface="Arial" charset="0"/>
              </a:defRPr>
            </a:lvl3pPr>
            <a:lvl4pPr algn="ctr" rtl="0" eaLnBrk="0" fontAlgn="base" hangingPunct="0">
              <a:lnSpc>
                <a:spcPct val="90000"/>
              </a:lnSpc>
              <a:spcBef>
                <a:spcPct val="0"/>
              </a:spcBef>
              <a:spcAft>
                <a:spcPct val="0"/>
              </a:spcAft>
              <a:defRPr sz="4000" b="1">
                <a:solidFill>
                  <a:schemeClr val="tx2"/>
                </a:solidFill>
                <a:latin typeface="Arial" charset="0"/>
              </a:defRPr>
            </a:lvl4pPr>
            <a:lvl5pPr algn="ctr" rtl="0" eaLnBrk="0" fontAlgn="base" hangingPunct="0">
              <a:lnSpc>
                <a:spcPct val="90000"/>
              </a:lnSpc>
              <a:spcBef>
                <a:spcPct val="0"/>
              </a:spcBef>
              <a:spcAft>
                <a:spcPct val="0"/>
              </a:spcAft>
              <a:defRPr sz="4000" b="1">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ctr" eaLnBrk="1" hangingPunct="1">
              <a:lnSpc>
                <a:spcPct val="85000"/>
              </a:lnSpc>
            </a:pPr>
            <a:r>
              <a:rPr lang="de-AT" sz="3400" kern="0" dirty="0" smtClean="0">
                <a:ea typeface="MS PGothic" pitchFamily="34" charset="-128"/>
              </a:rPr>
              <a:t/>
            </a:r>
            <a:br>
              <a:rPr lang="de-AT" sz="3400" kern="0" dirty="0" smtClean="0">
                <a:ea typeface="MS PGothic" pitchFamily="34" charset="-128"/>
              </a:rPr>
            </a:br>
            <a:r>
              <a:rPr lang="de-DE" sz="3400" kern="0" dirty="0" smtClean="0">
                <a:ea typeface="MS PGothic" pitchFamily="34" charset="-128"/>
              </a:rPr>
              <a:t>Immunogenicity:</a:t>
            </a:r>
            <a:br>
              <a:rPr lang="de-DE" sz="3400" kern="0" dirty="0" smtClean="0">
                <a:ea typeface="MS PGothic" pitchFamily="34" charset="-128"/>
              </a:rPr>
            </a:br>
            <a:r>
              <a:rPr lang="de-DE" sz="3400" kern="0" dirty="0" smtClean="0">
                <a:ea typeface="MS PGothic" pitchFamily="34" charset="-128"/>
              </a:rPr>
              <a:t>Important Component of the Safety Profile and Clinical Trial of a Biosimilar Antibody</a:t>
            </a:r>
            <a:endParaRPr lang="de-DE" sz="3400" kern="0" dirty="0">
              <a:ea typeface="MS PGothic" pitchFamily="34" charset="-128"/>
            </a:endParaRPr>
          </a:p>
        </p:txBody>
      </p:sp>
      <p:sp>
        <p:nvSpPr>
          <p:cNvPr id="5" name="Rectangle 2"/>
          <p:cNvSpPr/>
          <p:nvPr/>
        </p:nvSpPr>
        <p:spPr>
          <a:xfrm>
            <a:off x="179387" y="1905000"/>
            <a:ext cx="8736013" cy="5632311"/>
          </a:xfrm>
          <a:prstGeom prst="rect">
            <a:avLst/>
          </a:prstGeom>
        </p:spPr>
        <p:txBody>
          <a:bodyPr>
            <a:spAutoFit/>
          </a:bodyPr>
          <a:lstStyle/>
          <a:p>
            <a:pPr marL="285750" indent="-285750" algn="l" eaLnBrk="1" fontAlgn="auto" hangingPunct="1">
              <a:spcBef>
                <a:spcPts val="0"/>
              </a:spcBef>
              <a:spcAft>
                <a:spcPts val="0"/>
              </a:spcAft>
              <a:buClr>
                <a:srgbClr val="FF6600"/>
              </a:buClr>
              <a:buFont typeface="Arial" pitchFamily="34" charset="0"/>
              <a:buChar char="•"/>
              <a:defRPr/>
            </a:pPr>
            <a:r>
              <a:rPr lang="en-US" sz="2400" b="1" i="0" dirty="0" smtClean="0">
                <a:solidFill>
                  <a:srgbClr val="FFFFFF"/>
                </a:solidFill>
                <a:cs typeface="Calibri"/>
              </a:rPr>
              <a:t>Biopharmaceutical </a:t>
            </a:r>
            <a:r>
              <a:rPr lang="en-US" sz="2400" b="1" dirty="0" smtClean="0">
                <a:solidFill>
                  <a:srgbClr val="FFFFFF"/>
                </a:solidFill>
                <a:cs typeface="Calibri"/>
              </a:rPr>
              <a:t>s</a:t>
            </a:r>
            <a:r>
              <a:rPr lang="en-US" sz="2400" b="1" i="0" dirty="0" smtClean="0">
                <a:solidFill>
                  <a:srgbClr val="FFFFFF"/>
                </a:solidFill>
                <a:cs typeface="Calibri"/>
              </a:rPr>
              <a:t>ubstances (</a:t>
            </a:r>
            <a:r>
              <a:rPr lang="en-US" sz="2400" b="1" dirty="0" err="1" smtClean="0">
                <a:solidFill>
                  <a:srgbClr val="FFFFFF"/>
                </a:solidFill>
                <a:cs typeface="Calibri"/>
              </a:rPr>
              <a:t>ie</a:t>
            </a:r>
            <a:r>
              <a:rPr lang="en-US" sz="2400" b="1" dirty="0">
                <a:solidFill>
                  <a:srgbClr val="FFFFFF"/>
                </a:solidFill>
                <a:cs typeface="Calibri"/>
              </a:rPr>
              <a:t>,</a:t>
            </a:r>
            <a:r>
              <a:rPr lang="en-US" sz="2400" b="1" i="0" dirty="0" smtClean="0">
                <a:solidFill>
                  <a:srgbClr val="FFFFFF"/>
                </a:solidFill>
                <a:cs typeface="Calibri"/>
              </a:rPr>
              <a:t> monoclonal </a:t>
            </a:r>
            <a:r>
              <a:rPr lang="en-US" sz="2400" b="1" dirty="0" smtClean="0">
                <a:solidFill>
                  <a:srgbClr val="FFFFFF"/>
                </a:solidFill>
                <a:cs typeface="Calibri"/>
              </a:rPr>
              <a:t>a</a:t>
            </a:r>
            <a:r>
              <a:rPr lang="en-US" sz="2400" b="1" i="0" dirty="0" smtClean="0">
                <a:solidFill>
                  <a:srgbClr val="FFFFFF"/>
                </a:solidFill>
                <a:cs typeface="Calibri"/>
              </a:rPr>
              <a:t>ntibody) can cause  immune reactions that </a:t>
            </a:r>
            <a:r>
              <a:rPr lang="en-US" sz="2400" b="1" dirty="0" smtClean="0">
                <a:solidFill>
                  <a:srgbClr val="FFFFFF"/>
                </a:solidFill>
                <a:cs typeface="Calibri"/>
              </a:rPr>
              <a:t>lead to </a:t>
            </a:r>
            <a:r>
              <a:rPr lang="en-US" sz="2400" b="1" i="0" dirty="0" smtClean="0">
                <a:solidFill>
                  <a:srgbClr val="FFFFFF"/>
                </a:solidFill>
                <a:cs typeface="Calibri"/>
              </a:rPr>
              <a:t>anti-drug antibody (ADA)</a:t>
            </a:r>
          </a:p>
          <a:p>
            <a:pPr algn="l" eaLnBrk="1" fontAlgn="auto" hangingPunct="1">
              <a:spcBef>
                <a:spcPts val="0"/>
              </a:spcBef>
              <a:spcAft>
                <a:spcPts val="0"/>
              </a:spcAft>
              <a:buClr>
                <a:srgbClr val="FF6600"/>
              </a:buClr>
              <a:defRPr/>
            </a:pPr>
            <a:endParaRPr lang="en-US" sz="2400" b="1" i="0" dirty="0" smtClean="0">
              <a:solidFill>
                <a:srgbClr val="FFFFFF"/>
              </a:solidFill>
              <a:cs typeface="Calibri"/>
            </a:endParaRPr>
          </a:p>
          <a:p>
            <a:pPr marL="285750" indent="-285750" algn="l" eaLnBrk="1" fontAlgn="auto" hangingPunct="1">
              <a:spcBef>
                <a:spcPts val="0"/>
              </a:spcBef>
              <a:spcAft>
                <a:spcPts val="0"/>
              </a:spcAft>
              <a:buClr>
                <a:srgbClr val="FF6600"/>
              </a:buClr>
              <a:buFont typeface="Arial" pitchFamily="34" charset="0"/>
              <a:buChar char="•"/>
              <a:defRPr/>
            </a:pPr>
            <a:r>
              <a:rPr lang="en-US" sz="2400" b="1" i="0" dirty="0" smtClean="0">
                <a:solidFill>
                  <a:srgbClr val="FFFFFF"/>
                </a:solidFill>
                <a:cs typeface="Calibri"/>
              </a:rPr>
              <a:t>Possible effects of ADA:</a:t>
            </a:r>
            <a:endParaRPr lang="en-US" sz="2400" b="1" i="0" dirty="0">
              <a:solidFill>
                <a:srgbClr val="FFFFFF"/>
              </a:solidFill>
              <a:cs typeface="Calibri"/>
            </a:endParaRPr>
          </a:p>
          <a:p>
            <a:pPr marL="800100" lvl="1" indent="-342900">
              <a:buClr>
                <a:srgbClr val="FF6600"/>
              </a:buClr>
              <a:buFont typeface="Arial" panose="020B0604020202020204" pitchFamily="34" charset="0"/>
              <a:buChar char="-"/>
              <a:defRPr/>
            </a:pPr>
            <a:r>
              <a:rPr lang="en-US" sz="2400" b="1" i="0" dirty="0" smtClean="0">
                <a:solidFill>
                  <a:srgbClr val="FFFFFF"/>
                </a:solidFill>
                <a:cs typeface="Calibri"/>
              </a:rPr>
              <a:t>ADAs can influence, reduce or even neutralize efficacy of monoclonal antibodies and lead to </a:t>
            </a:r>
            <a:r>
              <a:rPr lang="en-US" sz="2400" b="1" dirty="0"/>
              <a:t>a loss of efficacy and a developed resistance to the reference product</a:t>
            </a:r>
            <a:r>
              <a:rPr lang="de-DE" sz="2400" b="1" dirty="0"/>
              <a:t> </a:t>
            </a:r>
            <a:endParaRPr lang="en-US" sz="2400" b="1" i="0" dirty="0" smtClean="0">
              <a:solidFill>
                <a:srgbClr val="FFFFFF"/>
              </a:solidFill>
              <a:cs typeface="Calibri"/>
            </a:endParaRPr>
          </a:p>
          <a:p>
            <a:pPr marL="800100" lvl="1" indent="-342900" algn="l" eaLnBrk="1" fontAlgn="auto" hangingPunct="1">
              <a:spcBef>
                <a:spcPts val="0"/>
              </a:spcBef>
              <a:spcAft>
                <a:spcPts val="0"/>
              </a:spcAft>
              <a:buClr>
                <a:srgbClr val="FF6600"/>
              </a:buClr>
              <a:buFont typeface="Arial" panose="020B0604020202020204" pitchFamily="34" charset="0"/>
              <a:buChar char="-"/>
              <a:defRPr/>
            </a:pPr>
            <a:r>
              <a:rPr lang="en-US" sz="2400" b="1" i="0" dirty="0" smtClean="0">
                <a:solidFill>
                  <a:srgbClr val="FFFFFF"/>
                </a:solidFill>
                <a:cs typeface="Calibri"/>
              </a:rPr>
              <a:t>ADAs can cause autoimmune illnesses</a:t>
            </a:r>
            <a:r>
              <a:rPr lang="en-US" sz="2400" b="1" dirty="0">
                <a:solidFill>
                  <a:srgbClr val="FFFFFF"/>
                </a:solidFill>
                <a:cs typeface="Calibri"/>
              </a:rPr>
              <a:t>,</a:t>
            </a:r>
            <a:r>
              <a:rPr lang="en-US" sz="2400" b="1" i="0" dirty="0" smtClean="0">
                <a:solidFill>
                  <a:srgbClr val="FFFFFF"/>
                </a:solidFill>
                <a:cs typeface="Calibri"/>
              </a:rPr>
              <a:t> </a:t>
            </a:r>
            <a:r>
              <a:rPr lang="en-US" sz="2400" b="1" dirty="0" smtClean="0">
                <a:solidFill>
                  <a:srgbClr val="FFFFFF"/>
                </a:solidFill>
                <a:cs typeface="Calibri"/>
              </a:rPr>
              <a:t>examples</a:t>
            </a:r>
            <a:r>
              <a:rPr lang="en-US" sz="2400" b="1" i="0" dirty="0" smtClean="0">
                <a:solidFill>
                  <a:srgbClr val="FFFFFF"/>
                </a:solidFill>
                <a:cs typeface="Calibri"/>
              </a:rPr>
              <a:t>: pure red cell aplasia (PRCA), autoimmune </a:t>
            </a:r>
            <a:r>
              <a:rPr lang="en-US" sz="2400" b="1" dirty="0" smtClean="0">
                <a:solidFill>
                  <a:srgbClr val="FFFFFF"/>
                </a:solidFill>
                <a:cs typeface="Calibri"/>
              </a:rPr>
              <a:t>t</a:t>
            </a:r>
            <a:r>
              <a:rPr lang="en-US" sz="2400" b="1" i="0" dirty="0" smtClean="0">
                <a:solidFill>
                  <a:srgbClr val="FFFFFF"/>
                </a:solidFill>
                <a:cs typeface="Calibri"/>
              </a:rPr>
              <a:t>hrombocytopenia (ITP)</a:t>
            </a:r>
          </a:p>
          <a:p>
            <a:pPr algn="l" eaLnBrk="1" fontAlgn="auto" hangingPunct="1">
              <a:spcBef>
                <a:spcPts val="0"/>
              </a:spcBef>
              <a:spcAft>
                <a:spcPts val="0"/>
              </a:spcAft>
              <a:buClr>
                <a:srgbClr val="FF6600"/>
              </a:buClr>
              <a:defRPr/>
            </a:pPr>
            <a:endParaRPr lang="en-US" sz="2400" b="1" i="0" dirty="0">
              <a:solidFill>
                <a:srgbClr val="FFFFFF"/>
              </a:solidFill>
              <a:cs typeface="Calibri"/>
            </a:endParaRPr>
          </a:p>
          <a:p>
            <a:pPr algn="l" eaLnBrk="1" fontAlgn="auto" hangingPunct="1">
              <a:spcBef>
                <a:spcPts val="0"/>
              </a:spcBef>
              <a:spcAft>
                <a:spcPts val="0"/>
              </a:spcAft>
              <a:buClr>
                <a:srgbClr val="FF6600"/>
              </a:buClr>
              <a:defRPr/>
            </a:pPr>
            <a:endParaRPr lang="en-US" sz="2400" b="1" i="0" dirty="0">
              <a:solidFill>
                <a:srgbClr val="FFFFFF"/>
              </a:solidFill>
              <a:cs typeface="Calibri"/>
            </a:endParaRPr>
          </a:p>
          <a:p>
            <a:pPr algn="l" eaLnBrk="1" fontAlgn="auto" hangingPunct="1">
              <a:spcBef>
                <a:spcPts val="0"/>
              </a:spcBef>
              <a:spcAft>
                <a:spcPts val="0"/>
              </a:spcAft>
              <a:buClr>
                <a:srgbClr val="FF6600"/>
              </a:buClr>
              <a:defRPr/>
            </a:pPr>
            <a:endParaRPr lang="en-US" sz="2400" b="1" i="0" dirty="0">
              <a:solidFill>
                <a:srgbClr val="FFFFFF"/>
              </a:solidFill>
              <a:cs typeface="Calibri"/>
            </a:endParaRPr>
          </a:p>
        </p:txBody>
      </p:sp>
    </p:spTree>
    <p:extLst>
      <p:ext uri="{BB962C8B-B14F-4D97-AF65-F5344CB8AC3E}">
        <p14:creationId xmlns:p14="http://schemas.microsoft.com/office/powerpoint/2010/main" val="1896241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p:nvPr/>
        </p:nvSpPr>
        <p:spPr>
          <a:xfrm>
            <a:off x="179387" y="1765280"/>
            <a:ext cx="8736013" cy="3416320"/>
          </a:xfrm>
          <a:prstGeom prst="rect">
            <a:avLst/>
          </a:prstGeom>
        </p:spPr>
        <p:txBody>
          <a:bodyPr>
            <a:spAutoFit/>
          </a:bodyPr>
          <a:lstStyle/>
          <a:p>
            <a:pPr marL="285750" indent="-285750">
              <a:buClr>
                <a:srgbClr val="FF6600"/>
              </a:buClr>
              <a:buFont typeface="Arial" pitchFamily="34" charset="0"/>
              <a:buChar char="•"/>
              <a:defRPr/>
            </a:pPr>
            <a:r>
              <a:rPr lang="en-US" sz="2400" b="1" dirty="0" smtClean="0">
                <a:solidFill>
                  <a:srgbClr val="FFFFFF"/>
                </a:solidFill>
                <a:cs typeface="Calibri"/>
              </a:rPr>
              <a:t>Immune response can be triggered by</a:t>
            </a:r>
            <a:r>
              <a:rPr lang="en-US" sz="2400" b="1" i="0" dirty="0" smtClean="0">
                <a:solidFill>
                  <a:srgbClr val="FFFFFF"/>
                </a:solidFill>
                <a:cs typeface="Calibri"/>
              </a:rPr>
              <a:t> </a:t>
            </a:r>
            <a:r>
              <a:rPr lang="en-US" sz="2400" b="1" dirty="0" smtClean="0"/>
              <a:t>product</a:t>
            </a:r>
            <a:r>
              <a:rPr lang="en-US" sz="2400" b="1" dirty="0"/>
              <a:t>/process-related factors (</a:t>
            </a:r>
            <a:r>
              <a:rPr lang="en-US" sz="2400" b="1" dirty="0" err="1"/>
              <a:t>eg</a:t>
            </a:r>
            <a:r>
              <a:rPr lang="en-US" sz="2400" b="1" dirty="0"/>
              <a:t>, product instability, manufacturing process)</a:t>
            </a:r>
            <a:r>
              <a:rPr lang="de-DE" sz="2400" b="1" dirty="0"/>
              <a:t> </a:t>
            </a:r>
            <a:endParaRPr lang="en-US" sz="2400" b="1" i="0" dirty="0" smtClean="0">
              <a:solidFill>
                <a:srgbClr val="FFFFFF"/>
              </a:solidFill>
              <a:cs typeface="Calibri"/>
            </a:endParaRPr>
          </a:p>
          <a:p>
            <a:pPr marL="285750" indent="-285750" algn="l" eaLnBrk="1" fontAlgn="auto" hangingPunct="1">
              <a:spcBef>
                <a:spcPts val="0"/>
              </a:spcBef>
              <a:spcAft>
                <a:spcPts val="0"/>
              </a:spcAft>
              <a:buClr>
                <a:srgbClr val="FF6600"/>
              </a:buClr>
              <a:buFont typeface="Arial" pitchFamily="34" charset="0"/>
              <a:buChar char="•"/>
              <a:defRPr/>
            </a:pPr>
            <a:r>
              <a:rPr lang="en-US" sz="2400" b="1" i="0" dirty="0" smtClean="0">
                <a:solidFill>
                  <a:srgbClr val="FFFFFF"/>
                </a:solidFill>
                <a:cs typeface="Calibri"/>
              </a:rPr>
              <a:t>Immunogenicity in humans can not be predicted from animal data -&gt; absolute need for comparative clinical trials including test for neutralizing Abs and PK/PD data</a:t>
            </a:r>
            <a:endParaRPr lang="en-US" sz="2400" b="1" i="0" dirty="0">
              <a:solidFill>
                <a:srgbClr val="FFFFFF"/>
              </a:solidFill>
              <a:cs typeface="Calibri"/>
            </a:endParaRPr>
          </a:p>
          <a:p>
            <a:pPr algn="l" eaLnBrk="1" fontAlgn="auto" hangingPunct="1">
              <a:spcBef>
                <a:spcPts val="0"/>
              </a:spcBef>
              <a:spcAft>
                <a:spcPts val="0"/>
              </a:spcAft>
              <a:buClr>
                <a:srgbClr val="FF6600"/>
              </a:buClr>
              <a:defRPr/>
            </a:pPr>
            <a:endParaRPr lang="en-US" sz="2400" b="1" i="0" dirty="0">
              <a:solidFill>
                <a:srgbClr val="FFFFFF"/>
              </a:solidFill>
              <a:cs typeface="Calibri"/>
            </a:endParaRPr>
          </a:p>
          <a:p>
            <a:pPr algn="l" eaLnBrk="1" fontAlgn="auto" hangingPunct="1">
              <a:spcBef>
                <a:spcPts val="0"/>
              </a:spcBef>
              <a:spcAft>
                <a:spcPts val="0"/>
              </a:spcAft>
              <a:buClr>
                <a:srgbClr val="FF6600"/>
              </a:buClr>
              <a:defRPr/>
            </a:pPr>
            <a:endParaRPr lang="en-US" sz="2400" b="1" i="0" dirty="0">
              <a:solidFill>
                <a:srgbClr val="FFFFFF"/>
              </a:solidFill>
              <a:cs typeface="Calibri"/>
            </a:endParaRPr>
          </a:p>
          <a:p>
            <a:pPr algn="l" eaLnBrk="1" fontAlgn="auto" hangingPunct="1">
              <a:spcBef>
                <a:spcPts val="0"/>
              </a:spcBef>
              <a:spcAft>
                <a:spcPts val="0"/>
              </a:spcAft>
              <a:buClr>
                <a:srgbClr val="FF6600"/>
              </a:buClr>
              <a:defRPr/>
            </a:pPr>
            <a:endParaRPr lang="en-US" sz="2400" b="1" i="0" dirty="0">
              <a:solidFill>
                <a:srgbClr val="FFFFFF"/>
              </a:solidFill>
              <a:cs typeface="Calibri"/>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267199"/>
            <a:ext cx="2743200" cy="2107599"/>
          </a:xfrm>
          <a:prstGeom prst="roundRect">
            <a:avLst>
              <a:gd name="adj" fmla="val 8594"/>
            </a:avLst>
          </a:prstGeom>
          <a:solidFill>
            <a:srgbClr val="FFFFFF">
              <a:shade val="85000"/>
            </a:srgbClr>
          </a:solidFill>
          <a:ln>
            <a:noFill/>
          </a:ln>
          <a:effectLst/>
          <a:extLs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4267199"/>
            <a:ext cx="2743200" cy="2100373"/>
          </a:xfrm>
          <a:prstGeom prst="roundRect">
            <a:avLst>
              <a:gd name="adj" fmla="val 8594"/>
            </a:avLst>
          </a:prstGeom>
          <a:solidFill>
            <a:srgbClr val="FFFFFF">
              <a:shade val="85000"/>
            </a:srgbClr>
          </a:solidFill>
          <a:ln>
            <a:noFill/>
          </a:ln>
          <a:effectLst/>
          <a:extLst>
            <a:ext uri="{91240B29-F687-4F45-9708-019B960494DF}">
              <a14:hiddenLine xmlns:a14="http://schemas.microsoft.com/office/drawing/2010/main" w="9525">
                <a:solidFill>
                  <a:srgbClr val="000000"/>
                </a:solidFill>
                <a:miter lim="800000"/>
                <a:headEnd/>
                <a:tailEnd/>
              </a14:hiddenLine>
            </a:ext>
          </a:extLst>
        </p:spPr>
      </p:pic>
      <p:sp>
        <p:nvSpPr>
          <p:cNvPr id="8" name="Titel 1"/>
          <p:cNvSpPr>
            <a:spLocks noGrp="1"/>
          </p:cNvSpPr>
          <p:nvPr>
            <p:ph type="title"/>
          </p:nvPr>
        </p:nvSpPr>
        <p:spPr>
          <a:xfrm>
            <a:off x="343055" y="285002"/>
            <a:ext cx="8419945" cy="1010398"/>
          </a:xfrm>
          <a:noFill/>
          <a:ln>
            <a:noFill/>
          </a:ln>
          <a:effectLst>
            <a:outerShdw dist="35921" dir="2700000" algn="ctr" rotWithShape="0">
              <a:schemeClr val="bg2"/>
            </a:outerShdw>
          </a:effectLst>
        </p:spPr>
        <p:txBody>
          <a:bodyPr vert="horz" wrap="square" lIns="91440" tIns="45720" rIns="91440" bIns="45720" numCol="1" anchor="ctr" anchorCtr="0" compatLnSpc="1">
            <a:prstTxWarp prst="textNoShape">
              <a:avLst/>
            </a:prstTxWarp>
          </a:bodyPr>
          <a:lstStyle/>
          <a:p>
            <a:pPr algn="ctr" eaLnBrk="1" hangingPunct="1">
              <a:lnSpc>
                <a:spcPct val="85000"/>
              </a:lnSpc>
            </a:pPr>
            <a:r>
              <a:rPr lang="de-AT" sz="3200" dirty="0">
                <a:ea typeface="MS PGothic" pitchFamily="34" charset="-128"/>
              </a:rPr>
              <a:t/>
            </a:r>
            <a:br>
              <a:rPr lang="de-AT" sz="3200" dirty="0">
                <a:ea typeface="MS PGothic" pitchFamily="34" charset="-128"/>
              </a:rPr>
            </a:br>
            <a:r>
              <a:rPr lang="de-DE" sz="3200" dirty="0" smtClean="0">
                <a:ea typeface="MS PGothic" pitchFamily="34" charset="-128"/>
              </a:rPr>
              <a:t>Immunogenicity:</a:t>
            </a:r>
            <a:r>
              <a:rPr lang="de-DE" sz="3200" dirty="0">
                <a:ea typeface="MS PGothic" pitchFamily="34" charset="-128"/>
              </a:rPr>
              <a:t/>
            </a:r>
            <a:br>
              <a:rPr lang="de-DE" sz="3200" dirty="0">
                <a:ea typeface="MS PGothic" pitchFamily="34" charset="-128"/>
              </a:rPr>
            </a:br>
            <a:r>
              <a:rPr lang="de-DE" sz="3200" dirty="0" smtClean="0">
                <a:ea typeface="MS PGothic" pitchFamily="34" charset="-128"/>
              </a:rPr>
              <a:t>Important Component of the Safety </a:t>
            </a:r>
            <a:r>
              <a:rPr lang="de-DE" sz="3200" dirty="0">
                <a:ea typeface="MS PGothic" pitchFamily="34" charset="-128"/>
              </a:rPr>
              <a:t>P</a:t>
            </a:r>
            <a:r>
              <a:rPr lang="de-DE" sz="3200" dirty="0" smtClean="0">
                <a:ea typeface="MS PGothic" pitchFamily="34" charset="-128"/>
              </a:rPr>
              <a:t>rofile and Clinical Trial of a Biosimilar </a:t>
            </a:r>
            <a:r>
              <a:rPr lang="de-DE" sz="3200" dirty="0">
                <a:ea typeface="MS PGothic" pitchFamily="34" charset="-128"/>
              </a:rPr>
              <a:t>A</a:t>
            </a:r>
            <a:r>
              <a:rPr lang="de-DE" sz="3200" dirty="0" smtClean="0">
                <a:ea typeface="MS PGothic" pitchFamily="34" charset="-128"/>
              </a:rPr>
              <a:t>ntibody</a:t>
            </a:r>
            <a:endParaRPr lang="de-DE" sz="3200" dirty="0">
              <a:ea typeface="MS PGothic" pitchFamily="34" charset="-128"/>
            </a:endParaRPr>
          </a:p>
        </p:txBody>
      </p:sp>
    </p:spTree>
    <p:extLst>
      <p:ext uri="{BB962C8B-B14F-4D97-AF65-F5344CB8AC3E}">
        <p14:creationId xmlns:p14="http://schemas.microsoft.com/office/powerpoint/2010/main" val="268364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470025"/>
          </a:xfrm>
        </p:spPr>
        <p:txBody>
          <a:bodyPr/>
          <a:lstStyle/>
          <a:p>
            <a:r>
              <a:rPr lang="en-US" dirty="0" smtClean="0"/>
              <a:t>Clinical Trials of </a:t>
            </a:r>
            <a:br>
              <a:rPr lang="en-US" dirty="0" smtClean="0"/>
            </a:br>
            <a:r>
              <a:rPr lang="en-US" dirty="0" smtClean="0"/>
              <a:t>Biosimilar Trastuzumab</a:t>
            </a:r>
            <a:endParaRPr lang="en-US" dirty="0"/>
          </a:p>
        </p:txBody>
      </p:sp>
      <p:sp>
        <p:nvSpPr>
          <p:cNvPr id="3" name="Subtitle 2"/>
          <p:cNvSpPr>
            <a:spLocks noGrp="1"/>
          </p:cNvSpPr>
          <p:nvPr>
            <p:ph type="subTitle" idx="1"/>
          </p:nvPr>
        </p:nvSpPr>
        <p:spPr>
          <a:xfrm>
            <a:off x="1371600" y="3432153"/>
            <a:ext cx="6400800" cy="1752600"/>
          </a:xfrm>
        </p:spPr>
        <p:txBody>
          <a:bodyPr/>
          <a:lstStyle/>
          <a:p>
            <a:pPr marL="457200" indent="-457200" algn="l">
              <a:buFont typeface="Arial" panose="020B0604020202020204" pitchFamily="34" charset="0"/>
              <a:buChar char="•"/>
            </a:pPr>
            <a:r>
              <a:rPr lang="en-US" dirty="0" smtClean="0"/>
              <a:t>CT-P6*</a:t>
            </a:r>
          </a:p>
          <a:p>
            <a:pPr marL="457200" indent="-457200" algn="l">
              <a:buFont typeface="Arial" panose="020B0604020202020204" pitchFamily="34" charset="0"/>
              <a:buChar char="•"/>
            </a:pPr>
            <a:r>
              <a:rPr lang="en-US" dirty="0" smtClean="0"/>
              <a:t>PF-05280014*</a:t>
            </a:r>
          </a:p>
          <a:p>
            <a:pPr marL="457200" indent="-457200" algn="l">
              <a:buFont typeface="Arial" panose="020B0604020202020204" pitchFamily="34" charset="0"/>
              <a:buChar char="•"/>
            </a:pPr>
            <a:endParaRPr lang="en-US" dirty="0"/>
          </a:p>
          <a:p>
            <a:pPr algn="l"/>
            <a:endParaRPr lang="en-US" dirty="0" smtClean="0"/>
          </a:p>
        </p:txBody>
      </p:sp>
      <p:sp>
        <p:nvSpPr>
          <p:cNvPr id="4" name="TextBox 3"/>
          <p:cNvSpPr txBox="1"/>
          <p:nvPr/>
        </p:nvSpPr>
        <p:spPr>
          <a:xfrm>
            <a:off x="228600" y="6135469"/>
            <a:ext cx="7772400" cy="707886"/>
          </a:xfrm>
          <a:prstGeom prst="rect">
            <a:avLst/>
          </a:prstGeom>
          <a:noFill/>
        </p:spPr>
        <p:txBody>
          <a:bodyPr wrap="square" rtlCol="0">
            <a:spAutoFit/>
          </a:bodyPr>
          <a:lstStyle/>
          <a:p>
            <a:r>
              <a:rPr lang="en-US" sz="2000" dirty="0" smtClean="0"/>
              <a:t>*</a:t>
            </a:r>
            <a:r>
              <a:rPr lang="en-US" sz="2000" u="sng" dirty="0" smtClean="0"/>
              <a:t>Not </a:t>
            </a:r>
            <a:r>
              <a:rPr lang="en-US" sz="2000" u="sng" dirty="0" err="1" smtClean="0"/>
              <a:t>auhorized</a:t>
            </a:r>
            <a:r>
              <a:rPr lang="en-US" sz="2000" u="sng" dirty="0" smtClean="0"/>
              <a:t> </a:t>
            </a:r>
            <a:r>
              <a:rPr lang="en-US" sz="2000" u="sng" dirty="0"/>
              <a:t>by the European Medicines </a:t>
            </a:r>
            <a:r>
              <a:rPr lang="en-US" sz="2000" u="sng" dirty="0" smtClean="0"/>
              <a:t>Agency</a:t>
            </a:r>
            <a:endParaRPr lang="en-US" sz="2000" u="sng" dirty="0"/>
          </a:p>
          <a:p>
            <a:endParaRPr lang="en-US" sz="2000" u="sng" dirty="0"/>
          </a:p>
        </p:txBody>
      </p:sp>
    </p:spTree>
    <p:extLst>
      <p:ext uri="{BB962C8B-B14F-4D97-AF65-F5344CB8AC3E}">
        <p14:creationId xmlns:p14="http://schemas.microsoft.com/office/powerpoint/2010/main" val="2769124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52900" y="2057400"/>
            <a:ext cx="4991100" cy="4324261"/>
          </a:xfrm>
          <a:prstGeom prst="rect">
            <a:avLst/>
          </a:prstGeom>
          <a:noFill/>
        </p:spPr>
        <p:txBody>
          <a:bodyPr>
            <a:spAutoFit/>
          </a:bodyPr>
          <a:lstStyle/>
          <a:p>
            <a:pPr fontAlgn="base">
              <a:spcBef>
                <a:spcPct val="0"/>
              </a:spcBef>
              <a:spcAft>
                <a:spcPts val="300"/>
              </a:spcAft>
              <a:defRPr/>
            </a:pPr>
            <a:r>
              <a:rPr lang="en-US" sz="1500" b="1" dirty="0">
                <a:solidFill>
                  <a:srgbClr val="FFFF00"/>
                </a:solidFill>
              </a:rPr>
              <a:t>Primary Endpoint</a:t>
            </a:r>
            <a:r>
              <a:rPr lang="en-US" sz="1500" b="1" dirty="0">
                <a:solidFill>
                  <a:srgbClr val="FFFFFF"/>
                </a:solidFill>
              </a:rPr>
              <a:t>: </a:t>
            </a:r>
          </a:p>
          <a:p>
            <a:pPr marL="285750" indent="-285750" fontAlgn="base">
              <a:spcBef>
                <a:spcPct val="0"/>
              </a:spcBef>
              <a:spcAft>
                <a:spcPts val="300"/>
              </a:spcAft>
              <a:buFont typeface="Arial" pitchFamily="34" charset="0"/>
              <a:buChar char="−"/>
              <a:defRPr/>
            </a:pPr>
            <a:r>
              <a:rPr lang="en-US" sz="1500" dirty="0">
                <a:solidFill>
                  <a:srgbClr val="FFFFFF"/>
                </a:solidFill>
              </a:rPr>
              <a:t>Area under the curve at steady state (</a:t>
            </a:r>
            <a:r>
              <a:rPr lang="en-US" sz="1500" dirty="0" err="1">
                <a:solidFill>
                  <a:srgbClr val="FFFFFF"/>
                </a:solidFill>
              </a:rPr>
              <a:t>AUC</a:t>
            </a:r>
            <a:r>
              <a:rPr lang="en-US" sz="1500" baseline="-25000" dirty="0" err="1">
                <a:solidFill>
                  <a:srgbClr val="FFFFFF"/>
                </a:solidFill>
              </a:rPr>
              <a:t>ss</a:t>
            </a:r>
            <a:r>
              <a:rPr lang="en-US" sz="1500" dirty="0">
                <a:solidFill>
                  <a:srgbClr val="FFFFFF"/>
                </a:solidFill>
              </a:rPr>
              <a:t>)</a:t>
            </a:r>
          </a:p>
          <a:p>
            <a:pPr fontAlgn="base">
              <a:spcBef>
                <a:spcPct val="0"/>
              </a:spcBef>
              <a:spcAft>
                <a:spcPts val="300"/>
              </a:spcAft>
              <a:defRPr/>
            </a:pPr>
            <a:r>
              <a:rPr lang="en-US" sz="1500" b="1" dirty="0">
                <a:solidFill>
                  <a:srgbClr val="FFFF00"/>
                </a:solidFill>
              </a:rPr>
              <a:t>Secondary Endpoint</a:t>
            </a:r>
            <a:r>
              <a:rPr lang="en-US" sz="1500" b="1" dirty="0">
                <a:solidFill>
                  <a:srgbClr val="FFFFFF"/>
                </a:solidFill>
              </a:rPr>
              <a:t>: </a:t>
            </a:r>
          </a:p>
          <a:p>
            <a:pPr marL="285750" indent="-285750" fontAlgn="base">
              <a:spcBef>
                <a:spcPct val="0"/>
              </a:spcBef>
              <a:spcAft>
                <a:spcPts val="300"/>
              </a:spcAft>
              <a:buFont typeface="Arial" pitchFamily="34" charset="0"/>
              <a:buChar char="−"/>
              <a:defRPr/>
            </a:pPr>
            <a:r>
              <a:rPr lang="en-US" sz="1500" dirty="0">
                <a:solidFill>
                  <a:srgbClr val="FFFFFF"/>
                </a:solidFill>
              </a:rPr>
              <a:t>Trough concentration at steady state (</a:t>
            </a:r>
            <a:r>
              <a:rPr lang="en-US" sz="1500" dirty="0" err="1">
                <a:solidFill>
                  <a:srgbClr val="FFFFFF"/>
                </a:solidFill>
              </a:rPr>
              <a:t>C</a:t>
            </a:r>
            <a:r>
              <a:rPr lang="en-US" sz="1500" baseline="-25000" dirty="0" err="1">
                <a:solidFill>
                  <a:srgbClr val="FFFFFF"/>
                </a:solidFill>
              </a:rPr>
              <a:t>trough</a:t>
            </a:r>
            <a:r>
              <a:rPr lang="en-US" sz="1500" baseline="-25000" dirty="0">
                <a:solidFill>
                  <a:srgbClr val="FFFFFF"/>
                </a:solidFill>
              </a:rPr>
              <a:t> </a:t>
            </a:r>
            <a:r>
              <a:rPr lang="en-US" sz="1500" baseline="-25000" dirty="0" err="1">
                <a:solidFill>
                  <a:srgbClr val="FFFFFF"/>
                </a:solidFill>
              </a:rPr>
              <a:t>ss</a:t>
            </a:r>
            <a:r>
              <a:rPr lang="en-US" sz="1500" dirty="0">
                <a:solidFill>
                  <a:srgbClr val="FFFFFF"/>
                </a:solidFill>
              </a:rPr>
              <a:t>)</a:t>
            </a:r>
          </a:p>
          <a:p>
            <a:pPr fontAlgn="base">
              <a:spcBef>
                <a:spcPct val="0"/>
              </a:spcBef>
              <a:spcAft>
                <a:spcPts val="300"/>
              </a:spcAft>
              <a:defRPr/>
            </a:pPr>
            <a:r>
              <a:rPr lang="en-US" sz="1500" b="1" dirty="0">
                <a:solidFill>
                  <a:srgbClr val="FFFF00"/>
                </a:solidFill>
              </a:rPr>
              <a:t>Tertiary Endpoints: </a:t>
            </a:r>
          </a:p>
          <a:p>
            <a:pPr marL="285750" indent="-285750" fontAlgn="base">
              <a:spcBef>
                <a:spcPct val="0"/>
              </a:spcBef>
              <a:spcAft>
                <a:spcPts val="300"/>
              </a:spcAft>
              <a:buFont typeface="Arial" pitchFamily="34" charset="0"/>
              <a:buChar char="−"/>
              <a:defRPr/>
            </a:pPr>
            <a:r>
              <a:rPr lang="en-US" sz="1500" dirty="0">
                <a:solidFill>
                  <a:srgbClr val="FFFFFF"/>
                </a:solidFill>
              </a:rPr>
              <a:t>Average concentration (</a:t>
            </a:r>
            <a:r>
              <a:rPr lang="en-US" sz="1500" dirty="0" err="1">
                <a:solidFill>
                  <a:srgbClr val="FFFFFF"/>
                </a:solidFill>
              </a:rPr>
              <a:t>C</a:t>
            </a:r>
            <a:r>
              <a:rPr lang="en-US" sz="1500" baseline="-25000" dirty="0" err="1">
                <a:solidFill>
                  <a:srgbClr val="FFFFFF"/>
                </a:solidFill>
              </a:rPr>
              <a:t>av,ss</a:t>
            </a:r>
            <a:r>
              <a:rPr lang="en-US" sz="1500" dirty="0">
                <a:solidFill>
                  <a:srgbClr val="FFFFFF"/>
                </a:solidFill>
              </a:rPr>
              <a:t>) </a:t>
            </a:r>
          </a:p>
          <a:p>
            <a:pPr marL="285750" indent="-285750" fontAlgn="base">
              <a:spcBef>
                <a:spcPct val="0"/>
              </a:spcBef>
              <a:spcAft>
                <a:spcPts val="300"/>
              </a:spcAft>
              <a:buFont typeface="Arial" pitchFamily="34" charset="0"/>
              <a:buChar char="−"/>
              <a:defRPr/>
            </a:pPr>
            <a:r>
              <a:rPr lang="en-US" sz="1500" dirty="0">
                <a:solidFill>
                  <a:srgbClr val="FFFFFF"/>
                </a:solidFill>
              </a:rPr>
              <a:t>Minimum concentration (</a:t>
            </a:r>
            <a:r>
              <a:rPr lang="en-US" sz="1500" dirty="0" err="1">
                <a:solidFill>
                  <a:srgbClr val="FFFFFF"/>
                </a:solidFill>
              </a:rPr>
              <a:t>C</a:t>
            </a:r>
            <a:r>
              <a:rPr lang="en-US" sz="1500" baseline="-25000" dirty="0" err="1">
                <a:solidFill>
                  <a:srgbClr val="FFFFFF"/>
                </a:solidFill>
              </a:rPr>
              <a:t>min</a:t>
            </a:r>
            <a:r>
              <a:rPr lang="en-US" sz="1500" dirty="0">
                <a:solidFill>
                  <a:srgbClr val="FFFFFF"/>
                </a:solidFill>
              </a:rPr>
              <a:t>)</a:t>
            </a:r>
          </a:p>
          <a:p>
            <a:pPr marL="285750" indent="-285750" fontAlgn="base">
              <a:spcBef>
                <a:spcPct val="0"/>
              </a:spcBef>
              <a:spcAft>
                <a:spcPts val="300"/>
              </a:spcAft>
              <a:buFont typeface="Arial" pitchFamily="34" charset="0"/>
              <a:buChar char="−"/>
              <a:defRPr/>
            </a:pPr>
            <a:r>
              <a:rPr lang="en-US" sz="1500" dirty="0">
                <a:solidFill>
                  <a:srgbClr val="FFFFFF"/>
                </a:solidFill>
              </a:rPr>
              <a:t>Maximum concentration (</a:t>
            </a:r>
            <a:r>
              <a:rPr lang="en-US" sz="1500" dirty="0" err="1">
                <a:solidFill>
                  <a:srgbClr val="FFFFFF"/>
                </a:solidFill>
              </a:rPr>
              <a:t>C</a:t>
            </a:r>
            <a:r>
              <a:rPr lang="en-US" sz="1500" baseline="-25000" dirty="0" err="1">
                <a:solidFill>
                  <a:srgbClr val="FFFFFF"/>
                </a:solidFill>
              </a:rPr>
              <a:t>max</a:t>
            </a:r>
            <a:r>
              <a:rPr lang="en-US" sz="1500" dirty="0">
                <a:solidFill>
                  <a:srgbClr val="FFFFFF"/>
                </a:solidFill>
              </a:rPr>
              <a:t>)</a:t>
            </a:r>
          </a:p>
          <a:p>
            <a:pPr marL="285750" indent="-285750" fontAlgn="base">
              <a:spcBef>
                <a:spcPct val="0"/>
              </a:spcBef>
              <a:spcAft>
                <a:spcPts val="300"/>
              </a:spcAft>
              <a:buFont typeface="Arial" pitchFamily="34" charset="0"/>
              <a:buChar char="−"/>
              <a:defRPr/>
            </a:pPr>
            <a:r>
              <a:rPr lang="en-US" sz="1500" dirty="0">
                <a:solidFill>
                  <a:srgbClr val="FFFFFF"/>
                </a:solidFill>
              </a:rPr>
              <a:t>Peak to trough fluctuation ratio (PTF)</a:t>
            </a:r>
          </a:p>
          <a:p>
            <a:pPr marL="285750" indent="-285750" fontAlgn="base">
              <a:spcBef>
                <a:spcPct val="0"/>
              </a:spcBef>
              <a:spcAft>
                <a:spcPts val="300"/>
              </a:spcAft>
              <a:buFont typeface="Arial" pitchFamily="34" charset="0"/>
              <a:buChar char="−"/>
              <a:defRPr/>
            </a:pPr>
            <a:r>
              <a:rPr lang="en-US" sz="1500" dirty="0">
                <a:solidFill>
                  <a:srgbClr val="FFFFFF"/>
                </a:solidFill>
              </a:rPr>
              <a:t>Clearance at steady state (</a:t>
            </a:r>
            <a:r>
              <a:rPr lang="en-US" sz="1500" dirty="0" err="1">
                <a:solidFill>
                  <a:srgbClr val="FFFFFF"/>
                </a:solidFill>
              </a:rPr>
              <a:t>CL</a:t>
            </a:r>
            <a:r>
              <a:rPr lang="en-US" sz="1500" baseline="-25000" dirty="0" err="1">
                <a:solidFill>
                  <a:srgbClr val="FFFFFF"/>
                </a:solidFill>
              </a:rPr>
              <a:t>ss</a:t>
            </a:r>
            <a:r>
              <a:rPr lang="en-US" sz="1500" dirty="0">
                <a:solidFill>
                  <a:srgbClr val="FFFFFF"/>
                </a:solidFill>
              </a:rPr>
              <a:t>) </a:t>
            </a:r>
          </a:p>
          <a:p>
            <a:pPr marL="285750" indent="-285750" fontAlgn="base">
              <a:spcBef>
                <a:spcPct val="0"/>
              </a:spcBef>
              <a:spcAft>
                <a:spcPts val="300"/>
              </a:spcAft>
              <a:buFont typeface="Arial" pitchFamily="34" charset="0"/>
              <a:buChar char="−"/>
              <a:defRPr/>
            </a:pPr>
            <a:r>
              <a:rPr lang="en-US" sz="1500" dirty="0">
                <a:solidFill>
                  <a:srgbClr val="FFFFFF"/>
                </a:solidFill>
              </a:rPr>
              <a:t>Terminal elimination rate constant (</a:t>
            </a:r>
            <a:r>
              <a:rPr lang="en-US" sz="1500" dirty="0" err="1">
                <a:solidFill>
                  <a:srgbClr val="FFFFFF"/>
                </a:solidFill>
              </a:rPr>
              <a:t>ʎ</a:t>
            </a:r>
            <a:r>
              <a:rPr lang="en-US" sz="1500" baseline="-25000" dirty="0" err="1">
                <a:solidFill>
                  <a:srgbClr val="FFFFFF"/>
                </a:solidFill>
              </a:rPr>
              <a:t>z</a:t>
            </a:r>
            <a:r>
              <a:rPr lang="en-US" sz="1500" dirty="0">
                <a:solidFill>
                  <a:srgbClr val="FFFFFF"/>
                </a:solidFill>
              </a:rPr>
              <a:t>) </a:t>
            </a:r>
          </a:p>
          <a:p>
            <a:pPr marL="285750" indent="-285750" fontAlgn="base">
              <a:spcBef>
                <a:spcPct val="0"/>
              </a:spcBef>
              <a:spcAft>
                <a:spcPts val="300"/>
              </a:spcAft>
              <a:buFont typeface="Arial" pitchFamily="34" charset="0"/>
              <a:buChar char="−"/>
              <a:defRPr/>
            </a:pPr>
            <a:r>
              <a:rPr lang="en-US" sz="1500" dirty="0">
                <a:solidFill>
                  <a:srgbClr val="FFFFFF"/>
                </a:solidFill>
              </a:rPr>
              <a:t>Mean residence time at steady state (</a:t>
            </a:r>
            <a:r>
              <a:rPr lang="en-US" sz="1500" dirty="0" err="1">
                <a:solidFill>
                  <a:srgbClr val="FFFFFF"/>
                </a:solidFill>
              </a:rPr>
              <a:t>MRT</a:t>
            </a:r>
            <a:r>
              <a:rPr lang="en-US" sz="1500" baseline="-25000" dirty="0" err="1">
                <a:solidFill>
                  <a:srgbClr val="FFFFFF"/>
                </a:solidFill>
              </a:rPr>
              <a:t>ss</a:t>
            </a:r>
            <a:r>
              <a:rPr lang="en-US" sz="1500" dirty="0">
                <a:solidFill>
                  <a:srgbClr val="FFFFFF"/>
                </a:solidFill>
              </a:rPr>
              <a:t>)</a:t>
            </a:r>
          </a:p>
          <a:p>
            <a:pPr marL="285750" indent="-285750" fontAlgn="base">
              <a:spcBef>
                <a:spcPct val="0"/>
              </a:spcBef>
              <a:spcAft>
                <a:spcPts val="300"/>
              </a:spcAft>
              <a:buFont typeface="Arial" pitchFamily="34" charset="0"/>
              <a:buChar char="−"/>
              <a:defRPr/>
            </a:pPr>
            <a:r>
              <a:rPr lang="en-US" sz="1500" dirty="0">
                <a:solidFill>
                  <a:srgbClr val="FFFFFF"/>
                </a:solidFill>
              </a:rPr>
              <a:t>Terminal half life (t </a:t>
            </a:r>
            <a:r>
              <a:rPr lang="en-US" sz="1500" baseline="-25000" dirty="0">
                <a:solidFill>
                  <a:srgbClr val="FFFFFF"/>
                </a:solidFill>
              </a:rPr>
              <a:t>½</a:t>
            </a:r>
            <a:r>
              <a:rPr lang="en-US" sz="1500" dirty="0">
                <a:solidFill>
                  <a:srgbClr val="FFFFFF"/>
                </a:solidFill>
              </a:rPr>
              <a:t>)</a:t>
            </a:r>
          </a:p>
          <a:p>
            <a:pPr marL="285750" indent="-285750" fontAlgn="base">
              <a:spcBef>
                <a:spcPct val="0"/>
              </a:spcBef>
              <a:spcAft>
                <a:spcPts val="300"/>
              </a:spcAft>
              <a:buFont typeface="Arial" pitchFamily="34" charset="0"/>
              <a:buChar char="−"/>
              <a:defRPr/>
            </a:pPr>
            <a:r>
              <a:rPr lang="en-US" sz="1500" dirty="0">
                <a:solidFill>
                  <a:srgbClr val="FFFFFF"/>
                </a:solidFill>
              </a:rPr>
              <a:t>Apparent volume of distribution at steady state (</a:t>
            </a:r>
            <a:r>
              <a:rPr lang="en-US" sz="1500" dirty="0" err="1">
                <a:solidFill>
                  <a:srgbClr val="FFFFFF"/>
                </a:solidFill>
              </a:rPr>
              <a:t>Vz</a:t>
            </a:r>
            <a:r>
              <a:rPr lang="en-US" sz="1500" baseline="-25000" dirty="0" err="1">
                <a:solidFill>
                  <a:srgbClr val="FFFFFF"/>
                </a:solidFill>
              </a:rPr>
              <a:t>ss</a:t>
            </a:r>
            <a:r>
              <a:rPr lang="en-US" sz="1500" dirty="0">
                <a:solidFill>
                  <a:srgbClr val="FFFFFF"/>
                </a:solidFill>
              </a:rPr>
              <a:t>)</a:t>
            </a:r>
          </a:p>
          <a:p>
            <a:pPr fontAlgn="base">
              <a:spcBef>
                <a:spcPct val="0"/>
              </a:spcBef>
              <a:spcAft>
                <a:spcPts val="300"/>
              </a:spcAft>
              <a:defRPr/>
            </a:pPr>
            <a:r>
              <a:rPr lang="en-US" sz="1500" b="1" dirty="0">
                <a:solidFill>
                  <a:srgbClr val="FFFF00"/>
                </a:solidFill>
              </a:rPr>
              <a:t>Safety Objectives: </a:t>
            </a:r>
            <a:r>
              <a:rPr lang="en-US" sz="1500" dirty="0" err="1">
                <a:solidFill>
                  <a:srgbClr val="FFFFFF"/>
                </a:solidFill>
              </a:rPr>
              <a:t>Cardiotoxicity</a:t>
            </a:r>
            <a:r>
              <a:rPr lang="en-US" sz="1500" dirty="0">
                <a:solidFill>
                  <a:srgbClr val="FFFFFF"/>
                </a:solidFill>
              </a:rPr>
              <a:t>, Infusion reaction /hypersensitivity</a:t>
            </a:r>
          </a:p>
        </p:txBody>
      </p:sp>
      <p:sp>
        <p:nvSpPr>
          <p:cNvPr id="48131" name="TextBox 4"/>
          <p:cNvSpPr txBox="1">
            <a:spLocks noChangeArrowheads="1"/>
          </p:cNvSpPr>
          <p:nvPr/>
        </p:nvSpPr>
        <p:spPr bwMode="auto">
          <a:xfrm>
            <a:off x="374650" y="1028700"/>
            <a:ext cx="8553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buClr>
                <a:srgbClr val="F09828"/>
              </a:buClr>
              <a:buFont typeface="Arial" pitchFamily="34" charset="0"/>
              <a:buChar char="•"/>
            </a:pPr>
            <a:r>
              <a:rPr lang="en-US" altLang="en-US" b="1" dirty="0">
                <a:solidFill>
                  <a:srgbClr val="FFFFFF"/>
                </a:solidFill>
              </a:rPr>
              <a:t>Multicenter trial: Korea, Russia, Ukraine, Latvia, Serbia</a:t>
            </a:r>
          </a:p>
        </p:txBody>
      </p:sp>
      <p:sp>
        <p:nvSpPr>
          <p:cNvPr id="48132" name="TextBox 5"/>
          <p:cNvSpPr txBox="1">
            <a:spLocks noChangeArrowheads="1"/>
          </p:cNvSpPr>
          <p:nvPr/>
        </p:nvSpPr>
        <p:spPr bwMode="auto">
          <a:xfrm>
            <a:off x="349250" y="6426200"/>
            <a:ext cx="868045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lnSpc>
                <a:spcPct val="90000"/>
              </a:lnSpc>
              <a:spcBef>
                <a:spcPct val="0"/>
              </a:spcBef>
              <a:spcAft>
                <a:spcPct val="0"/>
              </a:spcAft>
            </a:pPr>
            <a:r>
              <a:rPr lang="en-US" altLang="en-US" sz="1200" b="1" dirty="0" err="1" smtClean="0">
                <a:solidFill>
                  <a:srgbClr val="FFFFFF"/>
                </a:solidFill>
              </a:rPr>
              <a:t>Im</a:t>
            </a:r>
            <a:r>
              <a:rPr lang="en-US" altLang="en-US" sz="1200" b="1" dirty="0" smtClean="0">
                <a:solidFill>
                  <a:srgbClr val="FFFFFF"/>
                </a:solidFill>
              </a:rPr>
              <a:t> Y, et al. Presented </a:t>
            </a:r>
            <a:r>
              <a:rPr lang="en-US" altLang="en-US" sz="1200" b="1" dirty="0">
                <a:solidFill>
                  <a:srgbClr val="FFFFFF"/>
                </a:solidFill>
              </a:rPr>
              <a:t>at 13</a:t>
            </a:r>
            <a:r>
              <a:rPr lang="en-US" altLang="en-US" sz="1200" b="1" baseline="30000" dirty="0">
                <a:solidFill>
                  <a:srgbClr val="FFFFFF"/>
                </a:solidFill>
              </a:rPr>
              <a:t>th</a:t>
            </a:r>
            <a:r>
              <a:rPr lang="en-US" altLang="en-US" sz="1200" b="1" dirty="0">
                <a:solidFill>
                  <a:srgbClr val="FFFFFF"/>
                </a:solidFill>
              </a:rPr>
              <a:t> St </a:t>
            </a:r>
            <a:r>
              <a:rPr lang="en-US" altLang="en-US" sz="1200" b="1" dirty="0" err="1">
                <a:solidFill>
                  <a:srgbClr val="FFFFFF"/>
                </a:solidFill>
              </a:rPr>
              <a:t>Gallen</a:t>
            </a:r>
            <a:r>
              <a:rPr lang="en-US" altLang="en-US" sz="1200" b="1" dirty="0">
                <a:solidFill>
                  <a:srgbClr val="FFFFFF"/>
                </a:solidFill>
              </a:rPr>
              <a:t> International Breast Cancer </a:t>
            </a:r>
            <a:r>
              <a:rPr lang="en-US" altLang="en-US" sz="1200" b="1" dirty="0" smtClean="0">
                <a:solidFill>
                  <a:srgbClr val="FFFFFF"/>
                </a:solidFill>
              </a:rPr>
              <a:t>Conference; 13-16 March 2013; St </a:t>
            </a:r>
            <a:r>
              <a:rPr lang="en-US" altLang="en-US" sz="1200" b="1" dirty="0" err="1" smtClean="0">
                <a:solidFill>
                  <a:srgbClr val="FFFFFF"/>
                </a:solidFill>
              </a:rPr>
              <a:t>Gallen</a:t>
            </a:r>
            <a:r>
              <a:rPr lang="en-US" altLang="en-US" sz="1200" b="1" dirty="0" smtClean="0">
                <a:solidFill>
                  <a:srgbClr val="FFFFFF"/>
                </a:solidFill>
              </a:rPr>
              <a:t>, Switzerland. Poster </a:t>
            </a:r>
            <a:r>
              <a:rPr lang="en-US" altLang="en-US" sz="1200" b="1" dirty="0">
                <a:solidFill>
                  <a:srgbClr val="FFFFFF"/>
                </a:solidFill>
              </a:rPr>
              <a:t>268.</a:t>
            </a:r>
          </a:p>
        </p:txBody>
      </p:sp>
      <p:sp>
        <p:nvSpPr>
          <p:cNvPr id="48133" name="TextBox 2"/>
          <p:cNvSpPr txBox="1">
            <a:spLocks noChangeArrowheads="1"/>
          </p:cNvSpPr>
          <p:nvPr/>
        </p:nvSpPr>
        <p:spPr bwMode="auto">
          <a:xfrm>
            <a:off x="374650" y="1389063"/>
            <a:ext cx="8553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buClr>
                <a:srgbClr val="F09828"/>
              </a:buClr>
              <a:buFont typeface="Arial" pitchFamily="34" charset="0"/>
              <a:buChar char="•"/>
            </a:pPr>
            <a:r>
              <a:rPr lang="en-US" altLang="en-US" sz="1600" b="1" dirty="0">
                <a:solidFill>
                  <a:srgbClr val="FFFFFF"/>
                </a:solidFill>
              </a:rPr>
              <a:t>MBC, HER2 FISH+ with measurable disease, no prior </a:t>
            </a:r>
            <a:r>
              <a:rPr lang="en-US" altLang="en-US" sz="1600" b="1" dirty="0" err="1">
                <a:solidFill>
                  <a:srgbClr val="FFFFFF"/>
                </a:solidFill>
              </a:rPr>
              <a:t>trastuzumab</a:t>
            </a:r>
            <a:r>
              <a:rPr lang="en-US" altLang="en-US" sz="1600" b="1" dirty="0">
                <a:solidFill>
                  <a:srgbClr val="FFFFFF"/>
                </a:solidFill>
              </a:rPr>
              <a:t> and CT for MBC, &gt; than 12 months from </a:t>
            </a:r>
            <a:r>
              <a:rPr lang="en-US" altLang="en-US" sz="1600" b="1" dirty="0" smtClean="0">
                <a:solidFill>
                  <a:srgbClr val="FFFFFF"/>
                </a:solidFill>
              </a:rPr>
              <a:t>adjuvant/</a:t>
            </a:r>
            <a:r>
              <a:rPr lang="en-US" altLang="en-US" sz="1600" b="1" dirty="0" err="1" smtClean="0">
                <a:solidFill>
                  <a:srgbClr val="FFFFFF"/>
                </a:solidFill>
              </a:rPr>
              <a:t>neoadjuvant</a:t>
            </a:r>
            <a:r>
              <a:rPr lang="en-US" altLang="en-US" sz="1600" b="1" dirty="0" smtClean="0">
                <a:solidFill>
                  <a:srgbClr val="FFFFFF"/>
                </a:solidFill>
              </a:rPr>
              <a:t> </a:t>
            </a:r>
            <a:r>
              <a:rPr lang="en-US" altLang="en-US" sz="1600" b="1" dirty="0" err="1">
                <a:solidFill>
                  <a:srgbClr val="FFFFFF"/>
                </a:solidFill>
              </a:rPr>
              <a:t>trastuzumab</a:t>
            </a:r>
            <a:r>
              <a:rPr lang="en-US" altLang="en-US" sz="1600" b="1" dirty="0">
                <a:solidFill>
                  <a:srgbClr val="FFFFFF"/>
                </a:solidFill>
              </a:rPr>
              <a:t> and CT </a:t>
            </a:r>
          </a:p>
        </p:txBody>
      </p:sp>
      <p:sp>
        <p:nvSpPr>
          <p:cNvPr id="8" name="Title 1"/>
          <p:cNvSpPr txBox="1">
            <a:spLocks/>
          </p:cNvSpPr>
          <p:nvPr/>
        </p:nvSpPr>
        <p:spPr bwMode="auto">
          <a:xfrm>
            <a:off x="12700" y="67490"/>
            <a:ext cx="8885238" cy="1143001"/>
          </a:xfrm>
          <a:prstGeom prst="rect">
            <a:avLst/>
          </a:prstGeom>
          <a:noFill/>
          <a:ln>
            <a:noFill/>
          </a:ln>
          <a:effectLst>
            <a:outerShdw dist="35921" dir="2700000" algn="ctr" rotWithShape="0">
              <a:schemeClr val="bg2"/>
            </a:outerShdw>
          </a:effectLst>
          <a:extLst/>
        </p:spPr>
        <p:txBody>
          <a:bodyPr anchor="ctr"/>
          <a:lstStyle>
            <a:lvl1pPr algn="ctr" rtl="0" eaLnBrk="0" fontAlgn="base" hangingPunct="0">
              <a:lnSpc>
                <a:spcPct val="90000"/>
              </a:lnSpc>
              <a:spcBef>
                <a:spcPct val="0"/>
              </a:spcBef>
              <a:spcAft>
                <a:spcPct val="0"/>
              </a:spcAft>
              <a:defRPr sz="4000" b="1">
                <a:solidFill>
                  <a:schemeClr val="tx2"/>
                </a:solidFill>
                <a:latin typeface="+mj-lt"/>
                <a:ea typeface="+mj-ea"/>
                <a:cs typeface="+mj-cs"/>
              </a:defRPr>
            </a:lvl1pPr>
            <a:lvl2pPr algn="ctr" rtl="0" eaLnBrk="0" fontAlgn="base" hangingPunct="0">
              <a:lnSpc>
                <a:spcPct val="90000"/>
              </a:lnSpc>
              <a:spcBef>
                <a:spcPct val="0"/>
              </a:spcBef>
              <a:spcAft>
                <a:spcPct val="0"/>
              </a:spcAft>
              <a:defRPr sz="4000" b="1">
                <a:solidFill>
                  <a:schemeClr val="tx2"/>
                </a:solidFill>
                <a:latin typeface="Arial" charset="0"/>
              </a:defRPr>
            </a:lvl2pPr>
            <a:lvl3pPr algn="ctr" rtl="0" eaLnBrk="0" fontAlgn="base" hangingPunct="0">
              <a:lnSpc>
                <a:spcPct val="90000"/>
              </a:lnSpc>
              <a:spcBef>
                <a:spcPct val="0"/>
              </a:spcBef>
              <a:spcAft>
                <a:spcPct val="0"/>
              </a:spcAft>
              <a:defRPr sz="4000" b="1">
                <a:solidFill>
                  <a:schemeClr val="tx2"/>
                </a:solidFill>
                <a:latin typeface="Arial" charset="0"/>
              </a:defRPr>
            </a:lvl3pPr>
            <a:lvl4pPr algn="ctr" rtl="0" eaLnBrk="0" fontAlgn="base" hangingPunct="0">
              <a:lnSpc>
                <a:spcPct val="90000"/>
              </a:lnSpc>
              <a:spcBef>
                <a:spcPct val="0"/>
              </a:spcBef>
              <a:spcAft>
                <a:spcPct val="0"/>
              </a:spcAft>
              <a:defRPr sz="4000" b="1">
                <a:solidFill>
                  <a:schemeClr val="tx2"/>
                </a:solidFill>
                <a:latin typeface="Arial" charset="0"/>
              </a:defRPr>
            </a:lvl4pPr>
            <a:lvl5pPr algn="ctr" rtl="0" eaLnBrk="0" fontAlgn="base" hangingPunct="0">
              <a:lnSpc>
                <a:spcPct val="90000"/>
              </a:lnSpc>
              <a:spcBef>
                <a:spcPct val="0"/>
              </a:spcBef>
              <a:spcAft>
                <a:spcPct val="0"/>
              </a:spcAft>
              <a:defRPr sz="4000" b="1">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nSpc>
                <a:spcPct val="85000"/>
              </a:lnSpc>
              <a:defRPr/>
            </a:pPr>
            <a:r>
              <a:rPr lang="en-US" sz="2400" kern="0" dirty="0" smtClean="0">
                <a:solidFill>
                  <a:srgbClr val="F09828"/>
                </a:solidFill>
              </a:rPr>
              <a:t>Phase I/</a:t>
            </a:r>
            <a:r>
              <a:rPr lang="en-US" sz="2400" kern="0" dirty="0" err="1" smtClean="0">
                <a:solidFill>
                  <a:srgbClr val="F09828"/>
                </a:solidFill>
              </a:rPr>
              <a:t>IIb</a:t>
            </a:r>
            <a:r>
              <a:rPr lang="en-US" sz="2400" kern="0" dirty="0" smtClean="0">
                <a:solidFill>
                  <a:srgbClr val="F09828"/>
                </a:solidFill>
              </a:rPr>
              <a:t> Randomized </a:t>
            </a:r>
            <a:r>
              <a:rPr lang="en-US" sz="2400" kern="0" dirty="0">
                <a:solidFill>
                  <a:srgbClr val="F09828"/>
                </a:solidFill>
              </a:rPr>
              <a:t>C</a:t>
            </a:r>
            <a:r>
              <a:rPr lang="en-US" sz="2400" kern="0" dirty="0" smtClean="0">
                <a:solidFill>
                  <a:srgbClr val="F09828"/>
                </a:solidFill>
              </a:rPr>
              <a:t>linical </a:t>
            </a:r>
            <a:r>
              <a:rPr lang="en-US" sz="2400" kern="0" dirty="0">
                <a:solidFill>
                  <a:srgbClr val="F09828"/>
                </a:solidFill>
              </a:rPr>
              <a:t>T</a:t>
            </a:r>
            <a:r>
              <a:rPr lang="en-US" sz="2400" kern="0" dirty="0" smtClean="0">
                <a:solidFill>
                  <a:srgbClr val="F09828"/>
                </a:solidFill>
              </a:rPr>
              <a:t>rial </a:t>
            </a:r>
            <a:r>
              <a:rPr lang="en-US" sz="2400" kern="0" dirty="0">
                <a:solidFill>
                  <a:srgbClr val="F09828"/>
                </a:solidFill>
              </a:rPr>
              <a:t>C</a:t>
            </a:r>
            <a:r>
              <a:rPr lang="en-US" sz="2400" kern="0" dirty="0" smtClean="0">
                <a:solidFill>
                  <a:srgbClr val="F09828"/>
                </a:solidFill>
              </a:rPr>
              <a:t>omparing PK and Safety of Herceptin</a:t>
            </a:r>
            <a:r>
              <a:rPr lang="en-US" altLang="de-DE" sz="2400" baseline="30000" dirty="0"/>
              <a:t>®</a:t>
            </a:r>
            <a:r>
              <a:rPr lang="en-US" sz="2400" kern="0" dirty="0" smtClean="0">
                <a:solidFill>
                  <a:srgbClr val="F09828"/>
                </a:solidFill>
              </a:rPr>
              <a:t> and Its Biosimilar, CT-P6, in</a:t>
            </a:r>
          </a:p>
          <a:p>
            <a:pPr>
              <a:lnSpc>
                <a:spcPct val="85000"/>
              </a:lnSpc>
              <a:defRPr/>
            </a:pPr>
            <a:r>
              <a:rPr lang="en-US" sz="2400" kern="0" dirty="0" smtClean="0">
                <a:solidFill>
                  <a:srgbClr val="F09828"/>
                </a:solidFill>
              </a:rPr>
              <a:t>Metastatic Breast Cancer</a:t>
            </a:r>
            <a:endParaRPr lang="en-US" sz="2400" kern="0" dirty="0">
              <a:solidFill>
                <a:srgbClr val="F09828"/>
              </a:solidFill>
            </a:endParaRPr>
          </a:p>
        </p:txBody>
      </p:sp>
      <p:sp>
        <p:nvSpPr>
          <p:cNvPr id="2" name="Oval 1"/>
          <p:cNvSpPr/>
          <p:nvPr/>
        </p:nvSpPr>
        <p:spPr>
          <a:xfrm>
            <a:off x="1452562" y="2019300"/>
            <a:ext cx="1595438" cy="5207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1400" b="1" dirty="0">
                <a:solidFill>
                  <a:srgbClr val="000000"/>
                </a:solidFill>
              </a:rPr>
              <a:t>Screened</a:t>
            </a:r>
          </a:p>
          <a:p>
            <a:pPr algn="ctr" fontAlgn="base">
              <a:spcBef>
                <a:spcPct val="0"/>
              </a:spcBef>
              <a:spcAft>
                <a:spcPct val="0"/>
              </a:spcAft>
              <a:defRPr/>
            </a:pPr>
            <a:r>
              <a:rPr lang="en-US" sz="1400" b="1" dirty="0">
                <a:solidFill>
                  <a:srgbClr val="000000"/>
                </a:solidFill>
              </a:rPr>
              <a:t>N = 332</a:t>
            </a:r>
          </a:p>
        </p:txBody>
      </p:sp>
      <p:sp>
        <p:nvSpPr>
          <p:cNvPr id="9" name="Oval 8"/>
          <p:cNvSpPr/>
          <p:nvPr/>
        </p:nvSpPr>
        <p:spPr>
          <a:xfrm>
            <a:off x="1320800" y="2590800"/>
            <a:ext cx="1803400" cy="5461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1400" b="1" dirty="0">
                <a:solidFill>
                  <a:srgbClr val="000000"/>
                </a:solidFill>
              </a:rPr>
              <a:t>Randomized</a:t>
            </a:r>
          </a:p>
          <a:p>
            <a:pPr algn="ctr" fontAlgn="base">
              <a:spcBef>
                <a:spcPct val="0"/>
              </a:spcBef>
              <a:spcAft>
                <a:spcPct val="0"/>
              </a:spcAft>
              <a:defRPr/>
            </a:pPr>
            <a:r>
              <a:rPr lang="en-US" sz="1400" b="1" dirty="0">
                <a:solidFill>
                  <a:srgbClr val="000000"/>
                </a:solidFill>
              </a:rPr>
              <a:t>N = 174</a:t>
            </a:r>
          </a:p>
        </p:txBody>
      </p:sp>
      <p:sp>
        <p:nvSpPr>
          <p:cNvPr id="10" name="Oval 9"/>
          <p:cNvSpPr/>
          <p:nvPr/>
        </p:nvSpPr>
        <p:spPr>
          <a:xfrm>
            <a:off x="247650" y="3365500"/>
            <a:ext cx="1936750" cy="6350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lnSpc>
                <a:spcPct val="95000"/>
              </a:lnSpc>
              <a:spcBef>
                <a:spcPct val="0"/>
              </a:spcBef>
              <a:spcAft>
                <a:spcPct val="0"/>
              </a:spcAft>
              <a:defRPr/>
            </a:pPr>
            <a:r>
              <a:rPr lang="en-US" sz="1400" b="1" dirty="0">
                <a:solidFill>
                  <a:srgbClr val="000000"/>
                </a:solidFill>
              </a:rPr>
              <a:t>CT-P6 + paclitaxel</a:t>
            </a:r>
          </a:p>
          <a:p>
            <a:pPr algn="ctr" fontAlgn="base">
              <a:lnSpc>
                <a:spcPct val="95000"/>
              </a:lnSpc>
              <a:spcBef>
                <a:spcPct val="0"/>
              </a:spcBef>
              <a:spcAft>
                <a:spcPct val="0"/>
              </a:spcAft>
              <a:defRPr/>
            </a:pPr>
            <a:r>
              <a:rPr lang="en-US" sz="1400" b="1" dirty="0">
                <a:solidFill>
                  <a:srgbClr val="000000"/>
                </a:solidFill>
              </a:rPr>
              <a:t>N = 86</a:t>
            </a:r>
          </a:p>
        </p:txBody>
      </p:sp>
      <p:sp>
        <p:nvSpPr>
          <p:cNvPr id="11" name="Oval 10"/>
          <p:cNvSpPr/>
          <p:nvPr/>
        </p:nvSpPr>
        <p:spPr>
          <a:xfrm>
            <a:off x="2197100" y="3365500"/>
            <a:ext cx="1955800" cy="6350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lnSpc>
                <a:spcPct val="95000"/>
              </a:lnSpc>
              <a:spcBef>
                <a:spcPts val="400"/>
              </a:spcBef>
              <a:spcAft>
                <a:spcPct val="0"/>
              </a:spcAft>
              <a:defRPr/>
            </a:pPr>
            <a:r>
              <a:rPr lang="en-US" sz="1400" b="1" dirty="0" smtClean="0">
                <a:solidFill>
                  <a:srgbClr val="000000"/>
                </a:solidFill>
              </a:rPr>
              <a:t>  Herceptin</a:t>
            </a:r>
            <a:r>
              <a:rPr lang="en-US" altLang="de-DE" sz="1400" baseline="30000" dirty="0">
                <a:solidFill>
                  <a:schemeClr val="bg2"/>
                </a:solidFill>
              </a:rPr>
              <a:t>®</a:t>
            </a:r>
            <a:r>
              <a:rPr lang="en-US" sz="1400" b="1" dirty="0" smtClean="0">
                <a:solidFill>
                  <a:srgbClr val="000000"/>
                </a:solidFill>
              </a:rPr>
              <a:t> </a:t>
            </a:r>
            <a:r>
              <a:rPr lang="en-US" sz="1400" b="1" dirty="0">
                <a:solidFill>
                  <a:srgbClr val="000000"/>
                </a:solidFill>
              </a:rPr>
              <a:t>+ paclitaxel</a:t>
            </a:r>
          </a:p>
          <a:p>
            <a:pPr algn="ctr" fontAlgn="base">
              <a:lnSpc>
                <a:spcPct val="95000"/>
              </a:lnSpc>
              <a:spcBef>
                <a:spcPct val="0"/>
              </a:spcBef>
              <a:spcAft>
                <a:spcPct val="0"/>
              </a:spcAft>
              <a:defRPr/>
            </a:pPr>
            <a:r>
              <a:rPr lang="en-US" sz="1400" b="1" dirty="0">
                <a:solidFill>
                  <a:srgbClr val="000000"/>
                </a:solidFill>
              </a:rPr>
              <a:t>N = 88</a:t>
            </a:r>
          </a:p>
        </p:txBody>
      </p:sp>
      <p:sp>
        <p:nvSpPr>
          <p:cNvPr id="12" name="Oval 11"/>
          <p:cNvSpPr/>
          <p:nvPr/>
        </p:nvSpPr>
        <p:spPr>
          <a:xfrm>
            <a:off x="247650" y="4025900"/>
            <a:ext cx="1936750" cy="6350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lnSpc>
                <a:spcPct val="95000"/>
              </a:lnSpc>
              <a:spcBef>
                <a:spcPct val="0"/>
              </a:spcBef>
              <a:spcAft>
                <a:spcPct val="0"/>
              </a:spcAft>
              <a:defRPr/>
            </a:pPr>
            <a:r>
              <a:rPr lang="en-US" sz="1400" b="1" dirty="0">
                <a:solidFill>
                  <a:srgbClr val="000000"/>
                </a:solidFill>
              </a:rPr>
              <a:t>Steady-state achieved</a:t>
            </a:r>
          </a:p>
          <a:p>
            <a:pPr algn="ctr" fontAlgn="base">
              <a:lnSpc>
                <a:spcPct val="95000"/>
              </a:lnSpc>
              <a:spcBef>
                <a:spcPct val="0"/>
              </a:spcBef>
              <a:spcAft>
                <a:spcPct val="0"/>
              </a:spcAft>
              <a:defRPr/>
            </a:pPr>
            <a:r>
              <a:rPr lang="en-US" sz="1400" b="1" dirty="0">
                <a:solidFill>
                  <a:srgbClr val="000000"/>
                </a:solidFill>
              </a:rPr>
              <a:t>N = 51</a:t>
            </a:r>
          </a:p>
        </p:txBody>
      </p:sp>
      <p:sp>
        <p:nvSpPr>
          <p:cNvPr id="13" name="Oval 12"/>
          <p:cNvSpPr/>
          <p:nvPr/>
        </p:nvSpPr>
        <p:spPr>
          <a:xfrm>
            <a:off x="2298700" y="4038600"/>
            <a:ext cx="1854200" cy="6350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lnSpc>
                <a:spcPct val="95000"/>
              </a:lnSpc>
              <a:spcBef>
                <a:spcPct val="0"/>
              </a:spcBef>
              <a:spcAft>
                <a:spcPct val="0"/>
              </a:spcAft>
              <a:defRPr/>
            </a:pPr>
            <a:r>
              <a:rPr lang="en-US" sz="1400" b="1" dirty="0">
                <a:solidFill>
                  <a:srgbClr val="000000"/>
                </a:solidFill>
              </a:rPr>
              <a:t>Steady-state achieved</a:t>
            </a:r>
          </a:p>
          <a:p>
            <a:pPr algn="ctr" fontAlgn="base">
              <a:lnSpc>
                <a:spcPct val="95000"/>
              </a:lnSpc>
              <a:spcBef>
                <a:spcPct val="0"/>
              </a:spcBef>
              <a:spcAft>
                <a:spcPct val="0"/>
              </a:spcAft>
              <a:defRPr/>
            </a:pPr>
            <a:r>
              <a:rPr lang="en-US" sz="1400" b="1" dirty="0">
                <a:solidFill>
                  <a:srgbClr val="000000"/>
                </a:solidFill>
              </a:rPr>
              <a:t>N = 49</a:t>
            </a:r>
          </a:p>
        </p:txBody>
      </p:sp>
      <p:sp>
        <p:nvSpPr>
          <p:cNvPr id="14" name="Oval 13"/>
          <p:cNvSpPr/>
          <p:nvPr/>
        </p:nvSpPr>
        <p:spPr>
          <a:xfrm>
            <a:off x="247650" y="4737100"/>
            <a:ext cx="1911350" cy="6350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lnSpc>
                <a:spcPct val="95000"/>
              </a:lnSpc>
              <a:spcBef>
                <a:spcPct val="0"/>
              </a:spcBef>
              <a:spcAft>
                <a:spcPct val="0"/>
              </a:spcAft>
              <a:defRPr/>
            </a:pPr>
            <a:r>
              <a:rPr lang="en-US" sz="1400" b="1" dirty="0">
                <a:solidFill>
                  <a:srgbClr val="000000"/>
                </a:solidFill>
              </a:rPr>
              <a:t>Calculated AUC</a:t>
            </a:r>
            <a:r>
              <a:rPr lang="en-US" sz="1400" b="1" baseline="-25000" dirty="0">
                <a:solidFill>
                  <a:srgbClr val="000000"/>
                </a:solidFill>
              </a:rPr>
              <a:t>SS</a:t>
            </a:r>
            <a:endParaRPr lang="en-US" sz="1400" b="1" dirty="0">
              <a:solidFill>
                <a:srgbClr val="000000"/>
              </a:solidFill>
            </a:endParaRPr>
          </a:p>
          <a:p>
            <a:pPr algn="ctr" fontAlgn="base">
              <a:lnSpc>
                <a:spcPct val="95000"/>
              </a:lnSpc>
              <a:spcBef>
                <a:spcPct val="0"/>
              </a:spcBef>
              <a:spcAft>
                <a:spcPct val="0"/>
              </a:spcAft>
              <a:defRPr/>
            </a:pPr>
            <a:r>
              <a:rPr lang="en-US" sz="1400" b="1" dirty="0">
                <a:solidFill>
                  <a:srgbClr val="000000"/>
                </a:solidFill>
              </a:rPr>
              <a:t>N = 48</a:t>
            </a:r>
          </a:p>
        </p:txBody>
      </p:sp>
      <p:sp>
        <p:nvSpPr>
          <p:cNvPr id="15" name="Oval 14"/>
          <p:cNvSpPr/>
          <p:nvPr/>
        </p:nvSpPr>
        <p:spPr>
          <a:xfrm>
            <a:off x="2286000" y="4711700"/>
            <a:ext cx="1866900" cy="6350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lnSpc>
                <a:spcPct val="95000"/>
              </a:lnSpc>
              <a:spcBef>
                <a:spcPct val="0"/>
              </a:spcBef>
              <a:spcAft>
                <a:spcPct val="0"/>
              </a:spcAft>
              <a:defRPr/>
            </a:pPr>
            <a:r>
              <a:rPr lang="en-US" sz="1400" b="1" dirty="0">
                <a:solidFill>
                  <a:srgbClr val="000000"/>
                </a:solidFill>
              </a:rPr>
              <a:t>Calculated AUC</a:t>
            </a:r>
            <a:r>
              <a:rPr lang="en-US" sz="1400" b="1" baseline="-25000" dirty="0">
                <a:solidFill>
                  <a:srgbClr val="000000"/>
                </a:solidFill>
              </a:rPr>
              <a:t>SS</a:t>
            </a:r>
            <a:endParaRPr lang="en-US" sz="1400" b="1" dirty="0">
              <a:solidFill>
                <a:srgbClr val="000000"/>
              </a:solidFill>
            </a:endParaRPr>
          </a:p>
          <a:p>
            <a:pPr algn="ctr" fontAlgn="base">
              <a:lnSpc>
                <a:spcPct val="95000"/>
              </a:lnSpc>
              <a:spcBef>
                <a:spcPct val="0"/>
              </a:spcBef>
              <a:spcAft>
                <a:spcPct val="0"/>
              </a:spcAft>
              <a:defRPr/>
            </a:pPr>
            <a:r>
              <a:rPr lang="en-US" sz="1400" b="1" dirty="0">
                <a:solidFill>
                  <a:srgbClr val="000000"/>
                </a:solidFill>
              </a:rPr>
              <a:t>N = 49</a:t>
            </a:r>
          </a:p>
        </p:txBody>
      </p:sp>
      <p:sp>
        <p:nvSpPr>
          <p:cNvPr id="16" name="Oval 15"/>
          <p:cNvSpPr/>
          <p:nvPr/>
        </p:nvSpPr>
        <p:spPr>
          <a:xfrm>
            <a:off x="1003300" y="5715000"/>
            <a:ext cx="2349500" cy="6350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1200" b="1" dirty="0">
                <a:solidFill>
                  <a:srgbClr val="000000"/>
                </a:solidFill>
              </a:rPr>
              <a:t>Disease progression, </a:t>
            </a:r>
            <a:r>
              <a:rPr lang="en-US" sz="1200" b="1" dirty="0" smtClean="0">
                <a:solidFill>
                  <a:srgbClr val="000000"/>
                </a:solidFill>
              </a:rPr>
              <a:t>death, </a:t>
            </a:r>
            <a:r>
              <a:rPr lang="en-US" sz="1200" b="1" dirty="0">
                <a:solidFill>
                  <a:srgbClr val="000000"/>
                </a:solidFill>
              </a:rPr>
              <a:t>or discontinuation</a:t>
            </a:r>
          </a:p>
        </p:txBody>
      </p:sp>
      <p:cxnSp>
        <p:nvCxnSpPr>
          <p:cNvPr id="21" name="Elbow Connector 20"/>
          <p:cNvCxnSpPr/>
          <p:nvPr/>
        </p:nvCxnSpPr>
        <p:spPr>
          <a:xfrm rot="16200000" flipV="1">
            <a:off x="2228850" y="2508250"/>
            <a:ext cx="12700" cy="1765300"/>
          </a:xfrm>
          <a:prstGeom prst="bentConnector3">
            <a:avLst>
              <a:gd name="adj1" fmla="val 1800000"/>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4" idx="4"/>
          </p:cNvCxnSpPr>
          <p:nvPr/>
        </p:nvCxnSpPr>
        <p:spPr>
          <a:xfrm>
            <a:off x="1203325" y="5372100"/>
            <a:ext cx="434975" cy="3683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2628900" y="5346700"/>
            <a:ext cx="508000" cy="3937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52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0" y="341952"/>
            <a:ext cx="9143999" cy="1143000"/>
          </a:xfrm>
        </p:spPr>
        <p:txBody>
          <a:bodyPr/>
          <a:lstStyle/>
          <a:p>
            <a:pPr>
              <a:lnSpc>
                <a:spcPct val="85000"/>
              </a:lnSpc>
            </a:pPr>
            <a:r>
              <a:rPr lang="en-US" altLang="en-US" sz="3400" dirty="0" smtClean="0"/>
              <a:t>Phase I/</a:t>
            </a:r>
            <a:r>
              <a:rPr lang="en-US" altLang="en-US" sz="3400" dirty="0" err="1" smtClean="0"/>
              <a:t>IIb</a:t>
            </a:r>
            <a:r>
              <a:rPr lang="en-US" altLang="en-US" sz="3400" dirty="0" smtClean="0"/>
              <a:t> Trial Comparing Herceptin</a:t>
            </a:r>
            <a:r>
              <a:rPr lang="en-US" altLang="de-DE" sz="3600" baseline="30000" dirty="0"/>
              <a:t>®</a:t>
            </a:r>
            <a:r>
              <a:rPr lang="en-US" altLang="en-US" sz="3400" dirty="0" smtClean="0"/>
              <a:t> and its Biosimilar CT-P6 in MBC: Results</a:t>
            </a:r>
          </a:p>
        </p:txBody>
      </p:sp>
      <p:sp>
        <p:nvSpPr>
          <p:cNvPr id="49155" name="TextBox 4"/>
          <p:cNvSpPr txBox="1">
            <a:spLocks noChangeArrowheads="1"/>
          </p:cNvSpPr>
          <p:nvPr/>
        </p:nvSpPr>
        <p:spPr bwMode="auto">
          <a:xfrm>
            <a:off x="374650" y="1498600"/>
            <a:ext cx="8553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buClr>
                <a:srgbClr val="F09828"/>
              </a:buClr>
              <a:buFont typeface="Arial" pitchFamily="34" charset="0"/>
              <a:buChar char="•"/>
            </a:pPr>
            <a:r>
              <a:rPr lang="en-US" altLang="en-US" sz="2000" b="1" dirty="0">
                <a:solidFill>
                  <a:srgbClr val="FFFFFF"/>
                </a:solidFill>
              </a:rPr>
              <a:t>Multicenter trial: Korea, Russia, Ukraine, Latvia, Serbia</a:t>
            </a:r>
          </a:p>
        </p:txBody>
      </p:sp>
      <p:sp>
        <p:nvSpPr>
          <p:cNvPr id="7" name="TextBox 6"/>
          <p:cNvSpPr txBox="1"/>
          <p:nvPr/>
        </p:nvSpPr>
        <p:spPr>
          <a:xfrm>
            <a:off x="161925" y="4818063"/>
            <a:ext cx="8851900" cy="1446212"/>
          </a:xfrm>
          <a:prstGeom prst="rect">
            <a:avLst/>
          </a:prstGeom>
          <a:noFill/>
        </p:spPr>
        <p:txBody>
          <a:bodyPr>
            <a:spAutoFit/>
          </a:bodyPr>
          <a:lstStyle/>
          <a:p>
            <a:pPr fontAlgn="base">
              <a:spcBef>
                <a:spcPct val="0"/>
              </a:spcBef>
              <a:spcAft>
                <a:spcPct val="0"/>
              </a:spcAft>
              <a:defRPr/>
            </a:pPr>
            <a:r>
              <a:rPr lang="en-US" sz="2000" b="1" u="sng" dirty="0">
                <a:solidFill>
                  <a:srgbClr val="FFFFFF"/>
                </a:solidFill>
              </a:rPr>
              <a:t>Conclusions of the study</a:t>
            </a:r>
            <a:r>
              <a:rPr lang="en-US" sz="2000" b="1" dirty="0">
                <a:solidFill>
                  <a:srgbClr val="FFFFFF"/>
                </a:solidFill>
              </a:rPr>
              <a:t>:</a:t>
            </a:r>
          </a:p>
          <a:p>
            <a:pPr fontAlgn="base">
              <a:spcBef>
                <a:spcPct val="0"/>
              </a:spcBef>
              <a:spcAft>
                <a:spcPct val="0"/>
              </a:spcAft>
              <a:defRPr/>
            </a:pPr>
            <a:endParaRPr lang="en-US" sz="800" b="1" dirty="0">
              <a:solidFill>
                <a:srgbClr val="FFFFFF"/>
              </a:solidFill>
            </a:endParaRPr>
          </a:p>
          <a:p>
            <a:pPr marL="457200" indent="-457200" fontAlgn="base">
              <a:spcBef>
                <a:spcPct val="0"/>
              </a:spcBef>
              <a:spcAft>
                <a:spcPct val="0"/>
              </a:spcAft>
              <a:buClr>
                <a:srgbClr val="F09828"/>
              </a:buClr>
              <a:buFont typeface="Arial" panose="020B0604020202020204" pitchFamily="34" charset="0"/>
              <a:buChar char="•"/>
              <a:defRPr/>
            </a:pPr>
            <a:r>
              <a:rPr lang="en-US" sz="2000" b="1" dirty="0">
                <a:solidFill>
                  <a:srgbClr val="FFFFFF"/>
                </a:solidFill>
              </a:rPr>
              <a:t>CT-P6 demonstrated equivalent PK profile to </a:t>
            </a:r>
            <a:r>
              <a:rPr lang="en-US" sz="2000" b="1" dirty="0" smtClean="0">
                <a:solidFill>
                  <a:srgbClr val="FFFFFF"/>
                </a:solidFill>
              </a:rPr>
              <a:t>Herceptin</a:t>
            </a:r>
            <a:r>
              <a:rPr lang="en-US" altLang="de-DE" sz="2000" baseline="30000" dirty="0"/>
              <a:t>®</a:t>
            </a:r>
            <a:endParaRPr lang="en-US" sz="2000" b="1" dirty="0">
              <a:solidFill>
                <a:srgbClr val="FFFFFF"/>
              </a:solidFill>
            </a:endParaRPr>
          </a:p>
          <a:p>
            <a:pPr marL="457200" indent="-457200" fontAlgn="base">
              <a:spcBef>
                <a:spcPct val="0"/>
              </a:spcBef>
              <a:spcAft>
                <a:spcPct val="0"/>
              </a:spcAft>
              <a:buClr>
                <a:srgbClr val="F09828"/>
              </a:buClr>
              <a:buFont typeface="Arial" panose="020B0604020202020204" pitchFamily="34" charset="0"/>
              <a:buChar char="•"/>
              <a:defRPr/>
            </a:pPr>
            <a:r>
              <a:rPr lang="en-US" sz="2000" b="1" dirty="0">
                <a:solidFill>
                  <a:srgbClr val="FFFFFF"/>
                </a:solidFill>
              </a:rPr>
              <a:t>CT-P6 well tolerated with a comparable safety profile to </a:t>
            </a:r>
            <a:r>
              <a:rPr lang="en-US" sz="2000" b="1" dirty="0" smtClean="0">
                <a:solidFill>
                  <a:srgbClr val="FFFFFF"/>
                </a:solidFill>
              </a:rPr>
              <a:t>Herceptin</a:t>
            </a:r>
            <a:r>
              <a:rPr lang="en-US" altLang="de-DE" sz="2000" baseline="30000" dirty="0"/>
              <a:t>®</a:t>
            </a:r>
            <a:endParaRPr lang="en-US" sz="2000" b="1" dirty="0">
              <a:solidFill>
                <a:srgbClr val="FFFFFF"/>
              </a:solidFill>
            </a:endParaRPr>
          </a:p>
          <a:p>
            <a:pPr marL="463550" indent="-463550" fontAlgn="base">
              <a:spcBef>
                <a:spcPct val="0"/>
              </a:spcBef>
              <a:spcAft>
                <a:spcPct val="0"/>
              </a:spcAft>
              <a:buClr>
                <a:srgbClr val="F09828"/>
              </a:buClr>
              <a:defRPr/>
            </a:pPr>
            <a:r>
              <a:rPr lang="en-US" sz="2000" b="1" dirty="0" smtClean="0">
                <a:solidFill>
                  <a:srgbClr val="FFFFFF"/>
                </a:solidFill>
              </a:rPr>
              <a:t>      </a:t>
            </a:r>
            <a:r>
              <a:rPr lang="en-US" sz="2000" b="1" dirty="0">
                <a:solidFill>
                  <a:srgbClr val="FFFFFF"/>
                </a:solidFill>
              </a:rPr>
              <a:t>(infusion-related reaction, </a:t>
            </a:r>
            <a:r>
              <a:rPr lang="en-US" sz="2000" b="1" dirty="0" err="1" smtClean="0">
                <a:solidFill>
                  <a:srgbClr val="FFFFFF"/>
                </a:solidFill>
              </a:rPr>
              <a:t>cardiotoxicity</a:t>
            </a:r>
            <a:r>
              <a:rPr lang="en-US" sz="2000" b="1" dirty="0" smtClean="0">
                <a:solidFill>
                  <a:srgbClr val="FFFFFF"/>
                </a:solidFill>
              </a:rPr>
              <a:t>, </a:t>
            </a:r>
            <a:r>
              <a:rPr lang="en-US" sz="2000" b="1" dirty="0">
                <a:solidFill>
                  <a:srgbClr val="FFFFFF"/>
                </a:solidFill>
              </a:rPr>
              <a:t>and infection)</a:t>
            </a:r>
          </a:p>
        </p:txBody>
      </p:sp>
      <p:graphicFrame>
        <p:nvGraphicFramePr>
          <p:cNvPr id="2" name="Table 1"/>
          <p:cNvGraphicFramePr>
            <a:graphicFrameLocks noGrp="1"/>
          </p:cNvGraphicFramePr>
          <p:nvPr>
            <p:extLst>
              <p:ext uri="{D42A27DB-BD31-4B8C-83A1-F6EECF244321}">
                <p14:modId xmlns:p14="http://schemas.microsoft.com/office/powerpoint/2010/main" val="3427304733"/>
              </p:ext>
            </p:extLst>
          </p:nvPr>
        </p:nvGraphicFramePr>
        <p:xfrm>
          <a:off x="161925" y="2209799"/>
          <a:ext cx="8766176" cy="2408172"/>
        </p:xfrm>
        <a:graphic>
          <a:graphicData uri="http://schemas.openxmlformats.org/drawingml/2006/table">
            <a:tbl>
              <a:tblPr firstRow="1" bandRow="1">
                <a:tableStyleId>{5C22544A-7EE6-4342-B048-85BDC9FD1C3A}</a:tableStyleId>
              </a:tblPr>
              <a:tblGrid>
                <a:gridCol w="1196972"/>
                <a:gridCol w="1409700"/>
                <a:gridCol w="680644"/>
                <a:gridCol w="1275156"/>
                <a:gridCol w="916388"/>
                <a:gridCol w="1095772"/>
                <a:gridCol w="1095772"/>
                <a:gridCol w="1095772"/>
              </a:tblGrid>
              <a:tr h="574434">
                <a:tc>
                  <a:txBody>
                    <a:bodyPr/>
                    <a:lstStyle/>
                    <a:p>
                      <a:r>
                        <a:rPr lang="en-US" sz="1600" dirty="0" smtClean="0">
                          <a:solidFill>
                            <a:schemeClr val="bg2"/>
                          </a:solidFill>
                        </a:rPr>
                        <a:t>Parameter</a:t>
                      </a:r>
                      <a:endParaRPr lang="en-US" sz="1600" dirty="0">
                        <a:solidFill>
                          <a:schemeClr val="bg2"/>
                        </a:solidFill>
                      </a:endParaRPr>
                    </a:p>
                  </a:txBody>
                  <a:tcPr marT="45726" marB="45726">
                    <a:lnL w="12700" cmpd="sng">
                      <a:noFill/>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DFF"/>
                    </a:solidFill>
                  </a:tcPr>
                </a:tc>
                <a:tc>
                  <a:txBody>
                    <a:bodyPr/>
                    <a:lstStyle/>
                    <a:p>
                      <a:pPr algn="ctr"/>
                      <a:r>
                        <a:rPr lang="en-US" sz="1600" dirty="0" smtClean="0">
                          <a:solidFill>
                            <a:schemeClr val="bg2"/>
                          </a:solidFill>
                        </a:rPr>
                        <a:t>Treatment</a:t>
                      </a:r>
                      <a:endParaRPr lang="en-US" sz="1600" dirty="0">
                        <a:solidFill>
                          <a:schemeClr val="bg2"/>
                        </a:solidFill>
                      </a:endParaRPr>
                    </a:p>
                  </a:txBody>
                  <a:tcPr marT="45726" marB="45726">
                    <a:lnL w="12700" cmpd="sng">
                      <a:noFill/>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DFF"/>
                    </a:solidFill>
                  </a:tcPr>
                </a:tc>
                <a:tc>
                  <a:txBody>
                    <a:bodyPr/>
                    <a:lstStyle/>
                    <a:p>
                      <a:pPr algn="ctr"/>
                      <a:r>
                        <a:rPr lang="en-US" sz="1600" dirty="0" smtClean="0">
                          <a:solidFill>
                            <a:schemeClr val="bg2"/>
                          </a:solidFill>
                        </a:rPr>
                        <a:t>N</a:t>
                      </a:r>
                      <a:endParaRPr lang="en-US" sz="1600" dirty="0">
                        <a:solidFill>
                          <a:schemeClr val="bg2"/>
                        </a:solidFill>
                      </a:endParaRPr>
                    </a:p>
                  </a:txBody>
                  <a:tcPr marT="45726" marB="45726">
                    <a:lnL w="12700" cmpd="sng">
                      <a:noFill/>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DFF"/>
                    </a:solidFill>
                  </a:tcPr>
                </a:tc>
                <a:tc>
                  <a:txBody>
                    <a:bodyPr/>
                    <a:lstStyle/>
                    <a:p>
                      <a:pPr algn="ctr"/>
                      <a:r>
                        <a:rPr lang="en-US" sz="1600" dirty="0" smtClean="0">
                          <a:solidFill>
                            <a:schemeClr val="bg2"/>
                          </a:solidFill>
                        </a:rPr>
                        <a:t>Geometric mean</a:t>
                      </a:r>
                      <a:endParaRPr lang="en-US" sz="1600" dirty="0">
                        <a:solidFill>
                          <a:schemeClr val="bg2"/>
                        </a:solidFill>
                      </a:endParaRPr>
                    </a:p>
                  </a:txBody>
                  <a:tcPr marT="45726" marB="45726">
                    <a:lnL w="12700" cmpd="sng">
                      <a:noFill/>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DFF"/>
                    </a:solidFill>
                  </a:tcPr>
                </a:tc>
                <a:tc>
                  <a:txBody>
                    <a:bodyPr/>
                    <a:lstStyle/>
                    <a:p>
                      <a:pPr algn="ctr"/>
                      <a:r>
                        <a:rPr lang="en-US" sz="1600" dirty="0" smtClean="0">
                          <a:solidFill>
                            <a:schemeClr val="bg2"/>
                          </a:solidFill>
                        </a:rPr>
                        <a:t>% CV</a:t>
                      </a:r>
                      <a:endParaRPr lang="en-US" sz="1600" dirty="0">
                        <a:solidFill>
                          <a:schemeClr val="bg2"/>
                        </a:solidFill>
                      </a:endParaRPr>
                    </a:p>
                  </a:txBody>
                  <a:tcPr marT="45726" marB="45726">
                    <a:lnL w="12700" cmpd="sng">
                      <a:noFill/>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DFF"/>
                    </a:solidFill>
                  </a:tcPr>
                </a:tc>
                <a:tc>
                  <a:txBody>
                    <a:bodyPr/>
                    <a:lstStyle/>
                    <a:p>
                      <a:pPr algn="ctr"/>
                      <a:r>
                        <a:rPr lang="en-US" sz="1600" dirty="0" smtClean="0">
                          <a:solidFill>
                            <a:schemeClr val="bg2"/>
                          </a:solidFill>
                        </a:rPr>
                        <a:t>Ratio,</a:t>
                      </a:r>
                      <a:r>
                        <a:rPr lang="en-US" sz="1600" baseline="0" dirty="0" smtClean="0">
                          <a:solidFill>
                            <a:schemeClr val="bg2"/>
                          </a:solidFill>
                        </a:rPr>
                        <a:t> </a:t>
                      </a:r>
                      <a:r>
                        <a:rPr lang="en-US" sz="1600" dirty="0" smtClean="0">
                          <a:solidFill>
                            <a:schemeClr val="bg2"/>
                          </a:solidFill>
                        </a:rPr>
                        <a:t>%</a:t>
                      </a:r>
                      <a:endParaRPr lang="en-US" sz="1600" dirty="0">
                        <a:solidFill>
                          <a:schemeClr val="bg2"/>
                        </a:solidFill>
                      </a:endParaRPr>
                    </a:p>
                  </a:txBody>
                  <a:tcPr marT="45726" marB="45726">
                    <a:lnL w="12700" cmpd="sng">
                      <a:noFill/>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DFF"/>
                    </a:solidFill>
                  </a:tcPr>
                </a:tc>
                <a:tc>
                  <a:txBody>
                    <a:bodyPr/>
                    <a:lstStyle/>
                    <a:p>
                      <a:pPr algn="ctr"/>
                      <a:r>
                        <a:rPr lang="en-US" sz="1600" dirty="0" smtClean="0">
                          <a:solidFill>
                            <a:schemeClr val="bg2"/>
                          </a:solidFill>
                        </a:rPr>
                        <a:t>90%</a:t>
                      </a:r>
                      <a:r>
                        <a:rPr lang="en-US" sz="1600" baseline="0" dirty="0" smtClean="0">
                          <a:solidFill>
                            <a:schemeClr val="bg2"/>
                          </a:solidFill>
                        </a:rPr>
                        <a:t> CI</a:t>
                      </a:r>
                      <a:endParaRPr lang="en-US" sz="1600" dirty="0">
                        <a:solidFill>
                          <a:schemeClr val="bg2"/>
                        </a:solidFill>
                      </a:endParaRPr>
                    </a:p>
                  </a:txBody>
                  <a:tcPr marT="45726" marB="45726">
                    <a:lnL w="12700" cmpd="sng">
                      <a:noFill/>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DFF"/>
                    </a:solidFill>
                  </a:tcPr>
                </a:tc>
                <a:tc>
                  <a:txBody>
                    <a:bodyPr/>
                    <a:lstStyle/>
                    <a:p>
                      <a:pPr algn="ctr"/>
                      <a:r>
                        <a:rPr lang="en-US" sz="1600" i="1" dirty="0" smtClean="0">
                          <a:solidFill>
                            <a:schemeClr val="bg2"/>
                          </a:solidFill>
                        </a:rPr>
                        <a:t>P </a:t>
                      </a:r>
                      <a:r>
                        <a:rPr lang="en-US" sz="1600" i="0" dirty="0" smtClean="0">
                          <a:solidFill>
                            <a:schemeClr val="bg2"/>
                          </a:solidFill>
                        </a:rPr>
                        <a:t>value</a:t>
                      </a:r>
                      <a:endParaRPr lang="en-US" sz="1600" i="1" dirty="0">
                        <a:solidFill>
                          <a:schemeClr val="bg2"/>
                        </a:solidFill>
                      </a:endParaRPr>
                    </a:p>
                  </a:txBody>
                  <a:tcPr marT="45726" marB="45726">
                    <a:lnL w="12700" cmpd="sng">
                      <a:noFill/>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DFF"/>
                    </a:solidFill>
                  </a:tcPr>
                </a:tc>
              </a:tr>
              <a:tr h="457260">
                <a:tc rowSpan="2">
                  <a:txBody>
                    <a:bodyPr/>
                    <a:lstStyle/>
                    <a:p>
                      <a:r>
                        <a:rPr lang="en-US" sz="1600" b="1" dirty="0" smtClean="0">
                          <a:solidFill>
                            <a:schemeClr val="tx1"/>
                          </a:solidFill>
                        </a:rPr>
                        <a:t>AUC</a:t>
                      </a:r>
                      <a:r>
                        <a:rPr lang="en-US" sz="1600" b="1" baseline="-25000" dirty="0" smtClean="0">
                          <a:solidFill>
                            <a:schemeClr val="tx1"/>
                          </a:solidFill>
                        </a:rPr>
                        <a:t>SS</a:t>
                      </a:r>
                      <a:r>
                        <a:rPr lang="en-US" sz="1600" b="1" dirty="0" smtClean="0">
                          <a:solidFill>
                            <a:schemeClr val="tx1"/>
                          </a:solidFill>
                        </a:rPr>
                        <a:t> (</a:t>
                      </a:r>
                      <a:r>
                        <a:rPr lang="el-GR" sz="1600" b="1" dirty="0" smtClean="0">
                          <a:solidFill>
                            <a:schemeClr val="tx1"/>
                          </a:solidFill>
                        </a:rPr>
                        <a:t>μ</a:t>
                      </a:r>
                      <a:r>
                        <a:rPr lang="en-US" sz="1600" b="1" dirty="0" err="1" smtClean="0">
                          <a:solidFill>
                            <a:schemeClr val="tx1"/>
                          </a:solidFill>
                        </a:rPr>
                        <a:t>gh</a:t>
                      </a:r>
                      <a:r>
                        <a:rPr lang="en-US" sz="1600" b="1" dirty="0" smtClean="0">
                          <a:solidFill>
                            <a:schemeClr val="tx1"/>
                          </a:solidFill>
                        </a:rPr>
                        <a:t>/mL)</a:t>
                      </a:r>
                      <a:endParaRPr lang="en-US" sz="1600" b="1" dirty="0">
                        <a:solidFill>
                          <a:schemeClr val="tx1"/>
                        </a:solidFill>
                      </a:endParaRPr>
                    </a:p>
                  </a:txBody>
                  <a:tcPr marT="45726" marB="45726"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smtClean="0">
                          <a:solidFill>
                            <a:schemeClr val="tx1"/>
                          </a:solidFill>
                        </a:rPr>
                        <a:t>CT-P6</a:t>
                      </a:r>
                      <a:endParaRPr lang="en-US" sz="1600" b="1" dirty="0">
                        <a:solidFill>
                          <a:schemeClr val="tx1"/>
                        </a:solidFill>
                      </a:endParaRPr>
                    </a:p>
                  </a:txBody>
                  <a:tcPr marT="45726" marB="45726"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smtClean="0">
                          <a:solidFill>
                            <a:schemeClr val="tx1"/>
                          </a:solidFill>
                        </a:rPr>
                        <a:t>48</a:t>
                      </a:r>
                      <a:endParaRPr lang="en-US" sz="1600" b="1" dirty="0">
                        <a:solidFill>
                          <a:schemeClr val="tx1"/>
                        </a:solidFill>
                      </a:endParaRPr>
                    </a:p>
                  </a:txBody>
                  <a:tcPr marT="45726" marB="45726"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smtClean="0">
                          <a:solidFill>
                            <a:schemeClr val="tx1"/>
                          </a:solidFill>
                        </a:rPr>
                        <a:t>32,000</a:t>
                      </a:r>
                      <a:endParaRPr lang="en-US" sz="1600" b="1" dirty="0">
                        <a:solidFill>
                          <a:schemeClr val="tx1"/>
                        </a:solidFill>
                      </a:endParaRPr>
                    </a:p>
                  </a:txBody>
                  <a:tcPr marT="45726" marB="45726"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smtClean="0">
                          <a:solidFill>
                            <a:schemeClr val="tx1"/>
                          </a:solidFill>
                        </a:rPr>
                        <a:t>43.5</a:t>
                      </a:r>
                      <a:endParaRPr lang="en-US" sz="1600" b="1" dirty="0">
                        <a:solidFill>
                          <a:schemeClr val="tx1"/>
                        </a:solidFill>
                      </a:endParaRPr>
                    </a:p>
                  </a:txBody>
                  <a:tcPr marT="45726" marB="45726"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rowSpan="2">
                  <a:txBody>
                    <a:bodyPr/>
                    <a:lstStyle/>
                    <a:p>
                      <a:pPr algn="ctr"/>
                      <a:r>
                        <a:rPr lang="en-US" sz="1600" b="1" dirty="0" smtClean="0">
                          <a:solidFill>
                            <a:schemeClr val="tx1"/>
                          </a:solidFill>
                        </a:rPr>
                        <a:t>104.57</a:t>
                      </a:r>
                      <a:endParaRPr lang="en-US" sz="1600" b="1" dirty="0">
                        <a:solidFill>
                          <a:schemeClr val="tx1"/>
                        </a:solidFill>
                      </a:endParaRPr>
                    </a:p>
                  </a:txBody>
                  <a:tcPr marT="45726" marB="45726"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rowSpan="2">
                  <a:txBody>
                    <a:bodyPr/>
                    <a:lstStyle/>
                    <a:p>
                      <a:pPr algn="ctr"/>
                      <a:r>
                        <a:rPr lang="en-US" sz="1600" b="1" dirty="0" smtClean="0">
                          <a:solidFill>
                            <a:schemeClr val="tx1"/>
                          </a:solidFill>
                        </a:rPr>
                        <a:t>93.64, 116.78</a:t>
                      </a:r>
                      <a:endParaRPr lang="en-US" sz="1600" b="1" dirty="0">
                        <a:solidFill>
                          <a:schemeClr val="tx1"/>
                        </a:solidFill>
                      </a:endParaRPr>
                    </a:p>
                  </a:txBody>
                  <a:tcPr marT="45726" marB="45726"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rowSpan="2">
                  <a:txBody>
                    <a:bodyPr/>
                    <a:lstStyle/>
                    <a:p>
                      <a:pPr algn="ctr"/>
                      <a:r>
                        <a:rPr lang="en-US" sz="1600" b="1" dirty="0" smtClean="0">
                          <a:solidFill>
                            <a:schemeClr val="tx1"/>
                          </a:solidFill>
                        </a:rPr>
                        <a:t>.5029</a:t>
                      </a:r>
                      <a:endParaRPr lang="en-US" sz="1600" b="1" dirty="0">
                        <a:solidFill>
                          <a:schemeClr val="tx1"/>
                        </a:solidFill>
                      </a:endParaRPr>
                    </a:p>
                  </a:txBody>
                  <a:tcPr marT="45726" marB="45726"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457260">
                <a:tc vMerge="1">
                  <a:txBody>
                    <a:bodyPr/>
                    <a:lstStyle/>
                    <a:p>
                      <a:endParaRPr lang="en-US"/>
                    </a:p>
                  </a:txBody>
                  <a:tcPr/>
                </a:tc>
                <a:tc>
                  <a:txBody>
                    <a:bodyPr/>
                    <a:lstStyle/>
                    <a:p>
                      <a:pPr algn="ctr"/>
                      <a:r>
                        <a:rPr lang="en-US" sz="1600" b="1" dirty="0" smtClean="0">
                          <a:solidFill>
                            <a:schemeClr val="tx1"/>
                          </a:solidFill>
                        </a:rPr>
                        <a:t>Herceptin</a:t>
                      </a:r>
                      <a:endParaRPr lang="en-US" sz="1600" b="1" dirty="0">
                        <a:solidFill>
                          <a:schemeClr val="tx1"/>
                        </a:solidFill>
                      </a:endParaRPr>
                    </a:p>
                  </a:txBody>
                  <a:tcPr marT="45726" marB="45726"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b="1" dirty="0" smtClean="0">
                          <a:solidFill>
                            <a:schemeClr val="tx1"/>
                          </a:solidFill>
                        </a:rPr>
                        <a:t>49</a:t>
                      </a:r>
                      <a:endParaRPr lang="en-US" sz="1600" b="1" dirty="0">
                        <a:solidFill>
                          <a:schemeClr val="tx1"/>
                        </a:solidFill>
                      </a:endParaRPr>
                    </a:p>
                  </a:txBody>
                  <a:tcPr marT="45726" marB="45726"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b="1" dirty="0" smtClean="0">
                          <a:solidFill>
                            <a:schemeClr val="tx1"/>
                          </a:solidFill>
                        </a:rPr>
                        <a:t>30,600</a:t>
                      </a:r>
                      <a:endParaRPr lang="en-US" sz="1600" b="1" dirty="0">
                        <a:solidFill>
                          <a:schemeClr val="tx1"/>
                        </a:solidFill>
                      </a:endParaRPr>
                    </a:p>
                  </a:txBody>
                  <a:tcPr marT="45726" marB="45726"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b="1" dirty="0" smtClean="0">
                          <a:solidFill>
                            <a:schemeClr val="tx1"/>
                          </a:solidFill>
                        </a:rPr>
                        <a:t>30.9</a:t>
                      </a:r>
                      <a:endParaRPr lang="en-US" sz="1600" b="1" dirty="0">
                        <a:solidFill>
                          <a:schemeClr val="tx1"/>
                        </a:solidFill>
                      </a:endParaRPr>
                    </a:p>
                  </a:txBody>
                  <a:tcPr marT="45726" marB="45726"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endParaRPr lang="en-US"/>
                    </a:p>
                  </a:txBody>
                  <a:tcPr/>
                </a:tc>
                <a:tc vMerge="1">
                  <a:txBody>
                    <a:bodyPr/>
                    <a:lstStyle/>
                    <a:p>
                      <a:endParaRPr lang="en-US"/>
                    </a:p>
                  </a:txBody>
                  <a:tcPr/>
                </a:tc>
                <a:tc vMerge="1">
                  <a:txBody>
                    <a:bodyPr/>
                    <a:lstStyle/>
                    <a:p>
                      <a:endParaRPr lang="en-US"/>
                    </a:p>
                  </a:txBody>
                  <a:tcPr/>
                </a:tc>
              </a:tr>
              <a:tr h="457260">
                <a:tc rowSpan="2">
                  <a:txBody>
                    <a:bodyPr/>
                    <a:lstStyle/>
                    <a:p>
                      <a:r>
                        <a:rPr lang="en-US" sz="1600" b="1" dirty="0" err="1" smtClean="0">
                          <a:solidFill>
                            <a:schemeClr val="tx1"/>
                          </a:solidFill>
                        </a:rPr>
                        <a:t>C</a:t>
                      </a:r>
                      <a:r>
                        <a:rPr lang="en-US" sz="1600" b="1" baseline="-25000" dirty="0" err="1" smtClean="0">
                          <a:solidFill>
                            <a:schemeClr val="tx1"/>
                          </a:solidFill>
                        </a:rPr>
                        <a:t>trough</a:t>
                      </a:r>
                      <a:r>
                        <a:rPr lang="en-US" sz="1600" b="1" baseline="-25000" dirty="0" smtClean="0">
                          <a:solidFill>
                            <a:schemeClr val="tx1"/>
                          </a:solidFill>
                        </a:rPr>
                        <a:t> SS</a:t>
                      </a:r>
                      <a:r>
                        <a:rPr lang="en-US" sz="1600" b="1" dirty="0" smtClean="0">
                          <a:solidFill>
                            <a:schemeClr val="tx1"/>
                          </a:solidFill>
                        </a:rPr>
                        <a:t> (</a:t>
                      </a:r>
                      <a:r>
                        <a:rPr lang="el-GR" sz="1600" b="1" dirty="0" smtClean="0">
                          <a:solidFill>
                            <a:schemeClr val="tx1"/>
                          </a:solidFill>
                        </a:rPr>
                        <a:t>μ</a:t>
                      </a:r>
                      <a:r>
                        <a:rPr lang="en-US" sz="1600" b="1" dirty="0" smtClean="0">
                          <a:solidFill>
                            <a:schemeClr val="tx1"/>
                          </a:solidFill>
                        </a:rPr>
                        <a:t>g/mL)</a:t>
                      </a:r>
                      <a:endParaRPr lang="en-US" sz="1600" b="1" dirty="0">
                        <a:solidFill>
                          <a:schemeClr val="tx1"/>
                        </a:solidFill>
                      </a:endParaRPr>
                    </a:p>
                  </a:txBody>
                  <a:tcPr marT="45726" marB="45726" anchor="ctr">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smtClean="0">
                          <a:solidFill>
                            <a:schemeClr val="tx1"/>
                          </a:solidFill>
                        </a:rPr>
                        <a:t>CT-P6</a:t>
                      </a:r>
                      <a:endParaRPr lang="en-US" sz="1600" b="1" dirty="0">
                        <a:solidFill>
                          <a:schemeClr val="tx1"/>
                        </a:solidFill>
                      </a:endParaRPr>
                    </a:p>
                  </a:txBody>
                  <a:tcPr marT="45726" marB="45726"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b="1" dirty="0" smtClean="0">
                          <a:solidFill>
                            <a:schemeClr val="tx1"/>
                          </a:solidFill>
                        </a:rPr>
                        <a:t>51</a:t>
                      </a:r>
                      <a:endParaRPr lang="en-US" sz="1600" b="1" dirty="0">
                        <a:solidFill>
                          <a:schemeClr val="tx1"/>
                        </a:solidFill>
                      </a:endParaRPr>
                    </a:p>
                  </a:txBody>
                  <a:tcPr marT="45726" marB="45726"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b="1" dirty="0" smtClean="0">
                          <a:solidFill>
                            <a:schemeClr val="tx1"/>
                          </a:solidFill>
                        </a:rPr>
                        <a:t>19.5</a:t>
                      </a:r>
                      <a:endParaRPr lang="en-US" sz="1600" b="1" dirty="0">
                        <a:solidFill>
                          <a:schemeClr val="tx1"/>
                        </a:solidFill>
                      </a:endParaRPr>
                    </a:p>
                  </a:txBody>
                  <a:tcPr marT="45726" marB="45726"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b="1" dirty="0" smtClean="0">
                          <a:solidFill>
                            <a:schemeClr val="tx1"/>
                          </a:solidFill>
                        </a:rPr>
                        <a:t>37.0</a:t>
                      </a:r>
                      <a:endParaRPr lang="en-US" sz="1600" b="1" dirty="0">
                        <a:solidFill>
                          <a:schemeClr val="tx1"/>
                        </a:solidFill>
                      </a:endParaRPr>
                    </a:p>
                  </a:txBody>
                  <a:tcPr marT="45726" marB="45726"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rowSpan="2">
                  <a:txBody>
                    <a:bodyPr/>
                    <a:lstStyle/>
                    <a:p>
                      <a:pPr algn="ctr"/>
                      <a:r>
                        <a:rPr lang="en-US" sz="1600" b="1" dirty="0" smtClean="0">
                          <a:solidFill>
                            <a:schemeClr val="tx1"/>
                          </a:solidFill>
                        </a:rPr>
                        <a:t>101.35</a:t>
                      </a:r>
                      <a:endParaRPr lang="en-US" sz="1600" b="1" dirty="0">
                        <a:solidFill>
                          <a:schemeClr val="tx1"/>
                        </a:solidFill>
                      </a:endParaRPr>
                    </a:p>
                  </a:txBody>
                  <a:tcPr marT="45726" marB="45726" anchor="ctr">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600" b="1" dirty="0" smtClean="0">
                          <a:solidFill>
                            <a:schemeClr val="tx1"/>
                          </a:solidFill>
                        </a:rPr>
                        <a:t>87.94, 116.82</a:t>
                      </a:r>
                      <a:endParaRPr lang="en-US" sz="1600" b="1" dirty="0">
                        <a:solidFill>
                          <a:schemeClr val="tx1"/>
                        </a:solidFill>
                      </a:endParaRPr>
                    </a:p>
                  </a:txBody>
                  <a:tcPr marT="45726" marB="45726" anchor="ctr">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600" b="1" dirty="0" smtClean="0">
                          <a:solidFill>
                            <a:schemeClr val="tx1"/>
                          </a:solidFill>
                        </a:rPr>
                        <a:t>.8754</a:t>
                      </a:r>
                      <a:endParaRPr lang="en-US" sz="1600" b="1" dirty="0">
                        <a:solidFill>
                          <a:schemeClr val="tx1"/>
                        </a:solidFill>
                      </a:endParaRPr>
                    </a:p>
                  </a:txBody>
                  <a:tcPr marT="45726" marB="45726" anchor="ctr">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57260">
                <a:tc vMerge="1">
                  <a:txBody>
                    <a:bodyPr/>
                    <a:lstStyle/>
                    <a:p>
                      <a:endParaRPr lang="en-US"/>
                    </a:p>
                  </a:txBody>
                  <a:tcPr/>
                </a:tc>
                <a:tc>
                  <a:txBody>
                    <a:bodyPr/>
                    <a:lstStyle/>
                    <a:p>
                      <a:pPr algn="ctr"/>
                      <a:r>
                        <a:rPr lang="en-US" sz="1600" b="1" dirty="0" smtClean="0">
                          <a:solidFill>
                            <a:schemeClr val="tx1"/>
                          </a:solidFill>
                        </a:rPr>
                        <a:t>Herceptin</a:t>
                      </a:r>
                      <a:endParaRPr lang="en-US" sz="1600" b="1" dirty="0">
                        <a:solidFill>
                          <a:schemeClr val="tx1"/>
                        </a:solidFill>
                      </a:endParaRPr>
                    </a:p>
                  </a:txBody>
                  <a:tcPr marT="45726" marB="45726" anchor="ctr">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smtClean="0">
                          <a:solidFill>
                            <a:schemeClr val="tx1"/>
                          </a:solidFill>
                        </a:rPr>
                        <a:t>49</a:t>
                      </a:r>
                      <a:endParaRPr lang="en-US" sz="1600" b="1" dirty="0">
                        <a:solidFill>
                          <a:schemeClr val="tx1"/>
                        </a:solidFill>
                      </a:endParaRPr>
                    </a:p>
                  </a:txBody>
                  <a:tcPr marT="45726" marB="45726" anchor="ctr">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smtClean="0">
                          <a:solidFill>
                            <a:schemeClr val="tx1"/>
                          </a:solidFill>
                        </a:rPr>
                        <a:t>19.2</a:t>
                      </a:r>
                      <a:endParaRPr lang="en-US" sz="1600" b="1" dirty="0">
                        <a:solidFill>
                          <a:schemeClr val="tx1"/>
                        </a:solidFill>
                      </a:endParaRPr>
                    </a:p>
                  </a:txBody>
                  <a:tcPr marT="45726" marB="45726" anchor="ctr">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smtClean="0">
                          <a:solidFill>
                            <a:schemeClr val="tx1"/>
                          </a:solidFill>
                        </a:rPr>
                        <a:t>39.6</a:t>
                      </a:r>
                      <a:endParaRPr lang="en-US" sz="1600" b="1" dirty="0">
                        <a:solidFill>
                          <a:schemeClr val="tx1"/>
                        </a:solidFill>
                      </a:endParaRPr>
                    </a:p>
                  </a:txBody>
                  <a:tcPr marT="45726" marB="45726" anchor="ctr">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tc vMerge="1">
                  <a:txBody>
                    <a:bodyPr/>
                    <a:lstStyle/>
                    <a:p>
                      <a:endParaRPr lang="en-US"/>
                    </a:p>
                  </a:txBody>
                  <a:tcPr/>
                </a:tc>
                <a:tc vMerge="1">
                  <a:txBody>
                    <a:bodyPr/>
                    <a:lstStyle/>
                    <a:p>
                      <a:endParaRPr lang="en-US"/>
                    </a:p>
                  </a:txBody>
                  <a:tcPr/>
                </a:tc>
              </a:tr>
            </a:tbl>
          </a:graphicData>
        </a:graphic>
      </p:graphicFrame>
      <p:sp>
        <p:nvSpPr>
          <p:cNvPr id="8" name="TextBox 5"/>
          <p:cNvSpPr txBox="1">
            <a:spLocks noChangeArrowheads="1"/>
          </p:cNvSpPr>
          <p:nvPr/>
        </p:nvSpPr>
        <p:spPr bwMode="auto">
          <a:xfrm>
            <a:off x="365742" y="6441744"/>
            <a:ext cx="868045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lnSpc>
                <a:spcPct val="90000"/>
              </a:lnSpc>
              <a:spcBef>
                <a:spcPct val="0"/>
              </a:spcBef>
              <a:spcAft>
                <a:spcPct val="0"/>
              </a:spcAft>
            </a:pPr>
            <a:r>
              <a:rPr lang="en-US" altLang="en-US" sz="1200" b="1" dirty="0" err="1" smtClean="0">
                <a:solidFill>
                  <a:srgbClr val="FFFFFF"/>
                </a:solidFill>
              </a:rPr>
              <a:t>Im</a:t>
            </a:r>
            <a:r>
              <a:rPr lang="en-US" altLang="en-US" sz="1200" b="1" dirty="0" smtClean="0">
                <a:solidFill>
                  <a:srgbClr val="FFFFFF"/>
                </a:solidFill>
              </a:rPr>
              <a:t> Y, et al. Presented </a:t>
            </a:r>
            <a:r>
              <a:rPr lang="en-US" altLang="en-US" sz="1200" b="1" dirty="0">
                <a:solidFill>
                  <a:srgbClr val="FFFFFF"/>
                </a:solidFill>
              </a:rPr>
              <a:t>at 13</a:t>
            </a:r>
            <a:r>
              <a:rPr lang="en-US" altLang="en-US" sz="1200" b="1" baseline="30000" dirty="0">
                <a:solidFill>
                  <a:srgbClr val="FFFFFF"/>
                </a:solidFill>
              </a:rPr>
              <a:t>th</a:t>
            </a:r>
            <a:r>
              <a:rPr lang="en-US" altLang="en-US" sz="1200" b="1" dirty="0">
                <a:solidFill>
                  <a:srgbClr val="FFFFFF"/>
                </a:solidFill>
              </a:rPr>
              <a:t> St </a:t>
            </a:r>
            <a:r>
              <a:rPr lang="en-US" altLang="en-US" sz="1200" b="1" dirty="0" err="1">
                <a:solidFill>
                  <a:srgbClr val="FFFFFF"/>
                </a:solidFill>
              </a:rPr>
              <a:t>Gallen</a:t>
            </a:r>
            <a:r>
              <a:rPr lang="en-US" altLang="en-US" sz="1200" b="1" dirty="0">
                <a:solidFill>
                  <a:srgbClr val="FFFFFF"/>
                </a:solidFill>
              </a:rPr>
              <a:t> International Breast Cancer </a:t>
            </a:r>
            <a:r>
              <a:rPr lang="en-US" altLang="en-US" sz="1200" b="1" dirty="0" smtClean="0">
                <a:solidFill>
                  <a:srgbClr val="FFFFFF"/>
                </a:solidFill>
              </a:rPr>
              <a:t>Conference; 13-16 March 2013; St </a:t>
            </a:r>
            <a:r>
              <a:rPr lang="en-US" altLang="en-US" sz="1200" b="1" dirty="0" err="1" smtClean="0">
                <a:solidFill>
                  <a:srgbClr val="FFFFFF"/>
                </a:solidFill>
              </a:rPr>
              <a:t>Gallen</a:t>
            </a:r>
            <a:r>
              <a:rPr lang="en-US" altLang="en-US" sz="1200" b="1" dirty="0" smtClean="0">
                <a:solidFill>
                  <a:srgbClr val="FFFFFF"/>
                </a:solidFill>
              </a:rPr>
              <a:t>, Switzerland. Poster </a:t>
            </a:r>
            <a:r>
              <a:rPr lang="en-US" altLang="en-US" sz="1200" b="1" dirty="0">
                <a:solidFill>
                  <a:srgbClr val="FFFFFF"/>
                </a:solidFill>
              </a:rPr>
              <a:t>268.</a:t>
            </a:r>
          </a:p>
        </p:txBody>
      </p:sp>
    </p:spTree>
    <p:extLst>
      <p:ext uri="{BB962C8B-B14F-4D97-AF65-F5344CB8AC3E}">
        <p14:creationId xmlns:p14="http://schemas.microsoft.com/office/powerpoint/2010/main" val="137573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368300" y="6405525"/>
            <a:ext cx="57912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GB" altLang="en-US" sz="1200" b="1" dirty="0" err="1" smtClean="0">
                <a:solidFill>
                  <a:srgbClr val="FFFFFF"/>
                </a:solidFill>
                <a:latin typeface="+mj-lt"/>
                <a:cs typeface="Calibri"/>
              </a:rPr>
              <a:t>Dawood</a:t>
            </a:r>
            <a:r>
              <a:rPr lang="en-GB" altLang="en-US" sz="1200" b="1" dirty="0" smtClean="0">
                <a:solidFill>
                  <a:srgbClr val="FFFFFF"/>
                </a:solidFill>
                <a:latin typeface="+mj-lt"/>
                <a:cs typeface="Calibri"/>
              </a:rPr>
              <a:t> S, et al. </a:t>
            </a:r>
            <a:r>
              <a:rPr lang="en-GB" altLang="en-US" sz="1200" b="1" i="1" dirty="0" smtClean="0">
                <a:solidFill>
                  <a:srgbClr val="FFFFFF"/>
                </a:solidFill>
                <a:latin typeface="+mj-lt"/>
                <a:cs typeface="Calibri"/>
              </a:rPr>
              <a:t>J </a:t>
            </a:r>
            <a:r>
              <a:rPr lang="en-GB" altLang="en-US" sz="1200" b="1" i="1" dirty="0" err="1" smtClean="0">
                <a:solidFill>
                  <a:srgbClr val="FFFFFF"/>
                </a:solidFill>
                <a:latin typeface="+mj-lt"/>
                <a:cs typeface="Calibri"/>
              </a:rPr>
              <a:t>Clin</a:t>
            </a:r>
            <a:r>
              <a:rPr lang="en-GB" altLang="en-US" sz="1200" b="1" i="1" dirty="0" smtClean="0">
                <a:solidFill>
                  <a:srgbClr val="FFFFFF"/>
                </a:solidFill>
                <a:latin typeface="+mj-lt"/>
                <a:cs typeface="Calibri"/>
              </a:rPr>
              <a:t> </a:t>
            </a:r>
            <a:r>
              <a:rPr lang="en-GB" altLang="en-US" sz="1200" b="1" i="1" dirty="0" err="1" smtClean="0">
                <a:solidFill>
                  <a:srgbClr val="FFFFFF"/>
                </a:solidFill>
                <a:latin typeface="+mj-lt"/>
                <a:cs typeface="Calibri"/>
              </a:rPr>
              <a:t>Oncol</a:t>
            </a:r>
            <a:r>
              <a:rPr lang="en-GB" altLang="en-US" sz="1200" b="1" dirty="0" smtClean="0">
                <a:solidFill>
                  <a:srgbClr val="FFFFFF"/>
                </a:solidFill>
                <a:latin typeface="+mj-lt"/>
                <a:cs typeface="Calibri"/>
              </a:rPr>
              <a:t>. 2010;28(1):92-98.</a:t>
            </a:r>
          </a:p>
        </p:txBody>
      </p:sp>
      <p:sp>
        <p:nvSpPr>
          <p:cNvPr id="4" name="Freeform 5"/>
          <p:cNvSpPr>
            <a:spLocks/>
          </p:cNvSpPr>
          <p:nvPr/>
        </p:nvSpPr>
        <p:spPr bwMode="auto">
          <a:xfrm>
            <a:off x="1554163" y="2757488"/>
            <a:ext cx="6042025" cy="2654300"/>
          </a:xfrm>
          <a:custGeom>
            <a:avLst/>
            <a:gdLst>
              <a:gd name="T0" fmla="*/ 0 w 4104"/>
              <a:gd name="T1" fmla="*/ 0 h 1778"/>
              <a:gd name="T2" fmla="*/ 0 w 4104"/>
              <a:gd name="T3" fmla="*/ 2147483647 h 1778"/>
              <a:gd name="T4" fmla="*/ 2147483647 w 4104"/>
              <a:gd name="T5" fmla="*/ 2147483647 h 1778"/>
              <a:gd name="T6" fmla="*/ 0 60000 65536"/>
              <a:gd name="T7" fmla="*/ 0 60000 65536"/>
              <a:gd name="T8" fmla="*/ 0 60000 65536"/>
              <a:gd name="T9" fmla="*/ 0 w 4104"/>
              <a:gd name="T10" fmla="*/ 0 h 1778"/>
              <a:gd name="T11" fmla="*/ 4104 w 4104"/>
              <a:gd name="T12" fmla="*/ 1778 h 1778"/>
            </a:gdLst>
            <a:ahLst/>
            <a:cxnLst>
              <a:cxn ang="T6">
                <a:pos x="T0" y="T1"/>
              </a:cxn>
              <a:cxn ang="T7">
                <a:pos x="T2" y="T3"/>
              </a:cxn>
              <a:cxn ang="T8">
                <a:pos x="T4" y="T5"/>
              </a:cxn>
            </a:cxnLst>
            <a:rect l="T9" t="T10" r="T11" b="T12"/>
            <a:pathLst>
              <a:path w="4104" h="1778">
                <a:moveTo>
                  <a:pt x="0" y="0"/>
                </a:moveTo>
                <a:lnTo>
                  <a:pt x="0" y="1778"/>
                </a:lnTo>
                <a:lnTo>
                  <a:pt x="4104" y="1778"/>
                </a:lnTo>
              </a:path>
            </a:pathLst>
          </a:custGeom>
          <a:noFill/>
          <a:ln w="317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5" name="Line 10"/>
          <p:cNvSpPr>
            <a:spLocks noChangeShapeType="1"/>
          </p:cNvSpPr>
          <p:nvPr/>
        </p:nvSpPr>
        <p:spPr bwMode="auto">
          <a:xfrm flipH="1">
            <a:off x="1458913" y="3287713"/>
            <a:ext cx="95250"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6" name="Line 12"/>
          <p:cNvSpPr>
            <a:spLocks noChangeShapeType="1"/>
          </p:cNvSpPr>
          <p:nvPr/>
        </p:nvSpPr>
        <p:spPr bwMode="auto">
          <a:xfrm rot="16200000" flipH="1">
            <a:off x="1509714" y="5459412"/>
            <a:ext cx="88900"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7" name="Line 13"/>
          <p:cNvSpPr>
            <a:spLocks noChangeShapeType="1"/>
          </p:cNvSpPr>
          <p:nvPr/>
        </p:nvSpPr>
        <p:spPr bwMode="auto">
          <a:xfrm rot="16200000" flipH="1" flipV="1">
            <a:off x="2724151" y="5459413"/>
            <a:ext cx="88900"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8" name="Line 14"/>
          <p:cNvSpPr>
            <a:spLocks noChangeShapeType="1"/>
          </p:cNvSpPr>
          <p:nvPr/>
        </p:nvSpPr>
        <p:spPr bwMode="auto">
          <a:xfrm rot="16200000" flipH="1" flipV="1">
            <a:off x="3928270" y="5458619"/>
            <a:ext cx="88900" cy="1587"/>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9" name="Line 16"/>
          <p:cNvSpPr>
            <a:spLocks noChangeShapeType="1"/>
          </p:cNvSpPr>
          <p:nvPr/>
        </p:nvSpPr>
        <p:spPr bwMode="auto">
          <a:xfrm rot="16200000" flipH="1" flipV="1">
            <a:off x="6319838" y="5459413"/>
            <a:ext cx="88900"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0" name="Line 17"/>
          <p:cNvSpPr>
            <a:spLocks noChangeShapeType="1"/>
          </p:cNvSpPr>
          <p:nvPr/>
        </p:nvSpPr>
        <p:spPr bwMode="auto">
          <a:xfrm rot="16200000" flipH="1" flipV="1">
            <a:off x="7535863" y="5459413"/>
            <a:ext cx="88900"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1" name="Freeform 18"/>
          <p:cNvSpPr>
            <a:spLocks/>
          </p:cNvSpPr>
          <p:nvPr/>
        </p:nvSpPr>
        <p:spPr bwMode="auto">
          <a:xfrm>
            <a:off x="1554163" y="2755900"/>
            <a:ext cx="6026150" cy="2301875"/>
          </a:xfrm>
          <a:custGeom>
            <a:avLst/>
            <a:gdLst>
              <a:gd name="T0" fmla="*/ 2147483647 w 4094"/>
              <a:gd name="T1" fmla="*/ 0 h 1542"/>
              <a:gd name="T2" fmla="*/ 2147483647 w 4094"/>
              <a:gd name="T3" fmla="*/ 2147483647 h 1542"/>
              <a:gd name="T4" fmla="*/ 2147483647 w 4094"/>
              <a:gd name="T5" fmla="*/ 2147483647 h 1542"/>
              <a:gd name="T6" fmla="*/ 2147483647 w 4094"/>
              <a:gd name="T7" fmla="*/ 2147483647 h 1542"/>
              <a:gd name="T8" fmla="*/ 2147483647 w 4094"/>
              <a:gd name="T9" fmla="*/ 2147483647 h 1542"/>
              <a:gd name="T10" fmla="*/ 2147483647 w 4094"/>
              <a:gd name="T11" fmla="*/ 2147483647 h 1542"/>
              <a:gd name="T12" fmla="*/ 2147483647 w 4094"/>
              <a:gd name="T13" fmla="*/ 2147483647 h 1542"/>
              <a:gd name="T14" fmla="*/ 2147483647 w 4094"/>
              <a:gd name="T15" fmla="*/ 2147483647 h 1542"/>
              <a:gd name="T16" fmla="*/ 2147483647 w 4094"/>
              <a:gd name="T17" fmla="*/ 2147483647 h 1542"/>
              <a:gd name="T18" fmla="*/ 2147483647 w 4094"/>
              <a:gd name="T19" fmla="*/ 2147483647 h 1542"/>
              <a:gd name="T20" fmla="*/ 2147483647 w 4094"/>
              <a:gd name="T21" fmla="*/ 2147483647 h 1542"/>
              <a:gd name="T22" fmla="*/ 2147483647 w 4094"/>
              <a:gd name="T23" fmla="*/ 2147483647 h 1542"/>
              <a:gd name="T24" fmla="*/ 2147483647 w 4094"/>
              <a:gd name="T25" fmla="*/ 2147483647 h 1542"/>
              <a:gd name="T26" fmla="*/ 2147483647 w 4094"/>
              <a:gd name="T27" fmla="*/ 2147483647 h 1542"/>
              <a:gd name="T28" fmla="*/ 2147483647 w 4094"/>
              <a:gd name="T29" fmla="*/ 2147483647 h 1542"/>
              <a:gd name="T30" fmla="*/ 2147483647 w 4094"/>
              <a:gd name="T31" fmla="*/ 2147483647 h 1542"/>
              <a:gd name="T32" fmla="*/ 2147483647 w 4094"/>
              <a:gd name="T33" fmla="*/ 2147483647 h 1542"/>
              <a:gd name="T34" fmla="*/ 2147483647 w 4094"/>
              <a:gd name="T35" fmla="*/ 2147483647 h 1542"/>
              <a:gd name="T36" fmla="*/ 2147483647 w 4094"/>
              <a:gd name="T37" fmla="*/ 2147483647 h 1542"/>
              <a:gd name="T38" fmla="*/ 2147483647 w 4094"/>
              <a:gd name="T39" fmla="*/ 2147483647 h 1542"/>
              <a:gd name="T40" fmla="*/ 2147483647 w 4094"/>
              <a:gd name="T41" fmla="*/ 2147483647 h 1542"/>
              <a:gd name="T42" fmla="*/ 2147483647 w 4094"/>
              <a:gd name="T43" fmla="*/ 2147483647 h 1542"/>
              <a:gd name="T44" fmla="*/ 2147483647 w 4094"/>
              <a:gd name="T45" fmla="*/ 2147483647 h 1542"/>
              <a:gd name="T46" fmla="*/ 2147483647 w 4094"/>
              <a:gd name="T47" fmla="*/ 2147483647 h 1542"/>
              <a:gd name="T48" fmla="*/ 2147483647 w 4094"/>
              <a:gd name="T49" fmla="*/ 2147483647 h 1542"/>
              <a:gd name="T50" fmla="*/ 2147483647 w 4094"/>
              <a:gd name="T51" fmla="*/ 2147483647 h 1542"/>
              <a:gd name="T52" fmla="*/ 2147483647 w 4094"/>
              <a:gd name="T53" fmla="*/ 2147483647 h 1542"/>
              <a:gd name="T54" fmla="*/ 2147483647 w 4094"/>
              <a:gd name="T55" fmla="*/ 2147483647 h 1542"/>
              <a:gd name="T56" fmla="*/ 2147483647 w 4094"/>
              <a:gd name="T57" fmla="*/ 2147483647 h 1542"/>
              <a:gd name="T58" fmla="*/ 2147483647 w 4094"/>
              <a:gd name="T59" fmla="*/ 2147483647 h 1542"/>
              <a:gd name="T60" fmla="*/ 2147483647 w 4094"/>
              <a:gd name="T61" fmla="*/ 2147483647 h 1542"/>
              <a:gd name="T62" fmla="*/ 2147483647 w 4094"/>
              <a:gd name="T63" fmla="*/ 2147483647 h 1542"/>
              <a:gd name="T64" fmla="*/ 2147483647 w 4094"/>
              <a:gd name="T65" fmla="*/ 2147483647 h 1542"/>
              <a:gd name="T66" fmla="*/ 2147483647 w 4094"/>
              <a:gd name="T67" fmla="*/ 2147483647 h 1542"/>
              <a:gd name="T68" fmla="*/ 2147483647 w 4094"/>
              <a:gd name="T69" fmla="*/ 2147483647 h 1542"/>
              <a:gd name="T70" fmla="*/ 2147483647 w 4094"/>
              <a:gd name="T71" fmla="*/ 2147483647 h 1542"/>
              <a:gd name="T72" fmla="*/ 2147483647 w 4094"/>
              <a:gd name="T73" fmla="*/ 2147483647 h 1542"/>
              <a:gd name="T74" fmla="*/ 2147483647 w 4094"/>
              <a:gd name="T75" fmla="*/ 2147483647 h 1542"/>
              <a:gd name="T76" fmla="*/ 2147483647 w 4094"/>
              <a:gd name="T77" fmla="*/ 2147483647 h 1542"/>
              <a:gd name="T78" fmla="*/ 2147483647 w 4094"/>
              <a:gd name="T79" fmla="*/ 2147483647 h 1542"/>
              <a:gd name="T80" fmla="*/ 2147483647 w 4094"/>
              <a:gd name="T81" fmla="*/ 2147483647 h 1542"/>
              <a:gd name="T82" fmla="*/ 2147483647 w 4094"/>
              <a:gd name="T83" fmla="*/ 2147483647 h 1542"/>
              <a:gd name="T84" fmla="*/ 2147483647 w 4094"/>
              <a:gd name="T85" fmla="*/ 2147483647 h 1542"/>
              <a:gd name="T86" fmla="*/ 2147483647 w 4094"/>
              <a:gd name="T87" fmla="*/ 2147483647 h 1542"/>
              <a:gd name="T88" fmla="*/ 2147483647 w 4094"/>
              <a:gd name="T89" fmla="*/ 2147483647 h 1542"/>
              <a:gd name="T90" fmla="*/ 2147483647 w 4094"/>
              <a:gd name="T91" fmla="*/ 2147483647 h 1542"/>
              <a:gd name="T92" fmla="*/ 2147483647 w 4094"/>
              <a:gd name="T93" fmla="*/ 2147483647 h 1542"/>
              <a:gd name="T94" fmla="*/ 2147483647 w 4094"/>
              <a:gd name="T95" fmla="*/ 2147483647 h 1542"/>
              <a:gd name="T96" fmla="*/ 2147483647 w 4094"/>
              <a:gd name="T97" fmla="*/ 2147483647 h 1542"/>
              <a:gd name="T98" fmla="*/ 2147483647 w 4094"/>
              <a:gd name="T99" fmla="*/ 2147483647 h 1542"/>
              <a:gd name="T100" fmla="*/ 2147483647 w 4094"/>
              <a:gd name="T101" fmla="*/ 2147483647 h 1542"/>
              <a:gd name="T102" fmla="*/ 2147483647 w 4094"/>
              <a:gd name="T103" fmla="*/ 2147483647 h 1542"/>
              <a:gd name="T104" fmla="*/ 2147483647 w 4094"/>
              <a:gd name="T105" fmla="*/ 2147483647 h 1542"/>
              <a:gd name="T106" fmla="*/ 2147483647 w 4094"/>
              <a:gd name="T107" fmla="*/ 2147483647 h 1542"/>
              <a:gd name="T108" fmla="*/ 2147483647 w 4094"/>
              <a:gd name="T109" fmla="*/ 2147483647 h 1542"/>
              <a:gd name="T110" fmla="*/ 2147483647 w 4094"/>
              <a:gd name="T111" fmla="*/ 2147483647 h 1542"/>
              <a:gd name="T112" fmla="*/ 2147483647 w 4094"/>
              <a:gd name="T113" fmla="*/ 2147483647 h 1542"/>
              <a:gd name="T114" fmla="*/ 2147483647 w 4094"/>
              <a:gd name="T115" fmla="*/ 2147483647 h 1542"/>
              <a:gd name="T116" fmla="*/ 2147483647 w 4094"/>
              <a:gd name="T117" fmla="*/ 2147483647 h 1542"/>
              <a:gd name="T118" fmla="*/ 2147483647 w 4094"/>
              <a:gd name="T119" fmla="*/ 2147483647 h 1542"/>
              <a:gd name="T120" fmla="*/ 2147483647 w 4094"/>
              <a:gd name="T121" fmla="*/ 2147483647 h 1542"/>
              <a:gd name="T122" fmla="*/ 2147483647 w 4094"/>
              <a:gd name="T123" fmla="*/ 2147483647 h 154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094"/>
              <a:gd name="T187" fmla="*/ 0 h 1542"/>
              <a:gd name="T188" fmla="*/ 4094 w 4094"/>
              <a:gd name="T189" fmla="*/ 1542 h 154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094" h="1542">
                <a:moveTo>
                  <a:pt x="0" y="1"/>
                </a:moveTo>
                <a:lnTo>
                  <a:pt x="34" y="0"/>
                </a:lnTo>
                <a:lnTo>
                  <a:pt x="38" y="23"/>
                </a:lnTo>
                <a:lnTo>
                  <a:pt x="53" y="23"/>
                </a:lnTo>
                <a:lnTo>
                  <a:pt x="56" y="47"/>
                </a:lnTo>
                <a:lnTo>
                  <a:pt x="70" y="48"/>
                </a:lnTo>
                <a:lnTo>
                  <a:pt x="68" y="80"/>
                </a:lnTo>
                <a:lnTo>
                  <a:pt x="79" y="81"/>
                </a:lnTo>
                <a:lnTo>
                  <a:pt x="77" y="105"/>
                </a:lnTo>
                <a:lnTo>
                  <a:pt x="88" y="108"/>
                </a:lnTo>
                <a:lnTo>
                  <a:pt x="89" y="143"/>
                </a:lnTo>
                <a:lnTo>
                  <a:pt x="97" y="146"/>
                </a:lnTo>
                <a:lnTo>
                  <a:pt x="101" y="158"/>
                </a:lnTo>
                <a:lnTo>
                  <a:pt x="106" y="162"/>
                </a:lnTo>
                <a:lnTo>
                  <a:pt x="107" y="174"/>
                </a:lnTo>
                <a:lnTo>
                  <a:pt x="160" y="177"/>
                </a:lnTo>
                <a:lnTo>
                  <a:pt x="160" y="194"/>
                </a:lnTo>
                <a:lnTo>
                  <a:pt x="169" y="194"/>
                </a:lnTo>
                <a:lnTo>
                  <a:pt x="173" y="210"/>
                </a:lnTo>
                <a:lnTo>
                  <a:pt x="193" y="213"/>
                </a:lnTo>
                <a:lnTo>
                  <a:pt x="196" y="224"/>
                </a:lnTo>
                <a:lnTo>
                  <a:pt x="217" y="225"/>
                </a:lnTo>
                <a:lnTo>
                  <a:pt x="217" y="260"/>
                </a:lnTo>
                <a:lnTo>
                  <a:pt x="244" y="261"/>
                </a:lnTo>
                <a:lnTo>
                  <a:pt x="247" y="276"/>
                </a:lnTo>
                <a:lnTo>
                  <a:pt x="278" y="278"/>
                </a:lnTo>
                <a:lnTo>
                  <a:pt x="284" y="311"/>
                </a:lnTo>
                <a:lnTo>
                  <a:pt x="295" y="314"/>
                </a:lnTo>
                <a:lnTo>
                  <a:pt x="296" y="329"/>
                </a:lnTo>
                <a:lnTo>
                  <a:pt x="304" y="329"/>
                </a:lnTo>
                <a:lnTo>
                  <a:pt x="308" y="347"/>
                </a:lnTo>
                <a:lnTo>
                  <a:pt x="382" y="348"/>
                </a:lnTo>
                <a:lnTo>
                  <a:pt x="383" y="365"/>
                </a:lnTo>
                <a:lnTo>
                  <a:pt x="421" y="368"/>
                </a:lnTo>
                <a:lnTo>
                  <a:pt x="421" y="381"/>
                </a:lnTo>
                <a:lnTo>
                  <a:pt x="524" y="384"/>
                </a:lnTo>
                <a:lnTo>
                  <a:pt x="526" y="404"/>
                </a:lnTo>
                <a:lnTo>
                  <a:pt x="533" y="404"/>
                </a:lnTo>
                <a:lnTo>
                  <a:pt x="535" y="417"/>
                </a:lnTo>
                <a:lnTo>
                  <a:pt x="542" y="417"/>
                </a:lnTo>
                <a:lnTo>
                  <a:pt x="541" y="437"/>
                </a:lnTo>
                <a:lnTo>
                  <a:pt x="715" y="437"/>
                </a:lnTo>
                <a:lnTo>
                  <a:pt x="721" y="456"/>
                </a:lnTo>
                <a:lnTo>
                  <a:pt x="755" y="459"/>
                </a:lnTo>
                <a:lnTo>
                  <a:pt x="754" y="477"/>
                </a:lnTo>
                <a:lnTo>
                  <a:pt x="761" y="479"/>
                </a:lnTo>
                <a:lnTo>
                  <a:pt x="763" y="492"/>
                </a:lnTo>
                <a:lnTo>
                  <a:pt x="797" y="495"/>
                </a:lnTo>
                <a:lnTo>
                  <a:pt x="799" y="512"/>
                </a:lnTo>
                <a:lnTo>
                  <a:pt x="821" y="510"/>
                </a:lnTo>
                <a:lnTo>
                  <a:pt x="824" y="530"/>
                </a:lnTo>
                <a:lnTo>
                  <a:pt x="850" y="533"/>
                </a:lnTo>
                <a:lnTo>
                  <a:pt x="853" y="551"/>
                </a:lnTo>
                <a:lnTo>
                  <a:pt x="872" y="549"/>
                </a:lnTo>
                <a:lnTo>
                  <a:pt x="874" y="567"/>
                </a:lnTo>
                <a:lnTo>
                  <a:pt x="923" y="569"/>
                </a:lnTo>
                <a:lnTo>
                  <a:pt x="929" y="588"/>
                </a:lnTo>
                <a:lnTo>
                  <a:pt x="1003" y="591"/>
                </a:lnTo>
                <a:lnTo>
                  <a:pt x="1006" y="611"/>
                </a:lnTo>
                <a:lnTo>
                  <a:pt x="1021" y="612"/>
                </a:lnTo>
                <a:lnTo>
                  <a:pt x="1025" y="629"/>
                </a:lnTo>
                <a:lnTo>
                  <a:pt x="1043" y="629"/>
                </a:lnTo>
                <a:lnTo>
                  <a:pt x="1051" y="650"/>
                </a:lnTo>
                <a:lnTo>
                  <a:pt x="1067" y="651"/>
                </a:lnTo>
                <a:lnTo>
                  <a:pt x="1069" y="669"/>
                </a:lnTo>
                <a:lnTo>
                  <a:pt x="1105" y="671"/>
                </a:lnTo>
                <a:lnTo>
                  <a:pt x="1108" y="692"/>
                </a:lnTo>
                <a:lnTo>
                  <a:pt x="1205" y="692"/>
                </a:lnTo>
                <a:lnTo>
                  <a:pt x="1208" y="732"/>
                </a:lnTo>
                <a:lnTo>
                  <a:pt x="1238" y="734"/>
                </a:lnTo>
                <a:lnTo>
                  <a:pt x="1237" y="753"/>
                </a:lnTo>
                <a:lnTo>
                  <a:pt x="1280" y="753"/>
                </a:lnTo>
                <a:lnTo>
                  <a:pt x="1282" y="773"/>
                </a:lnTo>
                <a:lnTo>
                  <a:pt x="1324" y="773"/>
                </a:lnTo>
                <a:lnTo>
                  <a:pt x="1328" y="839"/>
                </a:lnTo>
                <a:lnTo>
                  <a:pt x="1396" y="840"/>
                </a:lnTo>
                <a:lnTo>
                  <a:pt x="1394" y="863"/>
                </a:lnTo>
                <a:lnTo>
                  <a:pt x="1421" y="861"/>
                </a:lnTo>
                <a:lnTo>
                  <a:pt x="1426" y="885"/>
                </a:lnTo>
                <a:lnTo>
                  <a:pt x="1457" y="887"/>
                </a:lnTo>
                <a:lnTo>
                  <a:pt x="1454" y="905"/>
                </a:lnTo>
                <a:lnTo>
                  <a:pt x="1471" y="906"/>
                </a:lnTo>
                <a:lnTo>
                  <a:pt x="1471" y="924"/>
                </a:lnTo>
                <a:lnTo>
                  <a:pt x="1480" y="926"/>
                </a:lnTo>
                <a:lnTo>
                  <a:pt x="1483" y="951"/>
                </a:lnTo>
                <a:lnTo>
                  <a:pt x="1502" y="953"/>
                </a:lnTo>
                <a:lnTo>
                  <a:pt x="1505" y="977"/>
                </a:lnTo>
                <a:lnTo>
                  <a:pt x="1525" y="978"/>
                </a:lnTo>
                <a:lnTo>
                  <a:pt x="1528" y="999"/>
                </a:lnTo>
                <a:lnTo>
                  <a:pt x="1561" y="999"/>
                </a:lnTo>
                <a:lnTo>
                  <a:pt x="1562" y="1020"/>
                </a:lnTo>
                <a:lnTo>
                  <a:pt x="1615" y="1020"/>
                </a:lnTo>
                <a:lnTo>
                  <a:pt x="1615" y="1047"/>
                </a:lnTo>
                <a:lnTo>
                  <a:pt x="1672" y="1047"/>
                </a:lnTo>
                <a:lnTo>
                  <a:pt x="1675" y="1068"/>
                </a:lnTo>
                <a:lnTo>
                  <a:pt x="1840" y="1068"/>
                </a:lnTo>
                <a:lnTo>
                  <a:pt x="1846" y="1116"/>
                </a:lnTo>
                <a:lnTo>
                  <a:pt x="1928" y="1118"/>
                </a:lnTo>
                <a:lnTo>
                  <a:pt x="1930" y="1143"/>
                </a:lnTo>
                <a:lnTo>
                  <a:pt x="2008" y="1145"/>
                </a:lnTo>
                <a:lnTo>
                  <a:pt x="2011" y="1169"/>
                </a:lnTo>
                <a:lnTo>
                  <a:pt x="2153" y="1170"/>
                </a:lnTo>
                <a:lnTo>
                  <a:pt x="2153" y="1200"/>
                </a:lnTo>
                <a:lnTo>
                  <a:pt x="2263" y="1203"/>
                </a:lnTo>
                <a:lnTo>
                  <a:pt x="2266" y="1230"/>
                </a:lnTo>
                <a:lnTo>
                  <a:pt x="2323" y="1230"/>
                </a:lnTo>
                <a:lnTo>
                  <a:pt x="2324" y="1262"/>
                </a:lnTo>
                <a:lnTo>
                  <a:pt x="2558" y="1262"/>
                </a:lnTo>
                <a:lnTo>
                  <a:pt x="2560" y="1296"/>
                </a:lnTo>
                <a:lnTo>
                  <a:pt x="2617" y="1298"/>
                </a:lnTo>
                <a:lnTo>
                  <a:pt x="2620" y="1328"/>
                </a:lnTo>
                <a:lnTo>
                  <a:pt x="2663" y="1329"/>
                </a:lnTo>
                <a:lnTo>
                  <a:pt x="2665" y="1359"/>
                </a:lnTo>
                <a:lnTo>
                  <a:pt x="2957" y="1361"/>
                </a:lnTo>
                <a:lnTo>
                  <a:pt x="2960" y="1394"/>
                </a:lnTo>
                <a:lnTo>
                  <a:pt x="3032" y="1397"/>
                </a:lnTo>
                <a:lnTo>
                  <a:pt x="3037" y="1428"/>
                </a:lnTo>
                <a:lnTo>
                  <a:pt x="3139" y="1431"/>
                </a:lnTo>
                <a:lnTo>
                  <a:pt x="3140" y="1463"/>
                </a:lnTo>
                <a:lnTo>
                  <a:pt x="3646" y="1466"/>
                </a:lnTo>
                <a:lnTo>
                  <a:pt x="3647" y="1503"/>
                </a:lnTo>
                <a:lnTo>
                  <a:pt x="4067" y="1505"/>
                </a:lnTo>
                <a:lnTo>
                  <a:pt x="4070" y="1542"/>
                </a:lnTo>
                <a:lnTo>
                  <a:pt x="4094" y="1541"/>
                </a:lnTo>
              </a:path>
            </a:pathLst>
          </a:custGeom>
          <a:noFill/>
          <a:ln w="38100">
            <a:solidFill>
              <a:srgbClr val="00CC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2" name="Line 20"/>
          <p:cNvSpPr>
            <a:spLocks noChangeShapeType="1"/>
          </p:cNvSpPr>
          <p:nvPr/>
        </p:nvSpPr>
        <p:spPr bwMode="auto">
          <a:xfrm>
            <a:off x="4154488" y="4313238"/>
            <a:ext cx="0" cy="77787"/>
          </a:xfrm>
          <a:prstGeom prst="line">
            <a:avLst/>
          </a:prstGeom>
          <a:noFill/>
          <a:ln w="12700">
            <a:solidFill>
              <a:srgbClr val="00CCFF"/>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3" name="Line 21"/>
          <p:cNvSpPr>
            <a:spLocks noChangeShapeType="1"/>
          </p:cNvSpPr>
          <p:nvPr/>
        </p:nvSpPr>
        <p:spPr bwMode="auto">
          <a:xfrm>
            <a:off x="4471988" y="4422775"/>
            <a:ext cx="0" cy="77788"/>
          </a:xfrm>
          <a:prstGeom prst="line">
            <a:avLst/>
          </a:prstGeom>
          <a:noFill/>
          <a:ln w="12700">
            <a:solidFill>
              <a:srgbClr val="00CCFF"/>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4" name="Line 22"/>
          <p:cNvSpPr>
            <a:spLocks noChangeShapeType="1"/>
          </p:cNvSpPr>
          <p:nvPr/>
        </p:nvSpPr>
        <p:spPr bwMode="auto">
          <a:xfrm>
            <a:off x="4411663" y="4422775"/>
            <a:ext cx="0" cy="77788"/>
          </a:xfrm>
          <a:prstGeom prst="line">
            <a:avLst/>
          </a:prstGeom>
          <a:noFill/>
          <a:ln w="12700">
            <a:solidFill>
              <a:srgbClr val="00CCFF"/>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5" name="Line 23"/>
          <p:cNvSpPr>
            <a:spLocks noChangeShapeType="1"/>
          </p:cNvSpPr>
          <p:nvPr/>
        </p:nvSpPr>
        <p:spPr bwMode="auto">
          <a:xfrm>
            <a:off x="4633913" y="4464050"/>
            <a:ext cx="0" cy="77788"/>
          </a:xfrm>
          <a:prstGeom prst="line">
            <a:avLst/>
          </a:prstGeom>
          <a:noFill/>
          <a:ln w="12700">
            <a:solidFill>
              <a:srgbClr val="00CCFF"/>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6" name="Line 24"/>
          <p:cNvSpPr>
            <a:spLocks noChangeShapeType="1"/>
          </p:cNvSpPr>
          <p:nvPr/>
        </p:nvSpPr>
        <p:spPr bwMode="auto">
          <a:xfrm>
            <a:off x="4554538" y="4464050"/>
            <a:ext cx="0" cy="77788"/>
          </a:xfrm>
          <a:prstGeom prst="line">
            <a:avLst/>
          </a:prstGeom>
          <a:noFill/>
          <a:ln w="12700">
            <a:solidFill>
              <a:srgbClr val="00CCFF"/>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7" name="Line 25"/>
          <p:cNvSpPr>
            <a:spLocks noChangeShapeType="1"/>
          </p:cNvSpPr>
          <p:nvPr/>
        </p:nvSpPr>
        <p:spPr bwMode="auto">
          <a:xfrm>
            <a:off x="4568826" y="4464050"/>
            <a:ext cx="0" cy="77788"/>
          </a:xfrm>
          <a:prstGeom prst="line">
            <a:avLst/>
          </a:prstGeom>
          <a:noFill/>
          <a:ln w="12700">
            <a:solidFill>
              <a:srgbClr val="00CCFF"/>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8" name="Line 26"/>
          <p:cNvSpPr>
            <a:spLocks noChangeShapeType="1"/>
          </p:cNvSpPr>
          <p:nvPr/>
        </p:nvSpPr>
        <p:spPr bwMode="auto">
          <a:xfrm>
            <a:off x="4810126" y="4506913"/>
            <a:ext cx="0" cy="77787"/>
          </a:xfrm>
          <a:prstGeom prst="line">
            <a:avLst/>
          </a:prstGeom>
          <a:noFill/>
          <a:ln w="12700">
            <a:solidFill>
              <a:srgbClr val="00CCFF"/>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9" name="Line 27"/>
          <p:cNvSpPr>
            <a:spLocks noChangeShapeType="1"/>
          </p:cNvSpPr>
          <p:nvPr/>
        </p:nvSpPr>
        <p:spPr bwMode="auto">
          <a:xfrm>
            <a:off x="5934076" y="4800600"/>
            <a:ext cx="0" cy="77788"/>
          </a:xfrm>
          <a:prstGeom prst="line">
            <a:avLst/>
          </a:prstGeom>
          <a:noFill/>
          <a:ln w="12700">
            <a:solidFill>
              <a:srgbClr val="00CCFF"/>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0" name="Line 28"/>
          <p:cNvSpPr>
            <a:spLocks noChangeShapeType="1"/>
          </p:cNvSpPr>
          <p:nvPr/>
        </p:nvSpPr>
        <p:spPr bwMode="auto">
          <a:xfrm>
            <a:off x="6094413" y="4846638"/>
            <a:ext cx="0" cy="77787"/>
          </a:xfrm>
          <a:prstGeom prst="line">
            <a:avLst/>
          </a:prstGeom>
          <a:noFill/>
          <a:ln w="12700">
            <a:solidFill>
              <a:srgbClr val="00CCFF"/>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1" name="Line 29"/>
          <p:cNvSpPr>
            <a:spLocks noChangeShapeType="1"/>
          </p:cNvSpPr>
          <p:nvPr/>
        </p:nvSpPr>
        <p:spPr bwMode="auto">
          <a:xfrm>
            <a:off x="3852863" y="4208463"/>
            <a:ext cx="0" cy="77787"/>
          </a:xfrm>
          <a:prstGeom prst="line">
            <a:avLst/>
          </a:prstGeom>
          <a:noFill/>
          <a:ln w="12700">
            <a:solidFill>
              <a:srgbClr val="00CCFF"/>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2" name="Line 30"/>
          <p:cNvSpPr>
            <a:spLocks noChangeShapeType="1"/>
          </p:cNvSpPr>
          <p:nvPr/>
        </p:nvSpPr>
        <p:spPr bwMode="auto">
          <a:xfrm>
            <a:off x="3698876" y="4071938"/>
            <a:ext cx="0" cy="76200"/>
          </a:xfrm>
          <a:prstGeom prst="line">
            <a:avLst/>
          </a:prstGeom>
          <a:noFill/>
          <a:ln w="12700">
            <a:solidFill>
              <a:srgbClr val="00CCFF"/>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3" name="Line 31"/>
          <p:cNvSpPr>
            <a:spLocks noChangeShapeType="1"/>
          </p:cNvSpPr>
          <p:nvPr/>
        </p:nvSpPr>
        <p:spPr bwMode="auto">
          <a:xfrm>
            <a:off x="3557588" y="3973513"/>
            <a:ext cx="0" cy="76200"/>
          </a:xfrm>
          <a:prstGeom prst="line">
            <a:avLst/>
          </a:prstGeom>
          <a:noFill/>
          <a:ln w="12700">
            <a:solidFill>
              <a:srgbClr val="00CCFF"/>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4" name="Line 32"/>
          <p:cNvSpPr>
            <a:spLocks noChangeShapeType="1"/>
          </p:cNvSpPr>
          <p:nvPr/>
        </p:nvSpPr>
        <p:spPr bwMode="auto">
          <a:xfrm>
            <a:off x="3527426" y="3973513"/>
            <a:ext cx="0" cy="76200"/>
          </a:xfrm>
          <a:prstGeom prst="line">
            <a:avLst/>
          </a:prstGeom>
          <a:noFill/>
          <a:ln w="12700">
            <a:solidFill>
              <a:srgbClr val="00CCFF"/>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5" name="Line 33"/>
          <p:cNvSpPr>
            <a:spLocks noChangeShapeType="1"/>
          </p:cNvSpPr>
          <p:nvPr/>
        </p:nvSpPr>
        <p:spPr bwMode="auto">
          <a:xfrm>
            <a:off x="3341688" y="3813175"/>
            <a:ext cx="0" cy="77788"/>
          </a:xfrm>
          <a:prstGeom prst="line">
            <a:avLst/>
          </a:prstGeom>
          <a:noFill/>
          <a:ln w="12700">
            <a:solidFill>
              <a:srgbClr val="00CCFF"/>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6" name="Line 34"/>
          <p:cNvSpPr>
            <a:spLocks noChangeShapeType="1"/>
          </p:cNvSpPr>
          <p:nvPr/>
        </p:nvSpPr>
        <p:spPr bwMode="auto">
          <a:xfrm>
            <a:off x="3284538" y="3751263"/>
            <a:ext cx="0" cy="77787"/>
          </a:xfrm>
          <a:prstGeom prst="line">
            <a:avLst/>
          </a:prstGeom>
          <a:noFill/>
          <a:ln w="12700">
            <a:solidFill>
              <a:srgbClr val="00CCFF"/>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7" name="Line 35"/>
          <p:cNvSpPr>
            <a:spLocks noChangeShapeType="1"/>
          </p:cNvSpPr>
          <p:nvPr/>
        </p:nvSpPr>
        <p:spPr bwMode="auto">
          <a:xfrm>
            <a:off x="3190876" y="3751263"/>
            <a:ext cx="0" cy="77787"/>
          </a:xfrm>
          <a:prstGeom prst="line">
            <a:avLst/>
          </a:prstGeom>
          <a:noFill/>
          <a:ln w="12700">
            <a:solidFill>
              <a:srgbClr val="00CCFF"/>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8" name="Line 36"/>
          <p:cNvSpPr>
            <a:spLocks noChangeShapeType="1"/>
          </p:cNvSpPr>
          <p:nvPr/>
        </p:nvSpPr>
        <p:spPr bwMode="auto">
          <a:xfrm>
            <a:off x="3040063" y="3635375"/>
            <a:ext cx="0" cy="77788"/>
          </a:xfrm>
          <a:prstGeom prst="line">
            <a:avLst/>
          </a:prstGeom>
          <a:noFill/>
          <a:ln w="12700">
            <a:solidFill>
              <a:srgbClr val="00CCFF"/>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9" name="Line 37"/>
          <p:cNvSpPr>
            <a:spLocks noChangeShapeType="1"/>
          </p:cNvSpPr>
          <p:nvPr/>
        </p:nvSpPr>
        <p:spPr bwMode="auto">
          <a:xfrm>
            <a:off x="2992438" y="3603625"/>
            <a:ext cx="0" cy="77788"/>
          </a:xfrm>
          <a:prstGeom prst="line">
            <a:avLst/>
          </a:prstGeom>
          <a:noFill/>
          <a:ln w="12700">
            <a:solidFill>
              <a:srgbClr val="00CCFF"/>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0" name="Line 38"/>
          <p:cNvSpPr>
            <a:spLocks noChangeShapeType="1"/>
          </p:cNvSpPr>
          <p:nvPr/>
        </p:nvSpPr>
        <p:spPr bwMode="auto">
          <a:xfrm>
            <a:off x="2876551" y="3568700"/>
            <a:ext cx="0" cy="77788"/>
          </a:xfrm>
          <a:prstGeom prst="line">
            <a:avLst/>
          </a:prstGeom>
          <a:noFill/>
          <a:ln w="12700">
            <a:solidFill>
              <a:srgbClr val="00CCFF"/>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1" name="Line 39"/>
          <p:cNvSpPr>
            <a:spLocks noChangeShapeType="1"/>
          </p:cNvSpPr>
          <p:nvPr/>
        </p:nvSpPr>
        <p:spPr bwMode="auto">
          <a:xfrm>
            <a:off x="2720976" y="3457575"/>
            <a:ext cx="0" cy="77788"/>
          </a:xfrm>
          <a:prstGeom prst="line">
            <a:avLst/>
          </a:prstGeom>
          <a:noFill/>
          <a:ln w="12700">
            <a:solidFill>
              <a:srgbClr val="00CCFF"/>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2" name="Line 40"/>
          <p:cNvSpPr>
            <a:spLocks noChangeShapeType="1"/>
          </p:cNvSpPr>
          <p:nvPr/>
        </p:nvSpPr>
        <p:spPr bwMode="auto">
          <a:xfrm>
            <a:off x="2703513" y="3457575"/>
            <a:ext cx="0" cy="77788"/>
          </a:xfrm>
          <a:prstGeom prst="line">
            <a:avLst/>
          </a:prstGeom>
          <a:noFill/>
          <a:ln w="12700">
            <a:solidFill>
              <a:srgbClr val="00CCFF"/>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3" name="Line 41"/>
          <p:cNvSpPr>
            <a:spLocks noChangeShapeType="1"/>
          </p:cNvSpPr>
          <p:nvPr/>
        </p:nvSpPr>
        <p:spPr bwMode="auto">
          <a:xfrm>
            <a:off x="2527301" y="3375025"/>
            <a:ext cx="0" cy="77788"/>
          </a:xfrm>
          <a:prstGeom prst="line">
            <a:avLst/>
          </a:prstGeom>
          <a:noFill/>
          <a:ln w="12700">
            <a:solidFill>
              <a:srgbClr val="00CCFF"/>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4" name="Line 42"/>
          <p:cNvSpPr>
            <a:spLocks noChangeShapeType="1"/>
          </p:cNvSpPr>
          <p:nvPr/>
        </p:nvSpPr>
        <p:spPr bwMode="auto">
          <a:xfrm>
            <a:off x="2374901" y="3375025"/>
            <a:ext cx="0" cy="77788"/>
          </a:xfrm>
          <a:prstGeom prst="line">
            <a:avLst/>
          </a:prstGeom>
          <a:noFill/>
          <a:ln w="12700">
            <a:solidFill>
              <a:srgbClr val="00CCFF"/>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5" name="Line 43"/>
          <p:cNvSpPr>
            <a:spLocks noChangeShapeType="1"/>
          </p:cNvSpPr>
          <p:nvPr/>
        </p:nvSpPr>
        <p:spPr bwMode="auto">
          <a:xfrm>
            <a:off x="2293938" y="3295650"/>
            <a:ext cx="0" cy="77788"/>
          </a:xfrm>
          <a:prstGeom prst="line">
            <a:avLst/>
          </a:prstGeom>
          <a:noFill/>
          <a:ln w="12700">
            <a:solidFill>
              <a:srgbClr val="00CCFF"/>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6" name="Line 44"/>
          <p:cNvSpPr>
            <a:spLocks noChangeShapeType="1"/>
          </p:cNvSpPr>
          <p:nvPr/>
        </p:nvSpPr>
        <p:spPr bwMode="auto">
          <a:xfrm>
            <a:off x="2195513" y="3295650"/>
            <a:ext cx="0" cy="77788"/>
          </a:xfrm>
          <a:prstGeom prst="line">
            <a:avLst/>
          </a:prstGeom>
          <a:noFill/>
          <a:ln w="12700">
            <a:solidFill>
              <a:srgbClr val="00CCFF"/>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7" name="Line 45"/>
          <p:cNvSpPr>
            <a:spLocks noChangeShapeType="1"/>
          </p:cNvSpPr>
          <p:nvPr/>
        </p:nvSpPr>
        <p:spPr bwMode="auto">
          <a:xfrm>
            <a:off x="2144713" y="3267075"/>
            <a:ext cx="0" cy="77788"/>
          </a:xfrm>
          <a:prstGeom prst="line">
            <a:avLst/>
          </a:prstGeom>
          <a:noFill/>
          <a:ln w="12700">
            <a:solidFill>
              <a:srgbClr val="00CCFF"/>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8" name="Line 46"/>
          <p:cNvSpPr>
            <a:spLocks noChangeShapeType="1"/>
          </p:cNvSpPr>
          <p:nvPr/>
        </p:nvSpPr>
        <p:spPr bwMode="auto">
          <a:xfrm>
            <a:off x="1968501" y="3165475"/>
            <a:ext cx="0" cy="77788"/>
          </a:xfrm>
          <a:prstGeom prst="line">
            <a:avLst/>
          </a:prstGeom>
          <a:noFill/>
          <a:ln w="12700">
            <a:solidFill>
              <a:srgbClr val="00CCFF"/>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9" name="Line 47"/>
          <p:cNvSpPr>
            <a:spLocks noChangeShapeType="1"/>
          </p:cNvSpPr>
          <p:nvPr/>
        </p:nvSpPr>
        <p:spPr bwMode="auto">
          <a:xfrm>
            <a:off x="1917701" y="3105150"/>
            <a:ext cx="0" cy="77788"/>
          </a:xfrm>
          <a:prstGeom prst="line">
            <a:avLst/>
          </a:prstGeom>
          <a:noFill/>
          <a:ln w="12700">
            <a:solidFill>
              <a:srgbClr val="00CCFF"/>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40" name="Line 48"/>
          <p:cNvSpPr>
            <a:spLocks noChangeShapeType="1"/>
          </p:cNvSpPr>
          <p:nvPr/>
        </p:nvSpPr>
        <p:spPr bwMode="auto">
          <a:xfrm>
            <a:off x="1790701" y="2981325"/>
            <a:ext cx="0" cy="77788"/>
          </a:xfrm>
          <a:prstGeom prst="line">
            <a:avLst/>
          </a:prstGeom>
          <a:noFill/>
          <a:ln w="12700">
            <a:solidFill>
              <a:srgbClr val="00CCFF"/>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41" name="Line 49"/>
          <p:cNvSpPr>
            <a:spLocks noChangeShapeType="1"/>
          </p:cNvSpPr>
          <p:nvPr/>
        </p:nvSpPr>
        <p:spPr bwMode="auto">
          <a:xfrm>
            <a:off x="1757363" y="2981325"/>
            <a:ext cx="0" cy="77788"/>
          </a:xfrm>
          <a:prstGeom prst="line">
            <a:avLst/>
          </a:prstGeom>
          <a:noFill/>
          <a:ln w="12700">
            <a:solidFill>
              <a:srgbClr val="00CCFF"/>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42" name="Line 50"/>
          <p:cNvSpPr>
            <a:spLocks noChangeShapeType="1"/>
          </p:cNvSpPr>
          <p:nvPr/>
        </p:nvSpPr>
        <p:spPr bwMode="auto">
          <a:xfrm>
            <a:off x="1689101" y="2892425"/>
            <a:ext cx="0" cy="77788"/>
          </a:xfrm>
          <a:prstGeom prst="line">
            <a:avLst/>
          </a:prstGeom>
          <a:noFill/>
          <a:ln w="12700">
            <a:solidFill>
              <a:srgbClr val="00CCFF"/>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43" name="Line 51"/>
          <p:cNvSpPr>
            <a:spLocks noChangeShapeType="1"/>
          </p:cNvSpPr>
          <p:nvPr/>
        </p:nvSpPr>
        <p:spPr bwMode="auto">
          <a:xfrm>
            <a:off x="1635126" y="2757488"/>
            <a:ext cx="0" cy="77787"/>
          </a:xfrm>
          <a:prstGeom prst="line">
            <a:avLst/>
          </a:prstGeom>
          <a:noFill/>
          <a:ln w="12700">
            <a:solidFill>
              <a:srgbClr val="00CCFF"/>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44" name="Line 52"/>
          <p:cNvSpPr>
            <a:spLocks noChangeShapeType="1"/>
          </p:cNvSpPr>
          <p:nvPr/>
        </p:nvSpPr>
        <p:spPr bwMode="auto">
          <a:xfrm>
            <a:off x="1598613" y="2728913"/>
            <a:ext cx="0" cy="76200"/>
          </a:xfrm>
          <a:prstGeom prst="line">
            <a:avLst/>
          </a:prstGeom>
          <a:noFill/>
          <a:ln w="12700">
            <a:solidFill>
              <a:srgbClr val="00CCFF"/>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45" name="Line 53"/>
          <p:cNvSpPr>
            <a:spLocks noChangeShapeType="1"/>
          </p:cNvSpPr>
          <p:nvPr/>
        </p:nvSpPr>
        <p:spPr bwMode="auto">
          <a:xfrm>
            <a:off x="1568451" y="2728913"/>
            <a:ext cx="0" cy="76200"/>
          </a:xfrm>
          <a:prstGeom prst="line">
            <a:avLst/>
          </a:prstGeom>
          <a:noFill/>
          <a:ln w="12700">
            <a:solidFill>
              <a:srgbClr val="00CCFF"/>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46" name="Freeform 56"/>
          <p:cNvSpPr>
            <a:spLocks/>
          </p:cNvSpPr>
          <p:nvPr/>
        </p:nvSpPr>
        <p:spPr bwMode="auto">
          <a:xfrm>
            <a:off x="1570038" y="2755900"/>
            <a:ext cx="6008688" cy="2036763"/>
          </a:xfrm>
          <a:custGeom>
            <a:avLst/>
            <a:gdLst>
              <a:gd name="T0" fmla="*/ 2147483647 w 4083"/>
              <a:gd name="T1" fmla="*/ 2147483647 h 1364"/>
              <a:gd name="T2" fmla="*/ 2147483647 w 4083"/>
              <a:gd name="T3" fmla="*/ 2147483647 h 1364"/>
              <a:gd name="T4" fmla="*/ 2147483647 w 4083"/>
              <a:gd name="T5" fmla="*/ 2147483647 h 1364"/>
              <a:gd name="T6" fmla="*/ 2147483647 w 4083"/>
              <a:gd name="T7" fmla="*/ 2147483647 h 1364"/>
              <a:gd name="T8" fmla="*/ 2147483647 w 4083"/>
              <a:gd name="T9" fmla="*/ 2147483647 h 1364"/>
              <a:gd name="T10" fmla="*/ 2147483647 w 4083"/>
              <a:gd name="T11" fmla="*/ 2147483647 h 1364"/>
              <a:gd name="T12" fmla="*/ 2147483647 w 4083"/>
              <a:gd name="T13" fmla="*/ 2147483647 h 1364"/>
              <a:gd name="T14" fmla="*/ 2147483647 w 4083"/>
              <a:gd name="T15" fmla="*/ 2147483647 h 1364"/>
              <a:gd name="T16" fmla="*/ 2147483647 w 4083"/>
              <a:gd name="T17" fmla="*/ 2147483647 h 1364"/>
              <a:gd name="T18" fmla="*/ 2147483647 w 4083"/>
              <a:gd name="T19" fmla="*/ 2147483647 h 1364"/>
              <a:gd name="T20" fmla="*/ 2147483647 w 4083"/>
              <a:gd name="T21" fmla="*/ 2147483647 h 1364"/>
              <a:gd name="T22" fmla="*/ 2147483647 w 4083"/>
              <a:gd name="T23" fmla="*/ 2147483647 h 1364"/>
              <a:gd name="T24" fmla="*/ 2147483647 w 4083"/>
              <a:gd name="T25" fmla="*/ 2147483647 h 1364"/>
              <a:gd name="T26" fmla="*/ 2147483647 w 4083"/>
              <a:gd name="T27" fmla="*/ 2147483647 h 1364"/>
              <a:gd name="T28" fmla="*/ 2147483647 w 4083"/>
              <a:gd name="T29" fmla="*/ 2147483647 h 1364"/>
              <a:gd name="T30" fmla="*/ 2147483647 w 4083"/>
              <a:gd name="T31" fmla="*/ 2147483647 h 1364"/>
              <a:gd name="T32" fmla="*/ 2147483647 w 4083"/>
              <a:gd name="T33" fmla="*/ 2147483647 h 1364"/>
              <a:gd name="T34" fmla="*/ 2147483647 w 4083"/>
              <a:gd name="T35" fmla="*/ 2147483647 h 1364"/>
              <a:gd name="T36" fmla="*/ 2147483647 w 4083"/>
              <a:gd name="T37" fmla="*/ 2147483647 h 1364"/>
              <a:gd name="T38" fmla="*/ 2147483647 w 4083"/>
              <a:gd name="T39" fmla="*/ 2147483647 h 1364"/>
              <a:gd name="T40" fmla="*/ 2147483647 w 4083"/>
              <a:gd name="T41" fmla="*/ 2147483647 h 1364"/>
              <a:gd name="T42" fmla="*/ 2147483647 w 4083"/>
              <a:gd name="T43" fmla="*/ 2147483647 h 1364"/>
              <a:gd name="T44" fmla="*/ 2147483647 w 4083"/>
              <a:gd name="T45" fmla="*/ 2147483647 h 1364"/>
              <a:gd name="T46" fmla="*/ 2147483647 w 4083"/>
              <a:gd name="T47" fmla="*/ 2147483647 h 1364"/>
              <a:gd name="T48" fmla="*/ 2147483647 w 4083"/>
              <a:gd name="T49" fmla="*/ 2147483647 h 1364"/>
              <a:gd name="T50" fmla="*/ 2147483647 w 4083"/>
              <a:gd name="T51" fmla="*/ 2147483647 h 1364"/>
              <a:gd name="T52" fmla="*/ 2147483647 w 4083"/>
              <a:gd name="T53" fmla="*/ 2147483647 h 1364"/>
              <a:gd name="T54" fmla="*/ 2147483647 w 4083"/>
              <a:gd name="T55" fmla="*/ 2147483647 h 1364"/>
              <a:gd name="T56" fmla="*/ 2147483647 w 4083"/>
              <a:gd name="T57" fmla="*/ 2147483647 h 1364"/>
              <a:gd name="T58" fmla="*/ 2147483647 w 4083"/>
              <a:gd name="T59" fmla="*/ 2147483647 h 1364"/>
              <a:gd name="T60" fmla="*/ 2147483647 w 4083"/>
              <a:gd name="T61" fmla="*/ 2147483647 h 1364"/>
              <a:gd name="T62" fmla="*/ 2147483647 w 4083"/>
              <a:gd name="T63" fmla="*/ 2147483647 h 1364"/>
              <a:gd name="T64" fmla="*/ 2147483647 w 4083"/>
              <a:gd name="T65" fmla="*/ 2147483647 h 1364"/>
              <a:gd name="T66" fmla="*/ 2147483647 w 4083"/>
              <a:gd name="T67" fmla="*/ 2147483647 h 1364"/>
              <a:gd name="T68" fmla="*/ 2147483647 w 4083"/>
              <a:gd name="T69" fmla="*/ 2147483647 h 1364"/>
              <a:gd name="T70" fmla="*/ 2147483647 w 4083"/>
              <a:gd name="T71" fmla="*/ 2147483647 h 1364"/>
              <a:gd name="T72" fmla="*/ 2147483647 w 4083"/>
              <a:gd name="T73" fmla="*/ 2147483647 h 1364"/>
              <a:gd name="T74" fmla="*/ 2147483647 w 4083"/>
              <a:gd name="T75" fmla="*/ 2147483647 h 1364"/>
              <a:gd name="T76" fmla="*/ 2147483647 w 4083"/>
              <a:gd name="T77" fmla="*/ 2147483647 h 1364"/>
              <a:gd name="T78" fmla="*/ 2147483647 w 4083"/>
              <a:gd name="T79" fmla="*/ 2147483647 h 1364"/>
              <a:gd name="T80" fmla="*/ 2147483647 w 4083"/>
              <a:gd name="T81" fmla="*/ 2147483647 h 1364"/>
              <a:gd name="T82" fmla="*/ 2147483647 w 4083"/>
              <a:gd name="T83" fmla="*/ 2147483647 h 1364"/>
              <a:gd name="T84" fmla="*/ 2147483647 w 4083"/>
              <a:gd name="T85" fmla="*/ 2147483647 h 1364"/>
              <a:gd name="T86" fmla="*/ 2147483647 w 4083"/>
              <a:gd name="T87" fmla="*/ 2147483647 h 1364"/>
              <a:gd name="T88" fmla="*/ 2147483647 w 4083"/>
              <a:gd name="T89" fmla="*/ 2147483647 h 1364"/>
              <a:gd name="T90" fmla="*/ 2147483647 w 4083"/>
              <a:gd name="T91" fmla="*/ 2147483647 h 1364"/>
              <a:gd name="T92" fmla="*/ 2147483647 w 4083"/>
              <a:gd name="T93" fmla="*/ 2147483647 h 1364"/>
              <a:gd name="T94" fmla="*/ 2147483647 w 4083"/>
              <a:gd name="T95" fmla="*/ 2147483647 h 1364"/>
              <a:gd name="T96" fmla="*/ 2147483647 w 4083"/>
              <a:gd name="T97" fmla="*/ 2147483647 h 1364"/>
              <a:gd name="T98" fmla="*/ 2147483647 w 4083"/>
              <a:gd name="T99" fmla="*/ 2147483647 h 1364"/>
              <a:gd name="T100" fmla="*/ 2147483647 w 4083"/>
              <a:gd name="T101" fmla="*/ 2147483647 h 1364"/>
              <a:gd name="T102" fmla="*/ 2147483647 w 4083"/>
              <a:gd name="T103" fmla="*/ 2147483647 h 1364"/>
              <a:gd name="T104" fmla="*/ 2147483647 w 4083"/>
              <a:gd name="T105" fmla="*/ 2147483647 h 1364"/>
              <a:gd name="T106" fmla="*/ 2147483647 w 4083"/>
              <a:gd name="T107" fmla="*/ 2147483647 h 1364"/>
              <a:gd name="T108" fmla="*/ 2147483647 w 4083"/>
              <a:gd name="T109" fmla="*/ 2147483647 h 1364"/>
              <a:gd name="T110" fmla="*/ 2147483647 w 4083"/>
              <a:gd name="T111" fmla="*/ 2147483647 h 1364"/>
              <a:gd name="T112" fmla="*/ 2147483647 w 4083"/>
              <a:gd name="T113" fmla="*/ 2147483647 h 1364"/>
              <a:gd name="T114" fmla="*/ 2147483647 w 4083"/>
              <a:gd name="T115" fmla="*/ 2147483647 h 1364"/>
              <a:gd name="T116" fmla="*/ 2147483647 w 4083"/>
              <a:gd name="T117" fmla="*/ 2147483647 h 1364"/>
              <a:gd name="T118" fmla="*/ 2147483647 w 4083"/>
              <a:gd name="T119" fmla="*/ 2147483647 h 1364"/>
              <a:gd name="T120" fmla="*/ 2147483647 w 4083"/>
              <a:gd name="T121" fmla="*/ 2147483647 h 136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083"/>
              <a:gd name="T184" fmla="*/ 0 h 1364"/>
              <a:gd name="T185" fmla="*/ 4083 w 4083"/>
              <a:gd name="T186" fmla="*/ 1364 h 136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083" h="1364">
                <a:moveTo>
                  <a:pt x="0" y="0"/>
                </a:moveTo>
                <a:lnTo>
                  <a:pt x="31" y="0"/>
                </a:lnTo>
                <a:lnTo>
                  <a:pt x="36" y="9"/>
                </a:lnTo>
                <a:lnTo>
                  <a:pt x="61" y="9"/>
                </a:lnTo>
                <a:lnTo>
                  <a:pt x="66" y="20"/>
                </a:lnTo>
                <a:lnTo>
                  <a:pt x="88" y="21"/>
                </a:lnTo>
                <a:lnTo>
                  <a:pt x="94" y="32"/>
                </a:lnTo>
                <a:lnTo>
                  <a:pt x="130" y="32"/>
                </a:lnTo>
                <a:lnTo>
                  <a:pt x="136" y="45"/>
                </a:lnTo>
                <a:lnTo>
                  <a:pt x="145" y="45"/>
                </a:lnTo>
                <a:lnTo>
                  <a:pt x="147" y="60"/>
                </a:lnTo>
                <a:lnTo>
                  <a:pt x="160" y="63"/>
                </a:lnTo>
                <a:lnTo>
                  <a:pt x="163" y="72"/>
                </a:lnTo>
                <a:lnTo>
                  <a:pt x="234" y="75"/>
                </a:lnTo>
                <a:lnTo>
                  <a:pt x="237" y="87"/>
                </a:lnTo>
                <a:lnTo>
                  <a:pt x="250" y="87"/>
                </a:lnTo>
                <a:lnTo>
                  <a:pt x="253" y="98"/>
                </a:lnTo>
                <a:lnTo>
                  <a:pt x="282" y="96"/>
                </a:lnTo>
                <a:lnTo>
                  <a:pt x="282" y="107"/>
                </a:lnTo>
                <a:lnTo>
                  <a:pt x="297" y="105"/>
                </a:lnTo>
                <a:lnTo>
                  <a:pt x="300" y="114"/>
                </a:lnTo>
                <a:lnTo>
                  <a:pt x="346" y="114"/>
                </a:lnTo>
                <a:lnTo>
                  <a:pt x="348" y="123"/>
                </a:lnTo>
                <a:lnTo>
                  <a:pt x="484" y="123"/>
                </a:lnTo>
                <a:lnTo>
                  <a:pt x="486" y="132"/>
                </a:lnTo>
                <a:lnTo>
                  <a:pt x="508" y="132"/>
                </a:lnTo>
                <a:lnTo>
                  <a:pt x="511" y="140"/>
                </a:lnTo>
                <a:lnTo>
                  <a:pt x="538" y="138"/>
                </a:lnTo>
                <a:lnTo>
                  <a:pt x="540" y="152"/>
                </a:lnTo>
                <a:lnTo>
                  <a:pt x="607" y="156"/>
                </a:lnTo>
                <a:lnTo>
                  <a:pt x="616" y="168"/>
                </a:lnTo>
                <a:lnTo>
                  <a:pt x="628" y="171"/>
                </a:lnTo>
                <a:lnTo>
                  <a:pt x="630" y="179"/>
                </a:lnTo>
                <a:lnTo>
                  <a:pt x="645" y="179"/>
                </a:lnTo>
                <a:lnTo>
                  <a:pt x="645" y="188"/>
                </a:lnTo>
                <a:lnTo>
                  <a:pt x="657" y="188"/>
                </a:lnTo>
                <a:lnTo>
                  <a:pt x="660" y="210"/>
                </a:lnTo>
                <a:lnTo>
                  <a:pt x="691" y="212"/>
                </a:lnTo>
                <a:lnTo>
                  <a:pt x="721" y="213"/>
                </a:lnTo>
                <a:lnTo>
                  <a:pt x="723" y="228"/>
                </a:lnTo>
                <a:lnTo>
                  <a:pt x="777" y="230"/>
                </a:lnTo>
                <a:lnTo>
                  <a:pt x="778" y="242"/>
                </a:lnTo>
                <a:lnTo>
                  <a:pt x="843" y="243"/>
                </a:lnTo>
                <a:lnTo>
                  <a:pt x="843" y="252"/>
                </a:lnTo>
                <a:lnTo>
                  <a:pt x="853" y="251"/>
                </a:lnTo>
                <a:lnTo>
                  <a:pt x="852" y="270"/>
                </a:lnTo>
                <a:lnTo>
                  <a:pt x="894" y="269"/>
                </a:lnTo>
                <a:lnTo>
                  <a:pt x="895" y="282"/>
                </a:lnTo>
                <a:lnTo>
                  <a:pt x="937" y="282"/>
                </a:lnTo>
                <a:lnTo>
                  <a:pt x="942" y="300"/>
                </a:lnTo>
                <a:lnTo>
                  <a:pt x="952" y="302"/>
                </a:lnTo>
                <a:lnTo>
                  <a:pt x="948" y="314"/>
                </a:lnTo>
                <a:lnTo>
                  <a:pt x="964" y="314"/>
                </a:lnTo>
                <a:lnTo>
                  <a:pt x="967" y="321"/>
                </a:lnTo>
                <a:lnTo>
                  <a:pt x="1045" y="321"/>
                </a:lnTo>
                <a:lnTo>
                  <a:pt x="1048" y="329"/>
                </a:lnTo>
                <a:lnTo>
                  <a:pt x="1077" y="329"/>
                </a:lnTo>
                <a:lnTo>
                  <a:pt x="1080" y="351"/>
                </a:lnTo>
                <a:lnTo>
                  <a:pt x="1096" y="354"/>
                </a:lnTo>
                <a:lnTo>
                  <a:pt x="1092" y="372"/>
                </a:lnTo>
                <a:lnTo>
                  <a:pt x="1102" y="372"/>
                </a:lnTo>
                <a:lnTo>
                  <a:pt x="1105" y="381"/>
                </a:lnTo>
                <a:lnTo>
                  <a:pt x="1158" y="383"/>
                </a:lnTo>
                <a:lnTo>
                  <a:pt x="1159" y="393"/>
                </a:lnTo>
                <a:lnTo>
                  <a:pt x="1176" y="392"/>
                </a:lnTo>
                <a:lnTo>
                  <a:pt x="1179" y="411"/>
                </a:lnTo>
                <a:lnTo>
                  <a:pt x="1195" y="414"/>
                </a:lnTo>
                <a:lnTo>
                  <a:pt x="1197" y="417"/>
                </a:lnTo>
                <a:lnTo>
                  <a:pt x="1206" y="419"/>
                </a:lnTo>
                <a:lnTo>
                  <a:pt x="1206" y="432"/>
                </a:lnTo>
                <a:lnTo>
                  <a:pt x="1218" y="432"/>
                </a:lnTo>
                <a:lnTo>
                  <a:pt x="1215" y="452"/>
                </a:lnTo>
                <a:lnTo>
                  <a:pt x="1234" y="453"/>
                </a:lnTo>
                <a:lnTo>
                  <a:pt x="1233" y="474"/>
                </a:lnTo>
                <a:lnTo>
                  <a:pt x="1279" y="476"/>
                </a:lnTo>
                <a:lnTo>
                  <a:pt x="1281" y="488"/>
                </a:lnTo>
                <a:lnTo>
                  <a:pt x="1299" y="491"/>
                </a:lnTo>
                <a:lnTo>
                  <a:pt x="1302" y="509"/>
                </a:lnTo>
                <a:lnTo>
                  <a:pt x="1324" y="509"/>
                </a:lnTo>
                <a:lnTo>
                  <a:pt x="1324" y="519"/>
                </a:lnTo>
                <a:lnTo>
                  <a:pt x="1336" y="519"/>
                </a:lnTo>
                <a:lnTo>
                  <a:pt x="1335" y="534"/>
                </a:lnTo>
                <a:lnTo>
                  <a:pt x="1369" y="531"/>
                </a:lnTo>
                <a:lnTo>
                  <a:pt x="1368" y="542"/>
                </a:lnTo>
                <a:lnTo>
                  <a:pt x="1417" y="543"/>
                </a:lnTo>
                <a:lnTo>
                  <a:pt x="1422" y="555"/>
                </a:lnTo>
                <a:lnTo>
                  <a:pt x="1437" y="557"/>
                </a:lnTo>
                <a:lnTo>
                  <a:pt x="1435" y="566"/>
                </a:lnTo>
                <a:lnTo>
                  <a:pt x="1449" y="564"/>
                </a:lnTo>
                <a:lnTo>
                  <a:pt x="1449" y="576"/>
                </a:lnTo>
                <a:lnTo>
                  <a:pt x="1470" y="576"/>
                </a:lnTo>
                <a:lnTo>
                  <a:pt x="1473" y="584"/>
                </a:lnTo>
                <a:lnTo>
                  <a:pt x="1504" y="590"/>
                </a:lnTo>
                <a:lnTo>
                  <a:pt x="1506" y="599"/>
                </a:lnTo>
                <a:lnTo>
                  <a:pt x="1572" y="599"/>
                </a:lnTo>
                <a:lnTo>
                  <a:pt x="1573" y="609"/>
                </a:lnTo>
                <a:lnTo>
                  <a:pt x="1584" y="611"/>
                </a:lnTo>
                <a:lnTo>
                  <a:pt x="1584" y="639"/>
                </a:lnTo>
                <a:lnTo>
                  <a:pt x="1590" y="638"/>
                </a:lnTo>
                <a:lnTo>
                  <a:pt x="1588" y="654"/>
                </a:lnTo>
                <a:lnTo>
                  <a:pt x="1654" y="657"/>
                </a:lnTo>
                <a:lnTo>
                  <a:pt x="1656" y="672"/>
                </a:lnTo>
                <a:lnTo>
                  <a:pt x="1672" y="671"/>
                </a:lnTo>
                <a:lnTo>
                  <a:pt x="1672" y="683"/>
                </a:lnTo>
                <a:lnTo>
                  <a:pt x="1681" y="684"/>
                </a:lnTo>
                <a:lnTo>
                  <a:pt x="1680" y="696"/>
                </a:lnTo>
                <a:lnTo>
                  <a:pt x="1695" y="698"/>
                </a:lnTo>
                <a:lnTo>
                  <a:pt x="1698" y="704"/>
                </a:lnTo>
                <a:lnTo>
                  <a:pt x="1720" y="704"/>
                </a:lnTo>
                <a:lnTo>
                  <a:pt x="1723" y="717"/>
                </a:lnTo>
                <a:lnTo>
                  <a:pt x="1759" y="717"/>
                </a:lnTo>
                <a:lnTo>
                  <a:pt x="1761" y="732"/>
                </a:lnTo>
                <a:lnTo>
                  <a:pt x="1776" y="732"/>
                </a:lnTo>
                <a:lnTo>
                  <a:pt x="1777" y="744"/>
                </a:lnTo>
                <a:lnTo>
                  <a:pt x="1803" y="744"/>
                </a:lnTo>
                <a:lnTo>
                  <a:pt x="1804" y="758"/>
                </a:lnTo>
                <a:lnTo>
                  <a:pt x="1830" y="758"/>
                </a:lnTo>
                <a:lnTo>
                  <a:pt x="1831" y="779"/>
                </a:lnTo>
                <a:lnTo>
                  <a:pt x="1858" y="780"/>
                </a:lnTo>
                <a:lnTo>
                  <a:pt x="1858" y="792"/>
                </a:lnTo>
                <a:lnTo>
                  <a:pt x="1879" y="792"/>
                </a:lnTo>
                <a:lnTo>
                  <a:pt x="1881" y="803"/>
                </a:lnTo>
                <a:lnTo>
                  <a:pt x="1906" y="806"/>
                </a:lnTo>
                <a:lnTo>
                  <a:pt x="1906" y="816"/>
                </a:lnTo>
                <a:lnTo>
                  <a:pt x="1936" y="819"/>
                </a:lnTo>
                <a:lnTo>
                  <a:pt x="1938" y="833"/>
                </a:lnTo>
                <a:lnTo>
                  <a:pt x="1948" y="833"/>
                </a:lnTo>
                <a:lnTo>
                  <a:pt x="1947" y="858"/>
                </a:lnTo>
                <a:lnTo>
                  <a:pt x="1971" y="858"/>
                </a:lnTo>
                <a:lnTo>
                  <a:pt x="1974" y="870"/>
                </a:lnTo>
                <a:lnTo>
                  <a:pt x="2008" y="870"/>
                </a:lnTo>
                <a:lnTo>
                  <a:pt x="2011" y="885"/>
                </a:lnTo>
                <a:lnTo>
                  <a:pt x="2035" y="888"/>
                </a:lnTo>
                <a:lnTo>
                  <a:pt x="2035" y="896"/>
                </a:lnTo>
                <a:lnTo>
                  <a:pt x="2089" y="896"/>
                </a:lnTo>
                <a:lnTo>
                  <a:pt x="2092" y="914"/>
                </a:lnTo>
                <a:lnTo>
                  <a:pt x="2125" y="911"/>
                </a:lnTo>
                <a:lnTo>
                  <a:pt x="2127" y="924"/>
                </a:lnTo>
                <a:lnTo>
                  <a:pt x="2149" y="926"/>
                </a:lnTo>
                <a:lnTo>
                  <a:pt x="2149" y="938"/>
                </a:lnTo>
                <a:lnTo>
                  <a:pt x="2185" y="938"/>
                </a:lnTo>
                <a:lnTo>
                  <a:pt x="2187" y="948"/>
                </a:lnTo>
                <a:lnTo>
                  <a:pt x="2218" y="950"/>
                </a:lnTo>
                <a:lnTo>
                  <a:pt x="2217" y="968"/>
                </a:lnTo>
                <a:lnTo>
                  <a:pt x="2227" y="968"/>
                </a:lnTo>
                <a:lnTo>
                  <a:pt x="2227" y="983"/>
                </a:lnTo>
                <a:lnTo>
                  <a:pt x="2275" y="981"/>
                </a:lnTo>
                <a:lnTo>
                  <a:pt x="2277" y="992"/>
                </a:lnTo>
                <a:lnTo>
                  <a:pt x="2403" y="995"/>
                </a:lnTo>
                <a:lnTo>
                  <a:pt x="2407" y="1008"/>
                </a:lnTo>
                <a:lnTo>
                  <a:pt x="2467" y="1008"/>
                </a:lnTo>
                <a:lnTo>
                  <a:pt x="2470" y="1037"/>
                </a:lnTo>
                <a:lnTo>
                  <a:pt x="2473" y="1038"/>
                </a:lnTo>
                <a:lnTo>
                  <a:pt x="2478" y="1055"/>
                </a:lnTo>
                <a:lnTo>
                  <a:pt x="2505" y="1059"/>
                </a:lnTo>
                <a:lnTo>
                  <a:pt x="2505" y="1071"/>
                </a:lnTo>
                <a:lnTo>
                  <a:pt x="2512" y="1071"/>
                </a:lnTo>
                <a:lnTo>
                  <a:pt x="2515" y="1089"/>
                </a:lnTo>
                <a:lnTo>
                  <a:pt x="2527" y="1089"/>
                </a:lnTo>
                <a:lnTo>
                  <a:pt x="2527" y="1098"/>
                </a:lnTo>
                <a:lnTo>
                  <a:pt x="2728" y="1100"/>
                </a:lnTo>
                <a:lnTo>
                  <a:pt x="2730" y="1116"/>
                </a:lnTo>
                <a:lnTo>
                  <a:pt x="2745" y="1119"/>
                </a:lnTo>
                <a:lnTo>
                  <a:pt x="2746" y="1136"/>
                </a:lnTo>
                <a:lnTo>
                  <a:pt x="2886" y="1136"/>
                </a:lnTo>
                <a:lnTo>
                  <a:pt x="2883" y="1148"/>
                </a:lnTo>
                <a:lnTo>
                  <a:pt x="2979" y="1149"/>
                </a:lnTo>
                <a:lnTo>
                  <a:pt x="2979" y="1172"/>
                </a:lnTo>
                <a:lnTo>
                  <a:pt x="3015" y="1170"/>
                </a:lnTo>
                <a:lnTo>
                  <a:pt x="3018" y="1187"/>
                </a:lnTo>
                <a:lnTo>
                  <a:pt x="3039" y="1188"/>
                </a:lnTo>
                <a:lnTo>
                  <a:pt x="3040" y="1208"/>
                </a:lnTo>
                <a:lnTo>
                  <a:pt x="3067" y="1208"/>
                </a:lnTo>
                <a:lnTo>
                  <a:pt x="3069" y="1224"/>
                </a:lnTo>
                <a:lnTo>
                  <a:pt x="3097" y="1224"/>
                </a:lnTo>
                <a:lnTo>
                  <a:pt x="3097" y="1242"/>
                </a:lnTo>
                <a:lnTo>
                  <a:pt x="3169" y="1245"/>
                </a:lnTo>
                <a:lnTo>
                  <a:pt x="3172" y="1260"/>
                </a:lnTo>
                <a:lnTo>
                  <a:pt x="3628" y="1263"/>
                </a:lnTo>
                <a:lnTo>
                  <a:pt x="3631" y="1292"/>
                </a:lnTo>
                <a:lnTo>
                  <a:pt x="3649" y="1292"/>
                </a:lnTo>
                <a:lnTo>
                  <a:pt x="3646" y="1322"/>
                </a:lnTo>
                <a:lnTo>
                  <a:pt x="4030" y="1325"/>
                </a:lnTo>
                <a:lnTo>
                  <a:pt x="4032" y="1362"/>
                </a:lnTo>
                <a:lnTo>
                  <a:pt x="4083" y="1364"/>
                </a:lnTo>
              </a:path>
            </a:pathLst>
          </a:custGeom>
          <a:noFill/>
          <a:ln w="38100">
            <a:solidFill>
              <a:srgbClr val="FF94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47" name="Line 57"/>
          <p:cNvSpPr>
            <a:spLocks noChangeShapeType="1"/>
          </p:cNvSpPr>
          <p:nvPr/>
        </p:nvSpPr>
        <p:spPr bwMode="auto">
          <a:xfrm>
            <a:off x="7581901" y="4754563"/>
            <a:ext cx="0" cy="77787"/>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48" name="Line 58"/>
          <p:cNvSpPr>
            <a:spLocks noChangeShapeType="1"/>
          </p:cNvSpPr>
          <p:nvPr/>
        </p:nvSpPr>
        <p:spPr bwMode="auto">
          <a:xfrm>
            <a:off x="7510463" y="4754563"/>
            <a:ext cx="0" cy="77787"/>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49" name="Line 59"/>
          <p:cNvSpPr>
            <a:spLocks noChangeShapeType="1"/>
          </p:cNvSpPr>
          <p:nvPr/>
        </p:nvSpPr>
        <p:spPr bwMode="auto">
          <a:xfrm>
            <a:off x="7272338" y="4692650"/>
            <a:ext cx="0" cy="77788"/>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50" name="Line 60"/>
          <p:cNvSpPr>
            <a:spLocks noChangeShapeType="1"/>
          </p:cNvSpPr>
          <p:nvPr/>
        </p:nvSpPr>
        <p:spPr bwMode="auto">
          <a:xfrm>
            <a:off x="7229476" y="4692650"/>
            <a:ext cx="0" cy="77788"/>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51" name="Line 61"/>
          <p:cNvSpPr>
            <a:spLocks noChangeShapeType="1"/>
          </p:cNvSpPr>
          <p:nvPr/>
        </p:nvSpPr>
        <p:spPr bwMode="auto">
          <a:xfrm>
            <a:off x="7051676" y="4692650"/>
            <a:ext cx="0" cy="77788"/>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52" name="Line 62"/>
          <p:cNvSpPr>
            <a:spLocks noChangeShapeType="1"/>
          </p:cNvSpPr>
          <p:nvPr/>
        </p:nvSpPr>
        <p:spPr bwMode="auto">
          <a:xfrm>
            <a:off x="6719888" y="4605338"/>
            <a:ext cx="0" cy="77787"/>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53" name="Line 63"/>
          <p:cNvSpPr>
            <a:spLocks noChangeShapeType="1"/>
          </p:cNvSpPr>
          <p:nvPr/>
        </p:nvSpPr>
        <p:spPr bwMode="auto">
          <a:xfrm>
            <a:off x="6710363" y="4605338"/>
            <a:ext cx="0" cy="77787"/>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54" name="Line 64"/>
          <p:cNvSpPr>
            <a:spLocks noChangeShapeType="1"/>
          </p:cNvSpPr>
          <p:nvPr/>
        </p:nvSpPr>
        <p:spPr bwMode="auto">
          <a:xfrm>
            <a:off x="6704013" y="4605338"/>
            <a:ext cx="0" cy="77787"/>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55" name="Line 65"/>
          <p:cNvSpPr>
            <a:spLocks noChangeShapeType="1"/>
          </p:cNvSpPr>
          <p:nvPr/>
        </p:nvSpPr>
        <p:spPr bwMode="auto">
          <a:xfrm>
            <a:off x="6691313" y="4605338"/>
            <a:ext cx="0" cy="77787"/>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56" name="Line 66"/>
          <p:cNvSpPr>
            <a:spLocks noChangeShapeType="1"/>
          </p:cNvSpPr>
          <p:nvPr/>
        </p:nvSpPr>
        <p:spPr bwMode="auto">
          <a:xfrm>
            <a:off x="6648451" y="4605338"/>
            <a:ext cx="0" cy="77787"/>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57" name="Line 67"/>
          <p:cNvSpPr>
            <a:spLocks noChangeShapeType="1"/>
          </p:cNvSpPr>
          <p:nvPr/>
        </p:nvSpPr>
        <p:spPr bwMode="auto">
          <a:xfrm>
            <a:off x="6500813" y="4605338"/>
            <a:ext cx="0" cy="77787"/>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58" name="Line 68"/>
          <p:cNvSpPr>
            <a:spLocks noChangeShapeType="1"/>
          </p:cNvSpPr>
          <p:nvPr/>
        </p:nvSpPr>
        <p:spPr bwMode="auto">
          <a:xfrm>
            <a:off x="6473826" y="4605338"/>
            <a:ext cx="0" cy="77787"/>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59" name="Line 69"/>
          <p:cNvSpPr>
            <a:spLocks noChangeShapeType="1"/>
          </p:cNvSpPr>
          <p:nvPr/>
        </p:nvSpPr>
        <p:spPr bwMode="auto">
          <a:xfrm>
            <a:off x="6376988" y="4605338"/>
            <a:ext cx="0" cy="77787"/>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60" name="Line 70"/>
          <p:cNvSpPr>
            <a:spLocks noChangeShapeType="1"/>
          </p:cNvSpPr>
          <p:nvPr/>
        </p:nvSpPr>
        <p:spPr bwMode="auto">
          <a:xfrm>
            <a:off x="6356351" y="4605338"/>
            <a:ext cx="0" cy="77787"/>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61" name="Line 71"/>
          <p:cNvSpPr>
            <a:spLocks noChangeShapeType="1"/>
          </p:cNvSpPr>
          <p:nvPr/>
        </p:nvSpPr>
        <p:spPr bwMode="auto">
          <a:xfrm>
            <a:off x="6105526" y="4546600"/>
            <a:ext cx="0" cy="77788"/>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62" name="Line 72"/>
          <p:cNvSpPr>
            <a:spLocks noChangeShapeType="1"/>
          </p:cNvSpPr>
          <p:nvPr/>
        </p:nvSpPr>
        <p:spPr bwMode="auto">
          <a:xfrm>
            <a:off x="6042026" y="4491038"/>
            <a:ext cx="0" cy="77787"/>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63" name="Line 73"/>
          <p:cNvSpPr>
            <a:spLocks noChangeShapeType="1"/>
          </p:cNvSpPr>
          <p:nvPr/>
        </p:nvSpPr>
        <p:spPr bwMode="auto">
          <a:xfrm>
            <a:off x="5954713" y="4437063"/>
            <a:ext cx="0" cy="77787"/>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64" name="Line 74"/>
          <p:cNvSpPr>
            <a:spLocks noChangeShapeType="1"/>
          </p:cNvSpPr>
          <p:nvPr/>
        </p:nvSpPr>
        <p:spPr bwMode="auto">
          <a:xfrm>
            <a:off x="5856288" y="4433888"/>
            <a:ext cx="0" cy="77787"/>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65" name="Line 75"/>
          <p:cNvSpPr>
            <a:spLocks noChangeShapeType="1"/>
          </p:cNvSpPr>
          <p:nvPr/>
        </p:nvSpPr>
        <p:spPr bwMode="auto">
          <a:xfrm>
            <a:off x="5822951" y="4433888"/>
            <a:ext cx="0" cy="77787"/>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66" name="Line 76"/>
          <p:cNvSpPr>
            <a:spLocks noChangeShapeType="1"/>
          </p:cNvSpPr>
          <p:nvPr/>
        </p:nvSpPr>
        <p:spPr bwMode="auto">
          <a:xfrm>
            <a:off x="5692776" y="4405313"/>
            <a:ext cx="0" cy="77787"/>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67" name="Line 77"/>
          <p:cNvSpPr>
            <a:spLocks noChangeShapeType="1"/>
          </p:cNvSpPr>
          <p:nvPr/>
        </p:nvSpPr>
        <p:spPr bwMode="auto">
          <a:xfrm>
            <a:off x="5592763" y="4381500"/>
            <a:ext cx="0" cy="77788"/>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68" name="Line 78"/>
          <p:cNvSpPr>
            <a:spLocks noChangeShapeType="1"/>
          </p:cNvSpPr>
          <p:nvPr/>
        </p:nvSpPr>
        <p:spPr bwMode="auto">
          <a:xfrm>
            <a:off x="5430838" y="4359275"/>
            <a:ext cx="0" cy="77788"/>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69" name="Line 79"/>
          <p:cNvSpPr>
            <a:spLocks noChangeShapeType="1"/>
          </p:cNvSpPr>
          <p:nvPr/>
        </p:nvSpPr>
        <p:spPr bwMode="auto">
          <a:xfrm>
            <a:off x="5218113" y="4270375"/>
            <a:ext cx="0" cy="77788"/>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70" name="Line 80"/>
          <p:cNvSpPr>
            <a:spLocks noChangeShapeType="1"/>
          </p:cNvSpPr>
          <p:nvPr/>
        </p:nvSpPr>
        <p:spPr bwMode="auto">
          <a:xfrm>
            <a:off x="5118101" y="4224338"/>
            <a:ext cx="0" cy="77787"/>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71" name="Line 81"/>
          <p:cNvSpPr>
            <a:spLocks noChangeShapeType="1"/>
          </p:cNvSpPr>
          <p:nvPr/>
        </p:nvSpPr>
        <p:spPr bwMode="auto">
          <a:xfrm>
            <a:off x="5010151" y="4203700"/>
            <a:ext cx="0" cy="77788"/>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72" name="Line 82"/>
          <p:cNvSpPr>
            <a:spLocks noChangeShapeType="1"/>
          </p:cNvSpPr>
          <p:nvPr/>
        </p:nvSpPr>
        <p:spPr bwMode="auto">
          <a:xfrm>
            <a:off x="4895851" y="4176713"/>
            <a:ext cx="0" cy="77787"/>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73" name="Line 83"/>
          <p:cNvSpPr>
            <a:spLocks noChangeShapeType="1"/>
          </p:cNvSpPr>
          <p:nvPr/>
        </p:nvSpPr>
        <p:spPr bwMode="auto">
          <a:xfrm>
            <a:off x="4884738" y="4176713"/>
            <a:ext cx="0" cy="77787"/>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74" name="Line 84"/>
          <p:cNvSpPr>
            <a:spLocks noChangeShapeType="1"/>
          </p:cNvSpPr>
          <p:nvPr/>
        </p:nvSpPr>
        <p:spPr bwMode="auto">
          <a:xfrm>
            <a:off x="4703763" y="4097338"/>
            <a:ext cx="0" cy="76200"/>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75" name="Line 85"/>
          <p:cNvSpPr>
            <a:spLocks noChangeShapeType="1"/>
          </p:cNvSpPr>
          <p:nvPr/>
        </p:nvSpPr>
        <p:spPr bwMode="auto">
          <a:xfrm>
            <a:off x="4648201" y="4056063"/>
            <a:ext cx="0" cy="77787"/>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76" name="Line 86"/>
          <p:cNvSpPr>
            <a:spLocks noChangeShapeType="1"/>
          </p:cNvSpPr>
          <p:nvPr/>
        </p:nvSpPr>
        <p:spPr bwMode="auto">
          <a:xfrm>
            <a:off x="4619626" y="4056063"/>
            <a:ext cx="0" cy="77787"/>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77" name="Line 87"/>
          <p:cNvSpPr>
            <a:spLocks noChangeShapeType="1"/>
          </p:cNvSpPr>
          <p:nvPr/>
        </p:nvSpPr>
        <p:spPr bwMode="auto">
          <a:xfrm>
            <a:off x="4606926" y="4056063"/>
            <a:ext cx="0" cy="77787"/>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78" name="Line 88"/>
          <p:cNvSpPr>
            <a:spLocks noChangeShapeType="1"/>
          </p:cNvSpPr>
          <p:nvPr/>
        </p:nvSpPr>
        <p:spPr bwMode="auto">
          <a:xfrm>
            <a:off x="4376738" y="3919538"/>
            <a:ext cx="0" cy="77787"/>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79" name="Line 89"/>
          <p:cNvSpPr>
            <a:spLocks noChangeShapeType="1"/>
          </p:cNvSpPr>
          <p:nvPr/>
        </p:nvSpPr>
        <p:spPr bwMode="auto">
          <a:xfrm>
            <a:off x="4268788" y="3881438"/>
            <a:ext cx="0" cy="77787"/>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80" name="Line 90"/>
          <p:cNvSpPr>
            <a:spLocks noChangeShapeType="1"/>
          </p:cNvSpPr>
          <p:nvPr/>
        </p:nvSpPr>
        <p:spPr bwMode="auto">
          <a:xfrm>
            <a:off x="4340226" y="3919538"/>
            <a:ext cx="0" cy="77787"/>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81" name="Line 91"/>
          <p:cNvSpPr>
            <a:spLocks noChangeShapeType="1"/>
          </p:cNvSpPr>
          <p:nvPr/>
        </p:nvSpPr>
        <p:spPr bwMode="auto">
          <a:xfrm>
            <a:off x="4141788" y="3787775"/>
            <a:ext cx="0" cy="77788"/>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82" name="Line 92"/>
          <p:cNvSpPr>
            <a:spLocks noChangeShapeType="1"/>
          </p:cNvSpPr>
          <p:nvPr/>
        </p:nvSpPr>
        <p:spPr bwMode="auto">
          <a:xfrm>
            <a:off x="4006851" y="3695700"/>
            <a:ext cx="0" cy="77788"/>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83" name="Line 93"/>
          <p:cNvSpPr>
            <a:spLocks noChangeShapeType="1"/>
          </p:cNvSpPr>
          <p:nvPr/>
        </p:nvSpPr>
        <p:spPr bwMode="auto">
          <a:xfrm>
            <a:off x="3976688" y="3695700"/>
            <a:ext cx="0" cy="77788"/>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84" name="Line 94"/>
          <p:cNvSpPr>
            <a:spLocks noChangeShapeType="1"/>
          </p:cNvSpPr>
          <p:nvPr/>
        </p:nvSpPr>
        <p:spPr bwMode="auto">
          <a:xfrm>
            <a:off x="3960813" y="3695700"/>
            <a:ext cx="0" cy="77788"/>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85" name="Line 95"/>
          <p:cNvSpPr>
            <a:spLocks noChangeShapeType="1"/>
          </p:cNvSpPr>
          <p:nvPr/>
        </p:nvSpPr>
        <p:spPr bwMode="auto">
          <a:xfrm>
            <a:off x="3911601" y="3695700"/>
            <a:ext cx="0" cy="77788"/>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86" name="Line 96"/>
          <p:cNvSpPr>
            <a:spLocks noChangeShapeType="1"/>
          </p:cNvSpPr>
          <p:nvPr/>
        </p:nvSpPr>
        <p:spPr bwMode="auto">
          <a:xfrm>
            <a:off x="3848101" y="3609975"/>
            <a:ext cx="0" cy="77788"/>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87" name="Line 97"/>
          <p:cNvSpPr>
            <a:spLocks noChangeShapeType="1"/>
          </p:cNvSpPr>
          <p:nvPr/>
        </p:nvSpPr>
        <p:spPr bwMode="auto">
          <a:xfrm>
            <a:off x="3732213" y="3576638"/>
            <a:ext cx="0" cy="77787"/>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88" name="Line 98"/>
          <p:cNvSpPr>
            <a:spLocks noChangeShapeType="1"/>
          </p:cNvSpPr>
          <p:nvPr/>
        </p:nvSpPr>
        <p:spPr bwMode="auto">
          <a:xfrm>
            <a:off x="3609976" y="3525838"/>
            <a:ext cx="0" cy="76200"/>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89" name="Line 99"/>
          <p:cNvSpPr>
            <a:spLocks noChangeShapeType="1"/>
          </p:cNvSpPr>
          <p:nvPr/>
        </p:nvSpPr>
        <p:spPr bwMode="auto">
          <a:xfrm>
            <a:off x="3533776" y="3502025"/>
            <a:ext cx="0" cy="76200"/>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90" name="Line 100"/>
          <p:cNvSpPr>
            <a:spLocks noChangeShapeType="1"/>
          </p:cNvSpPr>
          <p:nvPr/>
        </p:nvSpPr>
        <p:spPr bwMode="auto">
          <a:xfrm>
            <a:off x="3514726" y="3497263"/>
            <a:ext cx="0" cy="77787"/>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91" name="Line 101"/>
          <p:cNvSpPr>
            <a:spLocks noChangeShapeType="1"/>
          </p:cNvSpPr>
          <p:nvPr/>
        </p:nvSpPr>
        <p:spPr bwMode="auto">
          <a:xfrm>
            <a:off x="3482976" y="3478213"/>
            <a:ext cx="0" cy="77787"/>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92" name="Line 102"/>
          <p:cNvSpPr>
            <a:spLocks noChangeShapeType="1"/>
          </p:cNvSpPr>
          <p:nvPr/>
        </p:nvSpPr>
        <p:spPr bwMode="auto">
          <a:xfrm>
            <a:off x="3452813" y="3432175"/>
            <a:ext cx="0" cy="77788"/>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93" name="Line 103"/>
          <p:cNvSpPr>
            <a:spLocks noChangeShapeType="1"/>
          </p:cNvSpPr>
          <p:nvPr/>
        </p:nvSpPr>
        <p:spPr bwMode="auto">
          <a:xfrm>
            <a:off x="3417888" y="3432175"/>
            <a:ext cx="0" cy="77788"/>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94" name="Line 104"/>
          <p:cNvSpPr>
            <a:spLocks noChangeShapeType="1"/>
          </p:cNvSpPr>
          <p:nvPr/>
        </p:nvSpPr>
        <p:spPr bwMode="auto">
          <a:xfrm>
            <a:off x="3382963" y="3400425"/>
            <a:ext cx="0" cy="76200"/>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95" name="Line 105"/>
          <p:cNvSpPr>
            <a:spLocks noChangeShapeType="1"/>
          </p:cNvSpPr>
          <p:nvPr/>
        </p:nvSpPr>
        <p:spPr bwMode="auto">
          <a:xfrm>
            <a:off x="3275013" y="3300413"/>
            <a:ext cx="0" cy="77787"/>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96" name="Line 106"/>
          <p:cNvSpPr>
            <a:spLocks noChangeShapeType="1"/>
          </p:cNvSpPr>
          <p:nvPr/>
        </p:nvSpPr>
        <p:spPr bwMode="auto">
          <a:xfrm>
            <a:off x="3192463" y="3271838"/>
            <a:ext cx="0" cy="77787"/>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97" name="Line 107"/>
          <p:cNvSpPr>
            <a:spLocks noChangeShapeType="1"/>
          </p:cNvSpPr>
          <p:nvPr/>
        </p:nvSpPr>
        <p:spPr bwMode="auto">
          <a:xfrm>
            <a:off x="3046413" y="3200400"/>
            <a:ext cx="0" cy="77788"/>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98" name="Line 108"/>
          <p:cNvSpPr>
            <a:spLocks noChangeShapeType="1"/>
          </p:cNvSpPr>
          <p:nvPr/>
        </p:nvSpPr>
        <p:spPr bwMode="auto">
          <a:xfrm>
            <a:off x="3016251" y="3200400"/>
            <a:ext cx="0" cy="77788"/>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99" name="Line 109"/>
          <p:cNvSpPr>
            <a:spLocks noChangeShapeType="1"/>
          </p:cNvSpPr>
          <p:nvPr/>
        </p:nvSpPr>
        <p:spPr bwMode="auto">
          <a:xfrm>
            <a:off x="2868613" y="3122613"/>
            <a:ext cx="0" cy="77787"/>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00" name="Line 110"/>
          <p:cNvSpPr>
            <a:spLocks noChangeShapeType="1"/>
          </p:cNvSpPr>
          <p:nvPr/>
        </p:nvSpPr>
        <p:spPr bwMode="auto">
          <a:xfrm>
            <a:off x="2855913" y="3119438"/>
            <a:ext cx="0" cy="77787"/>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01" name="Line 111"/>
          <p:cNvSpPr>
            <a:spLocks noChangeShapeType="1"/>
          </p:cNvSpPr>
          <p:nvPr/>
        </p:nvSpPr>
        <p:spPr bwMode="auto">
          <a:xfrm>
            <a:off x="2847976" y="3117850"/>
            <a:ext cx="0" cy="77788"/>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02" name="Line 112"/>
          <p:cNvSpPr>
            <a:spLocks noChangeShapeType="1"/>
          </p:cNvSpPr>
          <p:nvPr/>
        </p:nvSpPr>
        <p:spPr bwMode="auto">
          <a:xfrm>
            <a:off x="2820988" y="3092450"/>
            <a:ext cx="0" cy="77788"/>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03" name="Line 113"/>
          <p:cNvSpPr>
            <a:spLocks noChangeShapeType="1"/>
          </p:cNvSpPr>
          <p:nvPr/>
        </p:nvSpPr>
        <p:spPr bwMode="auto">
          <a:xfrm>
            <a:off x="2619376" y="3046413"/>
            <a:ext cx="0" cy="77787"/>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04" name="Line 114"/>
          <p:cNvSpPr>
            <a:spLocks noChangeShapeType="1"/>
          </p:cNvSpPr>
          <p:nvPr/>
        </p:nvSpPr>
        <p:spPr bwMode="auto">
          <a:xfrm>
            <a:off x="2598738" y="3043238"/>
            <a:ext cx="0" cy="77787"/>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05" name="Line 115"/>
          <p:cNvSpPr>
            <a:spLocks noChangeShapeType="1"/>
          </p:cNvSpPr>
          <p:nvPr/>
        </p:nvSpPr>
        <p:spPr bwMode="auto">
          <a:xfrm>
            <a:off x="2586038" y="3036888"/>
            <a:ext cx="0" cy="77787"/>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06" name="Line 116"/>
          <p:cNvSpPr>
            <a:spLocks noChangeShapeType="1"/>
          </p:cNvSpPr>
          <p:nvPr/>
        </p:nvSpPr>
        <p:spPr bwMode="auto">
          <a:xfrm>
            <a:off x="2533651" y="3001963"/>
            <a:ext cx="0" cy="77787"/>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07" name="Line 117"/>
          <p:cNvSpPr>
            <a:spLocks noChangeShapeType="1"/>
          </p:cNvSpPr>
          <p:nvPr/>
        </p:nvSpPr>
        <p:spPr bwMode="auto">
          <a:xfrm>
            <a:off x="2427288" y="2943225"/>
            <a:ext cx="0" cy="77788"/>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08" name="Line 118"/>
          <p:cNvSpPr>
            <a:spLocks noChangeShapeType="1"/>
          </p:cNvSpPr>
          <p:nvPr/>
        </p:nvSpPr>
        <p:spPr bwMode="auto">
          <a:xfrm>
            <a:off x="2406651" y="2943225"/>
            <a:ext cx="0" cy="77788"/>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09" name="Line 119"/>
          <p:cNvSpPr>
            <a:spLocks noChangeShapeType="1"/>
          </p:cNvSpPr>
          <p:nvPr/>
        </p:nvSpPr>
        <p:spPr bwMode="auto">
          <a:xfrm>
            <a:off x="2395538" y="2943225"/>
            <a:ext cx="0" cy="77788"/>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10" name="Line 120"/>
          <p:cNvSpPr>
            <a:spLocks noChangeShapeType="1"/>
          </p:cNvSpPr>
          <p:nvPr/>
        </p:nvSpPr>
        <p:spPr bwMode="auto">
          <a:xfrm>
            <a:off x="2363788" y="2933700"/>
            <a:ext cx="0" cy="77788"/>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11" name="Line 121"/>
          <p:cNvSpPr>
            <a:spLocks noChangeShapeType="1"/>
          </p:cNvSpPr>
          <p:nvPr/>
        </p:nvSpPr>
        <p:spPr bwMode="auto">
          <a:xfrm>
            <a:off x="1954213" y="2857500"/>
            <a:ext cx="0" cy="77788"/>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12" name="Line 122"/>
          <p:cNvSpPr>
            <a:spLocks noChangeShapeType="1"/>
          </p:cNvSpPr>
          <p:nvPr/>
        </p:nvSpPr>
        <p:spPr bwMode="auto">
          <a:xfrm>
            <a:off x="1857376" y="2830513"/>
            <a:ext cx="0" cy="76200"/>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13" name="Line 123"/>
          <p:cNvSpPr>
            <a:spLocks noChangeShapeType="1"/>
          </p:cNvSpPr>
          <p:nvPr/>
        </p:nvSpPr>
        <p:spPr bwMode="auto">
          <a:xfrm>
            <a:off x="1827213" y="2833688"/>
            <a:ext cx="0" cy="77787"/>
          </a:xfrm>
          <a:prstGeom prst="line">
            <a:avLst/>
          </a:prstGeom>
          <a:noFill/>
          <a:ln w="12700">
            <a:solidFill>
              <a:srgbClr val="FF94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grpSp>
        <p:nvGrpSpPr>
          <p:cNvPr id="114" name="Group 376"/>
          <p:cNvGrpSpPr>
            <a:grpSpLocks/>
          </p:cNvGrpSpPr>
          <p:nvPr/>
        </p:nvGrpSpPr>
        <p:grpSpPr bwMode="auto">
          <a:xfrm>
            <a:off x="1565276" y="2759075"/>
            <a:ext cx="6013450" cy="2041525"/>
            <a:chOff x="2055813" y="1793875"/>
            <a:chExt cx="6486525" cy="2171700"/>
          </a:xfrm>
        </p:grpSpPr>
        <p:sp>
          <p:nvSpPr>
            <p:cNvPr id="115" name="Freeform 124"/>
            <p:cNvSpPr>
              <a:spLocks/>
            </p:cNvSpPr>
            <p:nvPr/>
          </p:nvSpPr>
          <p:spPr bwMode="auto">
            <a:xfrm>
              <a:off x="2055813" y="1793875"/>
              <a:ext cx="6486525" cy="2130425"/>
            </a:xfrm>
            <a:custGeom>
              <a:avLst/>
              <a:gdLst>
                <a:gd name="T0" fmla="*/ 2147483647 w 4086"/>
                <a:gd name="T1" fmla="*/ 2147483647 h 1342"/>
                <a:gd name="T2" fmla="*/ 2147483647 w 4086"/>
                <a:gd name="T3" fmla="*/ 2147483647 h 1342"/>
                <a:gd name="T4" fmla="*/ 2147483647 w 4086"/>
                <a:gd name="T5" fmla="*/ 2147483647 h 1342"/>
                <a:gd name="T6" fmla="*/ 2147483647 w 4086"/>
                <a:gd name="T7" fmla="*/ 2147483647 h 1342"/>
                <a:gd name="T8" fmla="*/ 2147483647 w 4086"/>
                <a:gd name="T9" fmla="*/ 2147483647 h 1342"/>
                <a:gd name="T10" fmla="*/ 2147483647 w 4086"/>
                <a:gd name="T11" fmla="*/ 2147483647 h 1342"/>
                <a:gd name="T12" fmla="*/ 2147483647 w 4086"/>
                <a:gd name="T13" fmla="*/ 2147483647 h 1342"/>
                <a:gd name="T14" fmla="*/ 2147483647 w 4086"/>
                <a:gd name="T15" fmla="*/ 2147483647 h 1342"/>
                <a:gd name="T16" fmla="*/ 2147483647 w 4086"/>
                <a:gd name="T17" fmla="*/ 2147483647 h 1342"/>
                <a:gd name="T18" fmla="*/ 2147483647 w 4086"/>
                <a:gd name="T19" fmla="*/ 2147483647 h 1342"/>
                <a:gd name="T20" fmla="*/ 2147483647 w 4086"/>
                <a:gd name="T21" fmla="*/ 2147483647 h 1342"/>
                <a:gd name="T22" fmla="*/ 2147483647 w 4086"/>
                <a:gd name="T23" fmla="*/ 2147483647 h 1342"/>
                <a:gd name="T24" fmla="*/ 2147483647 w 4086"/>
                <a:gd name="T25" fmla="*/ 2147483647 h 1342"/>
                <a:gd name="T26" fmla="*/ 2147483647 w 4086"/>
                <a:gd name="T27" fmla="*/ 2147483647 h 1342"/>
                <a:gd name="T28" fmla="*/ 2147483647 w 4086"/>
                <a:gd name="T29" fmla="*/ 2147483647 h 1342"/>
                <a:gd name="T30" fmla="*/ 2147483647 w 4086"/>
                <a:gd name="T31" fmla="*/ 2147483647 h 1342"/>
                <a:gd name="T32" fmla="*/ 2147483647 w 4086"/>
                <a:gd name="T33" fmla="*/ 2147483647 h 1342"/>
                <a:gd name="T34" fmla="*/ 2147483647 w 4086"/>
                <a:gd name="T35" fmla="*/ 2147483647 h 1342"/>
                <a:gd name="T36" fmla="*/ 2147483647 w 4086"/>
                <a:gd name="T37" fmla="*/ 2147483647 h 1342"/>
                <a:gd name="T38" fmla="*/ 2147483647 w 4086"/>
                <a:gd name="T39" fmla="*/ 2147483647 h 1342"/>
                <a:gd name="T40" fmla="*/ 2147483647 w 4086"/>
                <a:gd name="T41" fmla="*/ 2147483647 h 1342"/>
                <a:gd name="T42" fmla="*/ 2147483647 w 4086"/>
                <a:gd name="T43" fmla="*/ 2147483647 h 1342"/>
                <a:gd name="T44" fmla="*/ 2147483647 w 4086"/>
                <a:gd name="T45" fmla="*/ 2147483647 h 1342"/>
                <a:gd name="T46" fmla="*/ 2147483647 w 4086"/>
                <a:gd name="T47" fmla="*/ 2147483647 h 1342"/>
                <a:gd name="T48" fmla="*/ 2147483647 w 4086"/>
                <a:gd name="T49" fmla="*/ 2147483647 h 1342"/>
                <a:gd name="T50" fmla="*/ 2147483647 w 4086"/>
                <a:gd name="T51" fmla="*/ 2147483647 h 1342"/>
                <a:gd name="T52" fmla="*/ 2147483647 w 4086"/>
                <a:gd name="T53" fmla="*/ 2147483647 h 1342"/>
                <a:gd name="T54" fmla="*/ 2147483647 w 4086"/>
                <a:gd name="T55" fmla="*/ 2147483647 h 1342"/>
                <a:gd name="T56" fmla="*/ 2147483647 w 4086"/>
                <a:gd name="T57" fmla="*/ 2147483647 h 1342"/>
                <a:gd name="T58" fmla="*/ 2147483647 w 4086"/>
                <a:gd name="T59" fmla="*/ 2147483647 h 1342"/>
                <a:gd name="T60" fmla="*/ 2147483647 w 4086"/>
                <a:gd name="T61" fmla="*/ 2147483647 h 1342"/>
                <a:gd name="T62" fmla="*/ 2147483647 w 4086"/>
                <a:gd name="T63" fmla="*/ 2147483647 h 1342"/>
                <a:gd name="T64" fmla="*/ 2147483647 w 4086"/>
                <a:gd name="T65" fmla="*/ 2147483647 h 1342"/>
                <a:gd name="T66" fmla="*/ 2147483647 w 4086"/>
                <a:gd name="T67" fmla="*/ 2147483647 h 1342"/>
                <a:gd name="T68" fmla="*/ 2147483647 w 4086"/>
                <a:gd name="T69" fmla="*/ 2147483647 h 1342"/>
                <a:gd name="T70" fmla="*/ 2147483647 w 4086"/>
                <a:gd name="T71" fmla="*/ 2147483647 h 1342"/>
                <a:gd name="T72" fmla="*/ 2147483647 w 4086"/>
                <a:gd name="T73" fmla="*/ 2147483647 h 1342"/>
                <a:gd name="T74" fmla="*/ 2147483647 w 4086"/>
                <a:gd name="T75" fmla="*/ 2147483647 h 1342"/>
                <a:gd name="T76" fmla="*/ 2147483647 w 4086"/>
                <a:gd name="T77" fmla="*/ 2147483647 h 1342"/>
                <a:gd name="T78" fmla="*/ 2147483647 w 4086"/>
                <a:gd name="T79" fmla="*/ 2147483647 h 1342"/>
                <a:gd name="T80" fmla="*/ 2147483647 w 4086"/>
                <a:gd name="T81" fmla="*/ 2147483647 h 1342"/>
                <a:gd name="T82" fmla="*/ 2147483647 w 4086"/>
                <a:gd name="T83" fmla="*/ 2147483647 h 1342"/>
                <a:gd name="T84" fmla="*/ 2147483647 w 4086"/>
                <a:gd name="T85" fmla="*/ 2147483647 h 1342"/>
                <a:gd name="T86" fmla="*/ 2147483647 w 4086"/>
                <a:gd name="T87" fmla="*/ 2147483647 h 1342"/>
                <a:gd name="T88" fmla="*/ 2147483647 w 4086"/>
                <a:gd name="T89" fmla="*/ 2147483647 h 1342"/>
                <a:gd name="T90" fmla="*/ 2147483647 w 4086"/>
                <a:gd name="T91" fmla="*/ 2147483647 h 1342"/>
                <a:gd name="T92" fmla="*/ 2147483647 w 4086"/>
                <a:gd name="T93" fmla="*/ 2147483647 h 1342"/>
                <a:gd name="T94" fmla="*/ 2147483647 w 4086"/>
                <a:gd name="T95" fmla="*/ 2147483647 h 1342"/>
                <a:gd name="T96" fmla="*/ 2147483647 w 4086"/>
                <a:gd name="T97" fmla="*/ 2147483647 h 1342"/>
                <a:gd name="T98" fmla="*/ 2147483647 w 4086"/>
                <a:gd name="T99" fmla="*/ 2147483647 h 1342"/>
                <a:gd name="T100" fmla="*/ 2147483647 w 4086"/>
                <a:gd name="T101" fmla="*/ 2147483647 h 1342"/>
                <a:gd name="T102" fmla="*/ 2147483647 w 4086"/>
                <a:gd name="T103" fmla="*/ 2147483647 h 1342"/>
                <a:gd name="T104" fmla="*/ 2147483647 w 4086"/>
                <a:gd name="T105" fmla="*/ 2147483647 h 1342"/>
                <a:gd name="T106" fmla="*/ 2147483647 w 4086"/>
                <a:gd name="T107" fmla="*/ 2147483647 h 1342"/>
                <a:gd name="T108" fmla="*/ 2147483647 w 4086"/>
                <a:gd name="T109" fmla="*/ 2147483647 h 134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086"/>
                <a:gd name="T166" fmla="*/ 0 h 1342"/>
                <a:gd name="T167" fmla="*/ 4086 w 4086"/>
                <a:gd name="T168" fmla="*/ 1342 h 134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086" h="1342">
                  <a:moveTo>
                    <a:pt x="0" y="0"/>
                  </a:moveTo>
                  <a:lnTo>
                    <a:pt x="58" y="4"/>
                  </a:lnTo>
                  <a:lnTo>
                    <a:pt x="60" y="16"/>
                  </a:lnTo>
                  <a:lnTo>
                    <a:pt x="79" y="16"/>
                  </a:lnTo>
                  <a:lnTo>
                    <a:pt x="82" y="30"/>
                  </a:lnTo>
                  <a:lnTo>
                    <a:pt x="100" y="30"/>
                  </a:lnTo>
                  <a:lnTo>
                    <a:pt x="105" y="40"/>
                  </a:lnTo>
                  <a:lnTo>
                    <a:pt x="112" y="45"/>
                  </a:lnTo>
                  <a:lnTo>
                    <a:pt x="130" y="51"/>
                  </a:lnTo>
                  <a:lnTo>
                    <a:pt x="139" y="58"/>
                  </a:lnTo>
                  <a:lnTo>
                    <a:pt x="144" y="73"/>
                  </a:lnTo>
                  <a:lnTo>
                    <a:pt x="166" y="73"/>
                  </a:lnTo>
                  <a:lnTo>
                    <a:pt x="171" y="88"/>
                  </a:lnTo>
                  <a:lnTo>
                    <a:pt x="184" y="90"/>
                  </a:lnTo>
                  <a:lnTo>
                    <a:pt x="192" y="97"/>
                  </a:lnTo>
                  <a:lnTo>
                    <a:pt x="214" y="103"/>
                  </a:lnTo>
                  <a:lnTo>
                    <a:pt x="216" y="114"/>
                  </a:lnTo>
                  <a:lnTo>
                    <a:pt x="226" y="111"/>
                  </a:lnTo>
                  <a:lnTo>
                    <a:pt x="231" y="123"/>
                  </a:lnTo>
                  <a:lnTo>
                    <a:pt x="240" y="123"/>
                  </a:lnTo>
                  <a:lnTo>
                    <a:pt x="246" y="133"/>
                  </a:lnTo>
                  <a:lnTo>
                    <a:pt x="261" y="133"/>
                  </a:lnTo>
                  <a:lnTo>
                    <a:pt x="265" y="150"/>
                  </a:lnTo>
                  <a:lnTo>
                    <a:pt x="282" y="147"/>
                  </a:lnTo>
                  <a:lnTo>
                    <a:pt x="282" y="162"/>
                  </a:lnTo>
                  <a:lnTo>
                    <a:pt x="304" y="163"/>
                  </a:lnTo>
                  <a:lnTo>
                    <a:pt x="309" y="166"/>
                  </a:lnTo>
                  <a:lnTo>
                    <a:pt x="324" y="169"/>
                  </a:lnTo>
                  <a:lnTo>
                    <a:pt x="325" y="181"/>
                  </a:lnTo>
                  <a:lnTo>
                    <a:pt x="351" y="183"/>
                  </a:lnTo>
                  <a:lnTo>
                    <a:pt x="352" y="190"/>
                  </a:lnTo>
                  <a:lnTo>
                    <a:pt x="370" y="192"/>
                  </a:lnTo>
                  <a:lnTo>
                    <a:pt x="376" y="205"/>
                  </a:lnTo>
                  <a:lnTo>
                    <a:pt x="394" y="217"/>
                  </a:lnTo>
                  <a:lnTo>
                    <a:pt x="412" y="220"/>
                  </a:lnTo>
                  <a:lnTo>
                    <a:pt x="432" y="223"/>
                  </a:lnTo>
                  <a:lnTo>
                    <a:pt x="442" y="234"/>
                  </a:lnTo>
                  <a:lnTo>
                    <a:pt x="450" y="241"/>
                  </a:lnTo>
                  <a:lnTo>
                    <a:pt x="465" y="240"/>
                  </a:lnTo>
                  <a:lnTo>
                    <a:pt x="465" y="252"/>
                  </a:lnTo>
                  <a:lnTo>
                    <a:pt x="489" y="253"/>
                  </a:lnTo>
                  <a:lnTo>
                    <a:pt x="492" y="268"/>
                  </a:lnTo>
                  <a:lnTo>
                    <a:pt x="523" y="271"/>
                  </a:lnTo>
                  <a:lnTo>
                    <a:pt x="525" y="276"/>
                  </a:lnTo>
                  <a:lnTo>
                    <a:pt x="552" y="288"/>
                  </a:lnTo>
                  <a:lnTo>
                    <a:pt x="558" y="295"/>
                  </a:lnTo>
                  <a:lnTo>
                    <a:pt x="576" y="300"/>
                  </a:lnTo>
                  <a:lnTo>
                    <a:pt x="579" y="312"/>
                  </a:lnTo>
                  <a:lnTo>
                    <a:pt x="609" y="316"/>
                  </a:lnTo>
                  <a:lnTo>
                    <a:pt x="610" y="322"/>
                  </a:lnTo>
                  <a:lnTo>
                    <a:pt x="634" y="325"/>
                  </a:lnTo>
                  <a:lnTo>
                    <a:pt x="633" y="334"/>
                  </a:lnTo>
                  <a:lnTo>
                    <a:pt x="652" y="337"/>
                  </a:lnTo>
                  <a:lnTo>
                    <a:pt x="654" y="352"/>
                  </a:lnTo>
                  <a:lnTo>
                    <a:pt x="682" y="352"/>
                  </a:lnTo>
                  <a:lnTo>
                    <a:pt x="685" y="369"/>
                  </a:lnTo>
                  <a:lnTo>
                    <a:pt x="709" y="370"/>
                  </a:lnTo>
                  <a:lnTo>
                    <a:pt x="712" y="379"/>
                  </a:lnTo>
                  <a:lnTo>
                    <a:pt x="732" y="385"/>
                  </a:lnTo>
                  <a:lnTo>
                    <a:pt x="735" y="400"/>
                  </a:lnTo>
                  <a:lnTo>
                    <a:pt x="790" y="402"/>
                  </a:lnTo>
                  <a:lnTo>
                    <a:pt x="793" y="427"/>
                  </a:lnTo>
                  <a:lnTo>
                    <a:pt x="819" y="430"/>
                  </a:lnTo>
                  <a:lnTo>
                    <a:pt x="820" y="445"/>
                  </a:lnTo>
                  <a:lnTo>
                    <a:pt x="844" y="448"/>
                  </a:lnTo>
                  <a:lnTo>
                    <a:pt x="853" y="463"/>
                  </a:lnTo>
                  <a:lnTo>
                    <a:pt x="907" y="460"/>
                  </a:lnTo>
                  <a:lnTo>
                    <a:pt x="906" y="490"/>
                  </a:lnTo>
                  <a:lnTo>
                    <a:pt x="933" y="489"/>
                  </a:lnTo>
                  <a:lnTo>
                    <a:pt x="934" y="501"/>
                  </a:lnTo>
                  <a:lnTo>
                    <a:pt x="951" y="501"/>
                  </a:lnTo>
                  <a:lnTo>
                    <a:pt x="954" y="510"/>
                  </a:lnTo>
                  <a:lnTo>
                    <a:pt x="969" y="511"/>
                  </a:lnTo>
                  <a:lnTo>
                    <a:pt x="973" y="525"/>
                  </a:lnTo>
                  <a:lnTo>
                    <a:pt x="997" y="525"/>
                  </a:lnTo>
                  <a:lnTo>
                    <a:pt x="999" y="537"/>
                  </a:lnTo>
                  <a:lnTo>
                    <a:pt x="1015" y="537"/>
                  </a:lnTo>
                  <a:lnTo>
                    <a:pt x="1018" y="549"/>
                  </a:lnTo>
                  <a:lnTo>
                    <a:pt x="1063" y="550"/>
                  </a:lnTo>
                  <a:lnTo>
                    <a:pt x="1081" y="552"/>
                  </a:lnTo>
                  <a:lnTo>
                    <a:pt x="1084" y="564"/>
                  </a:lnTo>
                  <a:lnTo>
                    <a:pt x="1114" y="567"/>
                  </a:lnTo>
                  <a:lnTo>
                    <a:pt x="1116" y="585"/>
                  </a:lnTo>
                  <a:lnTo>
                    <a:pt x="1135" y="586"/>
                  </a:lnTo>
                  <a:lnTo>
                    <a:pt x="1138" y="604"/>
                  </a:lnTo>
                  <a:lnTo>
                    <a:pt x="1161" y="604"/>
                  </a:lnTo>
                  <a:lnTo>
                    <a:pt x="1164" y="618"/>
                  </a:lnTo>
                  <a:lnTo>
                    <a:pt x="1212" y="621"/>
                  </a:lnTo>
                  <a:lnTo>
                    <a:pt x="1213" y="631"/>
                  </a:lnTo>
                  <a:lnTo>
                    <a:pt x="1249" y="637"/>
                  </a:lnTo>
                  <a:lnTo>
                    <a:pt x="1249" y="649"/>
                  </a:lnTo>
                  <a:lnTo>
                    <a:pt x="1269" y="652"/>
                  </a:lnTo>
                  <a:lnTo>
                    <a:pt x="1270" y="675"/>
                  </a:lnTo>
                  <a:lnTo>
                    <a:pt x="1344" y="678"/>
                  </a:lnTo>
                  <a:lnTo>
                    <a:pt x="1344" y="691"/>
                  </a:lnTo>
                  <a:lnTo>
                    <a:pt x="1383" y="691"/>
                  </a:lnTo>
                  <a:lnTo>
                    <a:pt x="1380" y="705"/>
                  </a:lnTo>
                  <a:lnTo>
                    <a:pt x="1402" y="717"/>
                  </a:lnTo>
                  <a:lnTo>
                    <a:pt x="1420" y="715"/>
                  </a:lnTo>
                  <a:lnTo>
                    <a:pt x="1422" y="723"/>
                  </a:lnTo>
                  <a:lnTo>
                    <a:pt x="1444" y="727"/>
                  </a:lnTo>
                  <a:lnTo>
                    <a:pt x="1449" y="736"/>
                  </a:lnTo>
                  <a:lnTo>
                    <a:pt x="1474" y="739"/>
                  </a:lnTo>
                  <a:lnTo>
                    <a:pt x="1474" y="745"/>
                  </a:lnTo>
                  <a:lnTo>
                    <a:pt x="1504" y="750"/>
                  </a:lnTo>
                  <a:lnTo>
                    <a:pt x="1507" y="760"/>
                  </a:lnTo>
                  <a:lnTo>
                    <a:pt x="1527" y="762"/>
                  </a:lnTo>
                  <a:lnTo>
                    <a:pt x="1528" y="771"/>
                  </a:lnTo>
                  <a:lnTo>
                    <a:pt x="1554" y="769"/>
                  </a:lnTo>
                  <a:lnTo>
                    <a:pt x="1557" y="781"/>
                  </a:lnTo>
                  <a:lnTo>
                    <a:pt x="1591" y="786"/>
                  </a:lnTo>
                  <a:lnTo>
                    <a:pt x="1591" y="799"/>
                  </a:lnTo>
                  <a:lnTo>
                    <a:pt x="1638" y="798"/>
                  </a:lnTo>
                  <a:lnTo>
                    <a:pt x="1639" y="805"/>
                  </a:lnTo>
                  <a:lnTo>
                    <a:pt x="1689" y="805"/>
                  </a:lnTo>
                  <a:lnTo>
                    <a:pt x="1689" y="814"/>
                  </a:lnTo>
                  <a:lnTo>
                    <a:pt x="1710" y="811"/>
                  </a:lnTo>
                  <a:lnTo>
                    <a:pt x="1710" y="820"/>
                  </a:lnTo>
                  <a:lnTo>
                    <a:pt x="1773" y="823"/>
                  </a:lnTo>
                  <a:lnTo>
                    <a:pt x="1777" y="829"/>
                  </a:lnTo>
                  <a:lnTo>
                    <a:pt x="1797" y="829"/>
                  </a:lnTo>
                  <a:lnTo>
                    <a:pt x="1797" y="838"/>
                  </a:lnTo>
                  <a:lnTo>
                    <a:pt x="1807" y="838"/>
                  </a:lnTo>
                  <a:lnTo>
                    <a:pt x="1807" y="849"/>
                  </a:lnTo>
                  <a:lnTo>
                    <a:pt x="1876" y="849"/>
                  </a:lnTo>
                  <a:lnTo>
                    <a:pt x="1878" y="853"/>
                  </a:lnTo>
                  <a:lnTo>
                    <a:pt x="1879" y="859"/>
                  </a:lnTo>
                  <a:lnTo>
                    <a:pt x="1908" y="858"/>
                  </a:lnTo>
                  <a:lnTo>
                    <a:pt x="1909" y="868"/>
                  </a:lnTo>
                  <a:lnTo>
                    <a:pt x="1950" y="868"/>
                  </a:lnTo>
                  <a:lnTo>
                    <a:pt x="1950" y="882"/>
                  </a:lnTo>
                  <a:lnTo>
                    <a:pt x="2020" y="883"/>
                  </a:lnTo>
                  <a:lnTo>
                    <a:pt x="2023" y="888"/>
                  </a:lnTo>
                  <a:lnTo>
                    <a:pt x="2031" y="897"/>
                  </a:lnTo>
                  <a:lnTo>
                    <a:pt x="2031" y="906"/>
                  </a:lnTo>
                  <a:lnTo>
                    <a:pt x="2055" y="907"/>
                  </a:lnTo>
                  <a:lnTo>
                    <a:pt x="2053" y="921"/>
                  </a:lnTo>
                  <a:lnTo>
                    <a:pt x="2082" y="922"/>
                  </a:lnTo>
                  <a:lnTo>
                    <a:pt x="2085" y="931"/>
                  </a:lnTo>
                  <a:lnTo>
                    <a:pt x="2112" y="931"/>
                  </a:lnTo>
                  <a:lnTo>
                    <a:pt x="2112" y="945"/>
                  </a:lnTo>
                  <a:lnTo>
                    <a:pt x="2134" y="951"/>
                  </a:lnTo>
                  <a:lnTo>
                    <a:pt x="2173" y="952"/>
                  </a:lnTo>
                  <a:lnTo>
                    <a:pt x="2175" y="963"/>
                  </a:lnTo>
                  <a:lnTo>
                    <a:pt x="2197" y="964"/>
                  </a:lnTo>
                  <a:lnTo>
                    <a:pt x="2197" y="970"/>
                  </a:lnTo>
                  <a:lnTo>
                    <a:pt x="2260" y="975"/>
                  </a:lnTo>
                  <a:lnTo>
                    <a:pt x="2271" y="981"/>
                  </a:lnTo>
                  <a:lnTo>
                    <a:pt x="2272" y="990"/>
                  </a:lnTo>
                  <a:lnTo>
                    <a:pt x="2298" y="991"/>
                  </a:lnTo>
                  <a:lnTo>
                    <a:pt x="2299" y="1000"/>
                  </a:lnTo>
                  <a:lnTo>
                    <a:pt x="2325" y="1003"/>
                  </a:lnTo>
                  <a:lnTo>
                    <a:pt x="2325" y="1011"/>
                  </a:lnTo>
                  <a:lnTo>
                    <a:pt x="2358" y="1015"/>
                  </a:lnTo>
                  <a:lnTo>
                    <a:pt x="2358" y="1023"/>
                  </a:lnTo>
                  <a:lnTo>
                    <a:pt x="2373" y="1024"/>
                  </a:lnTo>
                  <a:lnTo>
                    <a:pt x="2374" y="1032"/>
                  </a:lnTo>
                  <a:lnTo>
                    <a:pt x="2431" y="1041"/>
                  </a:lnTo>
                  <a:lnTo>
                    <a:pt x="2433" y="1045"/>
                  </a:lnTo>
                  <a:lnTo>
                    <a:pt x="2467" y="1050"/>
                  </a:lnTo>
                  <a:lnTo>
                    <a:pt x="2470" y="1057"/>
                  </a:lnTo>
                  <a:lnTo>
                    <a:pt x="2545" y="1062"/>
                  </a:lnTo>
                  <a:lnTo>
                    <a:pt x="2565" y="1080"/>
                  </a:lnTo>
                  <a:lnTo>
                    <a:pt x="2626" y="1080"/>
                  </a:lnTo>
                  <a:lnTo>
                    <a:pt x="2631" y="1092"/>
                  </a:lnTo>
                  <a:lnTo>
                    <a:pt x="2647" y="1092"/>
                  </a:lnTo>
                  <a:lnTo>
                    <a:pt x="2652" y="1098"/>
                  </a:lnTo>
                  <a:lnTo>
                    <a:pt x="2713" y="1099"/>
                  </a:lnTo>
                  <a:lnTo>
                    <a:pt x="2712" y="1113"/>
                  </a:lnTo>
                  <a:lnTo>
                    <a:pt x="2767" y="1113"/>
                  </a:lnTo>
                  <a:lnTo>
                    <a:pt x="2769" y="1120"/>
                  </a:lnTo>
                  <a:lnTo>
                    <a:pt x="2820" y="1122"/>
                  </a:lnTo>
                  <a:lnTo>
                    <a:pt x="2820" y="1128"/>
                  </a:lnTo>
                  <a:lnTo>
                    <a:pt x="2839" y="1129"/>
                  </a:lnTo>
                  <a:lnTo>
                    <a:pt x="2838" y="1140"/>
                  </a:lnTo>
                  <a:lnTo>
                    <a:pt x="2913" y="1143"/>
                  </a:lnTo>
                  <a:lnTo>
                    <a:pt x="2916" y="1155"/>
                  </a:lnTo>
                  <a:lnTo>
                    <a:pt x="2953" y="1158"/>
                  </a:lnTo>
                  <a:lnTo>
                    <a:pt x="2955" y="1168"/>
                  </a:lnTo>
                  <a:lnTo>
                    <a:pt x="3040" y="1168"/>
                  </a:lnTo>
                  <a:lnTo>
                    <a:pt x="3039" y="1180"/>
                  </a:lnTo>
                  <a:lnTo>
                    <a:pt x="3112" y="1183"/>
                  </a:lnTo>
                  <a:lnTo>
                    <a:pt x="3114" y="1192"/>
                  </a:lnTo>
                  <a:lnTo>
                    <a:pt x="3139" y="1192"/>
                  </a:lnTo>
                  <a:lnTo>
                    <a:pt x="3138" y="1197"/>
                  </a:lnTo>
                  <a:lnTo>
                    <a:pt x="3201" y="1195"/>
                  </a:lnTo>
                  <a:lnTo>
                    <a:pt x="3201" y="1210"/>
                  </a:lnTo>
                  <a:lnTo>
                    <a:pt x="3286" y="1210"/>
                  </a:lnTo>
                  <a:lnTo>
                    <a:pt x="3285" y="1222"/>
                  </a:lnTo>
                  <a:lnTo>
                    <a:pt x="3306" y="1222"/>
                  </a:lnTo>
                  <a:lnTo>
                    <a:pt x="3307" y="1236"/>
                  </a:lnTo>
                  <a:lnTo>
                    <a:pt x="3351" y="1236"/>
                  </a:lnTo>
                  <a:lnTo>
                    <a:pt x="3351" y="1246"/>
                  </a:lnTo>
                  <a:lnTo>
                    <a:pt x="3405" y="1246"/>
                  </a:lnTo>
                  <a:lnTo>
                    <a:pt x="3406" y="1254"/>
                  </a:lnTo>
                  <a:lnTo>
                    <a:pt x="3498" y="1255"/>
                  </a:lnTo>
                  <a:lnTo>
                    <a:pt x="3498" y="1269"/>
                  </a:lnTo>
                  <a:lnTo>
                    <a:pt x="3540" y="1269"/>
                  </a:lnTo>
                  <a:lnTo>
                    <a:pt x="3541" y="1275"/>
                  </a:lnTo>
                  <a:lnTo>
                    <a:pt x="3574" y="1276"/>
                  </a:lnTo>
                  <a:lnTo>
                    <a:pt x="3574" y="1282"/>
                  </a:lnTo>
                  <a:lnTo>
                    <a:pt x="3618" y="1279"/>
                  </a:lnTo>
                  <a:lnTo>
                    <a:pt x="3616" y="1287"/>
                  </a:lnTo>
                  <a:lnTo>
                    <a:pt x="3697" y="1290"/>
                  </a:lnTo>
                  <a:lnTo>
                    <a:pt x="3697" y="1299"/>
                  </a:lnTo>
                  <a:lnTo>
                    <a:pt x="3744" y="1299"/>
                  </a:lnTo>
                  <a:lnTo>
                    <a:pt x="3745" y="1308"/>
                  </a:lnTo>
                  <a:lnTo>
                    <a:pt x="3787" y="1308"/>
                  </a:lnTo>
                  <a:lnTo>
                    <a:pt x="3789" y="1312"/>
                  </a:lnTo>
                  <a:lnTo>
                    <a:pt x="3829" y="1314"/>
                  </a:lnTo>
                  <a:lnTo>
                    <a:pt x="3862" y="1315"/>
                  </a:lnTo>
                  <a:lnTo>
                    <a:pt x="3864" y="1318"/>
                  </a:lnTo>
                  <a:lnTo>
                    <a:pt x="3880" y="1318"/>
                  </a:lnTo>
                  <a:lnTo>
                    <a:pt x="3882" y="1326"/>
                  </a:lnTo>
                  <a:lnTo>
                    <a:pt x="3940" y="1323"/>
                  </a:lnTo>
                  <a:lnTo>
                    <a:pt x="3940" y="1333"/>
                  </a:lnTo>
                  <a:lnTo>
                    <a:pt x="4020" y="1330"/>
                  </a:lnTo>
                  <a:lnTo>
                    <a:pt x="4018" y="1335"/>
                  </a:lnTo>
                  <a:lnTo>
                    <a:pt x="4020" y="1342"/>
                  </a:lnTo>
                  <a:lnTo>
                    <a:pt x="4086" y="1341"/>
                  </a:lnTo>
                </a:path>
              </a:pathLst>
            </a:custGeom>
            <a:noFill/>
            <a:ln w="38100">
              <a:solidFill>
                <a:srgbClr val="FF58A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16" name="Line 125"/>
            <p:cNvSpPr>
              <a:spLocks noChangeShapeType="1"/>
            </p:cNvSpPr>
            <p:nvPr/>
          </p:nvSpPr>
          <p:spPr bwMode="auto">
            <a:xfrm>
              <a:off x="8501063" y="388302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17" name="Line 126"/>
            <p:cNvSpPr>
              <a:spLocks noChangeShapeType="1"/>
            </p:cNvSpPr>
            <p:nvPr/>
          </p:nvSpPr>
          <p:spPr bwMode="auto">
            <a:xfrm>
              <a:off x="8477250" y="388302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18" name="Line 127"/>
            <p:cNvSpPr>
              <a:spLocks noChangeShapeType="1"/>
            </p:cNvSpPr>
            <p:nvPr/>
          </p:nvSpPr>
          <p:spPr bwMode="auto">
            <a:xfrm>
              <a:off x="8389938" y="387191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19" name="Line 128"/>
            <p:cNvSpPr>
              <a:spLocks noChangeShapeType="1"/>
            </p:cNvSpPr>
            <p:nvPr/>
          </p:nvSpPr>
          <p:spPr bwMode="auto">
            <a:xfrm>
              <a:off x="8377238" y="387191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20" name="Line 129"/>
            <p:cNvSpPr>
              <a:spLocks noChangeShapeType="1"/>
            </p:cNvSpPr>
            <p:nvPr/>
          </p:nvSpPr>
          <p:spPr bwMode="auto">
            <a:xfrm>
              <a:off x="8362950" y="387191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21" name="Line 130"/>
            <p:cNvSpPr>
              <a:spLocks noChangeShapeType="1"/>
            </p:cNvSpPr>
            <p:nvPr/>
          </p:nvSpPr>
          <p:spPr bwMode="auto">
            <a:xfrm>
              <a:off x="8301038" y="386080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22" name="Line 131"/>
            <p:cNvSpPr>
              <a:spLocks noChangeShapeType="1"/>
            </p:cNvSpPr>
            <p:nvPr/>
          </p:nvSpPr>
          <p:spPr bwMode="auto">
            <a:xfrm>
              <a:off x="8232775" y="3856038"/>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23" name="Line 132"/>
            <p:cNvSpPr>
              <a:spLocks noChangeShapeType="1"/>
            </p:cNvSpPr>
            <p:nvPr/>
          </p:nvSpPr>
          <p:spPr bwMode="auto">
            <a:xfrm>
              <a:off x="8134350" y="383222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24" name="Line 133"/>
            <p:cNvSpPr>
              <a:spLocks noChangeShapeType="1"/>
            </p:cNvSpPr>
            <p:nvPr/>
          </p:nvSpPr>
          <p:spPr bwMode="auto">
            <a:xfrm>
              <a:off x="8067675" y="3830638"/>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25" name="Line 134"/>
            <p:cNvSpPr>
              <a:spLocks noChangeShapeType="1"/>
            </p:cNvSpPr>
            <p:nvPr/>
          </p:nvSpPr>
          <p:spPr bwMode="auto">
            <a:xfrm>
              <a:off x="8040688" y="382905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26" name="Line 135"/>
            <p:cNvSpPr>
              <a:spLocks noChangeShapeType="1"/>
            </p:cNvSpPr>
            <p:nvPr/>
          </p:nvSpPr>
          <p:spPr bwMode="auto">
            <a:xfrm>
              <a:off x="8012113" y="382587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27" name="Line 136"/>
            <p:cNvSpPr>
              <a:spLocks noChangeShapeType="1"/>
            </p:cNvSpPr>
            <p:nvPr/>
          </p:nvSpPr>
          <p:spPr bwMode="auto">
            <a:xfrm>
              <a:off x="7996238" y="382270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28" name="Line 137"/>
            <p:cNvSpPr>
              <a:spLocks noChangeShapeType="1"/>
            </p:cNvSpPr>
            <p:nvPr/>
          </p:nvSpPr>
          <p:spPr bwMode="auto">
            <a:xfrm>
              <a:off x="7900988" y="379571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29" name="Line 138"/>
            <p:cNvSpPr>
              <a:spLocks noChangeShapeType="1"/>
            </p:cNvSpPr>
            <p:nvPr/>
          </p:nvSpPr>
          <p:spPr bwMode="auto">
            <a:xfrm>
              <a:off x="7867650" y="3792538"/>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30" name="Line 139"/>
            <p:cNvSpPr>
              <a:spLocks noChangeShapeType="1"/>
            </p:cNvSpPr>
            <p:nvPr/>
          </p:nvSpPr>
          <p:spPr bwMode="auto">
            <a:xfrm>
              <a:off x="7845425" y="378301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31" name="Line 140"/>
            <p:cNvSpPr>
              <a:spLocks noChangeShapeType="1"/>
            </p:cNvSpPr>
            <p:nvPr/>
          </p:nvSpPr>
          <p:spPr bwMode="auto">
            <a:xfrm>
              <a:off x="7832725" y="378301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32" name="Line 141"/>
            <p:cNvSpPr>
              <a:spLocks noChangeShapeType="1"/>
            </p:cNvSpPr>
            <p:nvPr/>
          </p:nvSpPr>
          <p:spPr bwMode="auto">
            <a:xfrm>
              <a:off x="7810500" y="3792538"/>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33" name="Line 142"/>
            <p:cNvSpPr>
              <a:spLocks noChangeShapeType="1"/>
            </p:cNvSpPr>
            <p:nvPr/>
          </p:nvSpPr>
          <p:spPr bwMode="auto">
            <a:xfrm>
              <a:off x="7797800" y="3792538"/>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34" name="Line 143"/>
            <p:cNvSpPr>
              <a:spLocks noChangeShapeType="1"/>
            </p:cNvSpPr>
            <p:nvPr/>
          </p:nvSpPr>
          <p:spPr bwMode="auto">
            <a:xfrm>
              <a:off x="7781925" y="3792538"/>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35" name="Line 144"/>
            <p:cNvSpPr>
              <a:spLocks noChangeShapeType="1"/>
            </p:cNvSpPr>
            <p:nvPr/>
          </p:nvSpPr>
          <p:spPr bwMode="auto">
            <a:xfrm>
              <a:off x="7740650" y="377666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36" name="Line 145"/>
            <p:cNvSpPr>
              <a:spLocks noChangeShapeType="1"/>
            </p:cNvSpPr>
            <p:nvPr/>
          </p:nvSpPr>
          <p:spPr bwMode="auto">
            <a:xfrm>
              <a:off x="7727950" y="377666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37" name="Line 146"/>
            <p:cNvSpPr>
              <a:spLocks noChangeShapeType="1"/>
            </p:cNvSpPr>
            <p:nvPr/>
          </p:nvSpPr>
          <p:spPr bwMode="auto">
            <a:xfrm>
              <a:off x="7642225" y="376396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38" name="Line 147"/>
            <p:cNvSpPr>
              <a:spLocks noChangeShapeType="1"/>
            </p:cNvSpPr>
            <p:nvPr/>
          </p:nvSpPr>
          <p:spPr bwMode="auto">
            <a:xfrm>
              <a:off x="7527925" y="374491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39" name="Line 148"/>
            <p:cNvSpPr>
              <a:spLocks noChangeShapeType="1"/>
            </p:cNvSpPr>
            <p:nvPr/>
          </p:nvSpPr>
          <p:spPr bwMode="auto">
            <a:xfrm>
              <a:off x="7493000" y="373380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40" name="Line 149"/>
            <p:cNvSpPr>
              <a:spLocks noChangeShapeType="1"/>
            </p:cNvSpPr>
            <p:nvPr/>
          </p:nvSpPr>
          <p:spPr bwMode="auto">
            <a:xfrm>
              <a:off x="7469188" y="373380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41" name="Line 150"/>
            <p:cNvSpPr>
              <a:spLocks noChangeShapeType="1"/>
            </p:cNvSpPr>
            <p:nvPr/>
          </p:nvSpPr>
          <p:spPr bwMode="auto">
            <a:xfrm>
              <a:off x="7456488" y="373062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42" name="Line 151"/>
            <p:cNvSpPr>
              <a:spLocks noChangeShapeType="1"/>
            </p:cNvSpPr>
            <p:nvPr/>
          </p:nvSpPr>
          <p:spPr bwMode="auto">
            <a:xfrm>
              <a:off x="7442200" y="372427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43" name="Line 152"/>
            <p:cNvSpPr>
              <a:spLocks noChangeShapeType="1"/>
            </p:cNvSpPr>
            <p:nvPr/>
          </p:nvSpPr>
          <p:spPr bwMode="auto">
            <a:xfrm>
              <a:off x="7413625" y="3729038"/>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44" name="Line 153"/>
            <p:cNvSpPr>
              <a:spLocks noChangeShapeType="1"/>
            </p:cNvSpPr>
            <p:nvPr/>
          </p:nvSpPr>
          <p:spPr bwMode="auto">
            <a:xfrm>
              <a:off x="7400925" y="3729038"/>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45" name="Line 154"/>
            <p:cNvSpPr>
              <a:spLocks noChangeShapeType="1"/>
            </p:cNvSpPr>
            <p:nvPr/>
          </p:nvSpPr>
          <p:spPr bwMode="auto">
            <a:xfrm>
              <a:off x="7353300" y="372110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46" name="Line 155"/>
            <p:cNvSpPr>
              <a:spLocks noChangeShapeType="1"/>
            </p:cNvSpPr>
            <p:nvPr/>
          </p:nvSpPr>
          <p:spPr bwMode="auto">
            <a:xfrm>
              <a:off x="7339013" y="372110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47" name="Line 156"/>
            <p:cNvSpPr>
              <a:spLocks noChangeShapeType="1"/>
            </p:cNvSpPr>
            <p:nvPr/>
          </p:nvSpPr>
          <p:spPr bwMode="auto">
            <a:xfrm>
              <a:off x="7315200" y="372110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48" name="Line 157"/>
            <p:cNvSpPr>
              <a:spLocks noChangeShapeType="1"/>
            </p:cNvSpPr>
            <p:nvPr/>
          </p:nvSpPr>
          <p:spPr bwMode="auto">
            <a:xfrm>
              <a:off x="7302500" y="372110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49" name="Line 158"/>
            <p:cNvSpPr>
              <a:spLocks noChangeShapeType="1"/>
            </p:cNvSpPr>
            <p:nvPr/>
          </p:nvSpPr>
          <p:spPr bwMode="auto">
            <a:xfrm>
              <a:off x="7265988" y="368776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50" name="Line 159"/>
            <p:cNvSpPr>
              <a:spLocks noChangeShapeType="1"/>
            </p:cNvSpPr>
            <p:nvPr/>
          </p:nvSpPr>
          <p:spPr bwMode="auto">
            <a:xfrm>
              <a:off x="7243763" y="367982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51" name="Line 160"/>
            <p:cNvSpPr>
              <a:spLocks noChangeShapeType="1"/>
            </p:cNvSpPr>
            <p:nvPr/>
          </p:nvSpPr>
          <p:spPr bwMode="auto">
            <a:xfrm>
              <a:off x="7231063" y="367982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52" name="Line 161"/>
            <p:cNvSpPr>
              <a:spLocks noChangeShapeType="1"/>
            </p:cNvSpPr>
            <p:nvPr/>
          </p:nvSpPr>
          <p:spPr bwMode="auto">
            <a:xfrm>
              <a:off x="7207250" y="367982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53" name="Line 162"/>
            <p:cNvSpPr>
              <a:spLocks noChangeShapeType="1"/>
            </p:cNvSpPr>
            <p:nvPr/>
          </p:nvSpPr>
          <p:spPr bwMode="auto">
            <a:xfrm>
              <a:off x="7191375" y="367982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54" name="Line 163"/>
            <p:cNvSpPr>
              <a:spLocks noChangeShapeType="1"/>
            </p:cNvSpPr>
            <p:nvPr/>
          </p:nvSpPr>
          <p:spPr bwMode="auto">
            <a:xfrm>
              <a:off x="7178675" y="367982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55" name="Line 164"/>
            <p:cNvSpPr>
              <a:spLocks noChangeShapeType="1"/>
            </p:cNvSpPr>
            <p:nvPr/>
          </p:nvSpPr>
          <p:spPr bwMode="auto">
            <a:xfrm>
              <a:off x="7162800" y="367982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56" name="Line 165"/>
            <p:cNvSpPr>
              <a:spLocks noChangeShapeType="1"/>
            </p:cNvSpPr>
            <p:nvPr/>
          </p:nvSpPr>
          <p:spPr bwMode="auto">
            <a:xfrm>
              <a:off x="7138988" y="366871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57" name="Line 166"/>
            <p:cNvSpPr>
              <a:spLocks noChangeShapeType="1"/>
            </p:cNvSpPr>
            <p:nvPr/>
          </p:nvSpPr>
          <p:spPr bwMode="auto">
            <a:xfrm>
              <a:off x="7105650" y="365601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58" name="Line 167"/>
            <p:cNvSpPr>
              <a:spLocks noChangeShapeType="1"/>
            </p:cNvSpPr>
            <p:nvPr/>
          </p:nvSpPr>
          <p:spPr bwMode="auto">
            <a:xfrm>
              <a:off x="7092950" y="365601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59" name="Line 168"/>
            <p:cNvSpPr>
              <a:spLocks noChangeShapeType="1"/>
            </p:cNvSpPr>
            <p:nvPr/>
          </p:nvSpPr>
          <p:spPr bwMode="auto">
            <a:xfrm>
              <a:off x="7054850" y="364966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60" name="Line 169"/>
            <p:cNvSpPr>
              <a:spLocks noChangeShapeType="1"/>
            </p:cNvSpPr>
            <p:nvPr/>
          </p:nvSpPr>
          <p:spPr bwMode="auto">
            <a:xfrm>
              <a:off x="6965950" y="363696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61" name="Line 170"/>
            <p:cNvSpPr>
              <a:spLocks noChangeShapeType="1"/>
            </p:cNvSpPr>
            <p:nvPr/>
          </p:nvSpPr>
          <p:spPr bwMode="auto">
            <a:xfrm>
              <a:off x="6918325" y="362267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62" name="Line 171"/>
            <p:cNvSpPr>
              <a:spLocks noChangeShapeType="1"/>
            </p:cNvSpPr>
            <p:nvPr/>
          </p:nvSpPr>
          <p:spPr bwMode="auto">
            <a:xfrm>
              <a:off x="6878638" y="3614738"/>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63" name="Line 172"/>
            <p:cNvSpPr>
              <a:spLocks noChangeShapeType="1"/>
            </p:cNvSpPr>
            <p:nvPr/>
          </p:nvSpPr>
          <p:spPr bwMode="auto">
            <a:xfrm>
              <a:off x="6859588" y="360521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64" name="Line 173"/>
            <p:cNvSpPr>
              <a:spLocks noChangeShapeType="1"/>
            </p:cNvSpPr>
            <p:nvPr/>
          </p:nvSpPr>
          <p:spPr bwMode="auto">
            <a:xfrm>
              <a:off x="6808788" y="3602038"/>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65" name="Line 174"/>
            <p:cNvSpPr>
              <a:spLocks noChangeShapeType="1"/>
            </p:cNvSpPr>
            <p:nvPr/>
          </p:nvSpPr>
          <p:spPr bwMode="auto">
            <a:xfrm>
              <a:off x="6777038" y="3602038"/>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66" name="Line 175"/>
            <p:cNvSpPr>
              <a:spLocks noChangeShapeType="1"/>
            </p:cNvSpPr>
            <p:nvPr/>
          </p:nvSpPr>
          <p:spPr bwMode="auto">
            <a:xfrm>
              <a:off x="6738938" y="358775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67" name="Line 176"/>
            <p:cNvSpPr>
              <a:spLocks noChangeShapeType="1"/>
            </p:cNvSpPr>
            <p:nvPr/>
          </p:nvSpPr>
          <p:spPr bwMode="auto">
            <a:xfrm>
              <a:off x="6670675" y="356870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68" name="Line 177"/>
            <p:cNvSpPr>
              <a:spLocks noChangeShapeType="1"/>
            </p:cNvSpPr>
            <p:nvPr/>
          </p:nvSpPr>
          <p:spPr bwMode="auto">
            <a:xfrm>
              <a:off x="6624638" y="356235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69" name="Line 178"/>
            <p:cNvSpPr>
              <a:spLocks noChangeShapeType="1"/>
            </p:cNvSpPr>
            <p:nvPr/>
          </p:nvSpPr>
          <p:spPr bwMode="auto">
            <a:xfrm>
              <a:off x="6611938" y="356235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70" name="Line 179"/>
            <p:cNvSpPr>
              <a:spLocks noChangeShapeType="1"/>
            </p:cNvSpPr>
            <p:nvPr/>
          </p:nvSpPr>
          <p:spPr bwMode="auto">
            <a:xfrm>
              <a:off x="6596063" y="356235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71" name="Line 180"/>
            <p:cNvSpPr>
              <a:spLocks noChangeShapeType="1"/>
            </p:cNvSpPr>
            <p:nvPr/>
          </p:nvSpPr>
          <p:spPr bwMode="auto">
            <a:xfrm>
              <a:off x="6562725" y="355282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72" name="Line 181"/>
            <p:cNvSpPr>
              <a:spLocks noChangeShapeType="1"/>
            </p:cNvSpPr>
            <p:nvPr/>
          </p:nvSpPr>
          <p:spPr bwMode="auto">
            <a:xfrm>
              <a:off x="6483350" y="3538538"/>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73" name="Line 182"/>
            <p:cNvSpPr>
              <a:spLocks noChangeShapeType="1"/>
            </p:cNvSpPr>
            <p:nvPr/>
          </p:nvSpPr>
          <p:spPr bwMode="auto">
            <a:xfrm>
              <a:off x="6410325" y="351790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74" name="Line 183"/>
            <p:cNvSpPr>
              <a:spLocks noChangeShapeType="1"/>
            </p:cNvSpPr>
            <p:nvPr/>
          </p:nvSpPr>
          <p:spPr bwMode="auto">
            <a:xfrm>
              <a:off x="6386513" y="351790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75" name="Line 184"/>
            <p:cNvSpPr>
              <a:spLocks noChangeShapeType="1"/>
            </p:cNvSpPr>
            <p:nvPr/>
          </p:nvSpPr>
          <p:spPr bwMode="auto">
            <a:xfrm>
              <a:off x="6353175" y="350361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76" name="Line 185"/>
            <p:cNvSpPr>
              <a:spLocks noChangeShapeType="1"/>
            </p:cNvSpPr>
            <p:nvPr/>
          </p:nvSpPr>
          <p:spPr bwMode="auto">
            <a:xfrm>
              <a:off x="6338888" y="350361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77" name="Line 186"/>
            <p:cNvSpPr>
              <a:spLocks noChangeShapeType="1"/>
            </p:cNvSpPr>
            <p:nvPr/>
          </p:nvSpPr>
          <p:spPr bwMode="auto">
            <a:xfrm>
              <a:off x="6326188" y="350361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78" name="Line 187"/>
            <p:cNvSpPr>
              <a:spLocks noChangeShapeType="1"/>
            </p:cNvSpPr>
            <p:nvPr/>
          </p:nvSpPr>
          <p:spPr bwMode="auto">
            <a:xfrm>
              <a:off x="6313488" y="350361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79" name="Line 188"/>
            <p:cNvSpPr>
              <a:spLocks noChangeShapeType="1"/>
            </p:cNvSpPr>
            <p:nvPr/>
          </p:nvSpPr>
          <p:spPr bwMode="auto">
            <a:xfrm>
              <a:off x="6267450" y="349091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80" name="Line 189"/>
            <p:cNvSpPr>
              <a:spLocks noChangeShapeType="1"/>
            </p:cNvSpPr>
            <p:nvPr/>
          </p:nvSpPr>
          <p:spPr bwMode="auto">
            <a:xfrm>
              <a:off x="6181725" y="347662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81" name="Line 190"/>
            <p:cNvSpPr>
              <a:spLocks noChangeShapeType="1"/>
            </p:cNvSpPr>
            <p:nvPr/>
          </p:nvSpPr>
          <p:spPr bwMode="auto">
            <a:xfrm>
              <a:off x="6169025" y="3462338"/>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82" name="Line 191"/>
            <p:cNvSpPr>
              <a:spLocks noChangeShapeType="1"/>
            </p:cNvSpPr>
            <p:nvPr/>
          </p:nvSpPr>
          <p:spPr bwMode="auto">
            <a:xfrm>
              <a:off x="6143625" y="3462338"/>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83" name="Line 192"/>
            <p:cNvSpPr>
              <a:spLocks noChangeShapeType="1"/>
            </p:cNvSpPr>
            <p:nvPr/>
          </p:nvSpPr>
          <p:spPr bwMode="auto">
            <a:xfrm>
              <a:off x="6129338" y="3462338"/>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84" name="Line 193"/>
            <p:cNvSpPr>
              <a:spLocks noChangeShapeType="1"/>
            </p:cNvSpPr>
            <p:nvPr/>
          </p:nvSpPr>
          <p:spPr bwMode="auto">
            <a:xfrm>
              <a:off x="6110288" y="3462338"/>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85" name="Line 194"/>
            <p:cNvSpPr>
              <a:spLocks noChangeShapeType="1"/>
            </p:cNvSpPr>
            <p:nvPr/>
          </p:nvSpPr>
          <p:spPr bwMode="auto">
            <a:xfrm>
              <a:off x="6048375" y="343852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86" name="Line 195"/>
            <p:cNvSpPr>
              <a:spLocks noChangeShapeType="1"/>
            </p:cNvSpPr>
            <p:nvPr/>
          </p:nvSpPr>
          <p:spPr bwMode="auto">
            <a:xfrm>
              <a:off x="6019800" y="343852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87" name="Line 196"/>
            <p:cNvSpPr>
              <a:spLocks noChangeShapeType="1"/>
            </p:cNvSpPr>
            <p:nvPr/>
          </p:nvSpPr>
          <p:spPr bwMode="auto">
            <a:xfrm>
              <a:off x="5989638" y="343217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88" name="Line 197"/>
            <p:cNvSpPr>
              <a:spLocks noChangeShapeType="1"/>
            </p:cNvSpPr>
            <p:nvPr/>
          </p:nvSpPr>
          <p:spPr bwMode="auto">
            <a:xfrm>
              <a:off x="5965825" y="343217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89" name="Line 198"/>
            <p:cNvSpPr>
              <a:spLocks noChangeShapeType="1"/>
            </p:cNvSpPr>
            <p:nvPr/>
          </p:nvSpPr>
          <p:spPr bwMode="auto">
            <a:xfrm>
              <a:off x="5945188" y="341471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90" name="Line 199"/>
            <p:cNvSpPr>
              <a:spLocks noChangeShapeType="1"/>
            </p:cNvSpPr>
            <p:nvPr/>
          </p:nvSpPr>
          <p:spPr bwMode="auto">
            <a:xfrm>
              <a:off x="5916613" y="3417888"/>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91" name="Line 200"/>
            <p:cNvSpPr>
              <a:spLocks noChangeShapeType="1"/>
            </p:cNvSpPr>
            <p:nvPr/>
          </p:nvSpPr>
          <p:spPr bwMode="auto">
            <a:xfrm>
              <a:off x="5895975" y="3417888"/>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92" name="Line 201"/>
            <p:cNvSpPr>
              <a:spLocks noChangeShapeType="1"/>
            </p:cNvSpPr>
            <p:nvPr/>
          </p:nvSpPr>
          <p:spPr bwMode="auto">
            <a:xfrm>
              <a:off x="5872163" y="340042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93" name="Line 202"/>
            <p:cNvSpPr>
              <a:spLocks noChangeShapeType="1"/>
            </p:cNvSpPr>
            <p:nvPr/>
          </p:nvSpPr>
          <p:spPr bwMode="auto">
            <a:xfrm>
              <a:off x="5773738" y="3354388"/>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94" name="Line 203"/>
            <p:cNvSpPr>
              <a:spLocks noChangeShapeType="1"/>
            </p:cNvSpPr>
            <p:nvPr/>
          </p:nvSpPr>
          <p:spPr bwMode="auto">
            <a:xfrm>
              <a:off x="5759450" y="3354388"/>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95" name="Line 204"/>
            <p:cNvSpPr>
              <a:spLocks noChangeShapeType="1"/>
            </p:cNvSpPr>
            <p:nvPr/>
          </p:nvSpPr>
          <p:spPr bwMode="auto">
            <a:xfrm>
              <a:off x="5746750" y="3354388"/>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96" name="Line 205"/>
            <p:cNvSpPr>
              <a:spLocks noChangeShapeType="1"/>
            </p:cNvSpPr>
            <p:nvPr/>
          </p:nvSpPr>
          <p:spPr bwMode="auto">
            <a:xfrm>
              <a:off x="5727700" y="334645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97" name="Line 206"/>
            <p:cNvSpPr>
              <a:spLocks noChangeShapeType="1"/>
            </p:cNvSpPr>
            <p:nvPr/>
          </p:nvSpPr>
          <p:spPr bwMode="auto">
            <a:xfrm>
              <a:off x="5713413" y="334010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98" name="Line 207"/>
            <p:cNvSpPr>
              <a:spLocks noChangeShapeType="1"/>
            </p:cNvSpPr>
            <p:nvPr/>
          </p:nvSpPr>
          <p:spPr bwMode="auto">
            <a:xfrm>
              <a:off x="5692775" y="332581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199" name="Line 208"/>
            <p:cNvSpPr>
              <a:spLocks noChangeShapeType="1"/>
            </p:cNvSpPr>
            <p:nvPr/>
          </p:nvSpPr>
          <p:spPr bwMode="auto">
            <a:xfrm>
              <a:off x="5670550" y="331311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00" name="Line 209"/>
            <p:cNvSpPr>
              <a:spLocks noChangeShapeType="1"/>
            </p:cNvSpPr>
            <p:nvPr/>
          </p:nvSpPr>
          <p:spPr bwMode="auto">
            <a:xfrm>
              <a:off x="5659438" y="331311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01" name="Line 210"/>
            <p:cNvSpPr>
              <a:spLocks noChangeShapeType="1"/>
            </p:cNvSpPr>
            <p:nvPr/>
          </p:nvSpPr>
          <p:spPr bwMode="auto">
            <a:xfrm>
              <a:off x="5613400" y="330041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02" name="Line 211"/>
            <p:cNvSpPr>
              <a:spLocks noChangeShapeType="1"/>
            </p:cNvSpPr>
            <p:nvPr/>
          </p:nvSpPr>
          <p:spPr bwMode="auto">
            <a:xfrm>
              <a:off x="5597525" y="330041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03" name="Line 212"/>
            <p:cNvSpPr>
              <a:spLocks noChangeShapeType="1"/>
            </p:cNvSpPr>
            <p:nvPr/>
          </p:nvSpPr>
          <p:spPr bwMode="auto">
            <a:xfrm>
              <a:off x="5578475" y="329406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04" name="Line 213"/>
            <p:cNvSpPr>
              <a:spLocks noChangeShapeType="1"/>
            </p:cNvSpPr>
            <p:nvPr/>
          </p:nvSpPr>
          <p:spPr bwMode="auto">
            <a:xfrm>
              <a:off x="5540375" y="3297238"/>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05" name="Line 214"/>
            <p:cNvSpPr>
              <a:spLocks noChangeShapeType="1"/>
            </p:cNvSpPr>
            <p:nvPr/>
          </p:nvSpPr>
          <p:spPr bwMode="auto">
            <a:xfrm>
              <a:off x="5526088" y="326866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06" name="Line 215"/>
            <p:cNvSpPr>
              <a:spLocks noChangeShapeType="1"/>
            </p:cNvSpPr>
            <p:nvPr/>
          </p:nvSpPr>
          <p:spPr bwMode="auto">
            <a:xfrm>
              <a:off x="5507038" y="326866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07" name="Line 216"/>
            <p:cNvSpPr>
              <a:spLocks noChangeShapeType="1"/>
            </p:cNvSpPr>
            <p:nvPr/>
          </p:nvSpPr>
          <p:spPr bwMode="auto">
            <a:xfrm>
              <a:off x="5491163" y="326072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08" name="Line 217"/>
            <p:cNvSpPr>
              <a:spLocks noChangeShapeType="1"/>
            </p:cNvSpPr>
            <p:nvPr/>
          </p:nvSpPr>
          <p:spPr bwMode="auto">
            <a:xfrm>
              <a:off x="5476875" y="326072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09" name="Line 218"/>
            <p:cNvSpPr>
              <a:spLocks noChangeShapeType="1"/>
            </p:cNvSpPr>
            <p:nvPr/>
          </p:nvSpPr>
          <p:spPr bwMode="auto">
            <a:xfrm>
              <a:off x="5459413" y="326231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10" name="Line 219"/>
            <p:cNvSpPr>
              <a:spLocks noChangeShapeType="1"/>
            </p:cNvSpPr>
            <p:nvPr/>
          </p:nvSpPr>
          <p:spPr bwMode="auto">
            <a:xfrm>
              <a:off x="5437188" y="325755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11" name="Line 220"/>
            <p:cNvSpPr>
              <a:spLocks noChangeShapeType="1"/>
            </p:cNvSpPr>
            <p:nvPr/>
          </p:nvSpPr>
          <p:spPr bwMode="auto">
            <a:xfrm>
              <a:off x="5421313" y="3240088"/>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12" name="Line 221"/>
            <p:cNvSpPr>
              <a:spLocks noChangeShapeType="1"/>
            </p:cNvSpPr>
            <p:nvPr/>
          </p:nvSpPr>
          <p:spPr bwMode="auto">
            <a:xfrm>
              <a:off x="5402263" y="322421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13" name="Line 222"/>
            <p:cNvSpPr>
              <a:spLocks noChangeShapeType="1"/>
            </p:cNvSpPr>
            <p:nvPr/>
          </p:nvSpPr>
          <p:spPr bwMode="auto">
            <a:xfrm>
              <a:off x="5368925" y="322262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14" name="Line 223"/>
            <p:cNvSpPr>
              <a:spLocks noChangeShapeType="1"/>
            </p:cNvSpPr>
            <p:nvPr/>
          </p:nvSpPr>
          <p:spPr bwMode="auto">
            <a:xfrm>
              <a:off x="5351463" y="320357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15" name="Line 224"/>
            <p:cNvSpPr>
              <a:spLocks noChangeShapeType="1"/>
            </p:cNvSpPr>
            <p:nvPr/>
          </p:nvSpPr>
          <p:spPr bwMode="auto">
            <a:xfrm>
              <a:off x="5335588" y="320040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16" name="Line 225"/>
            <p:cNvSpPr>
              <a:spLocks noChangeShapeType="1"/>
            </p:cNvSpPr>
            <p:nvPr/>
          </p:nvSpPr>
          <p:spPr bwMode="auto">
            <a:xfrm>
              <a:off x="5308600" y="318770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17" name="Line 226"/>
            <p:cNvSpPr>
              <a:spLocks noChangeShapeType="1"/>
            </p:cNvSpPr>
            <p:nvPr/>
          </p:nvSpPr>
          <p:spPr bwMode="auto">
            <a:xfrm>
              <a:off x="5289550" y="318135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18" name="Line 227"/>
            <p:cNvSpPr>
              <a:spLocks noChangeShapeType="1"/>
            </p:cNvSpPr>
            <p:nvPr/>
          </p:nvSpPr>
          <p:spPr bwMode="auto">
            <a:xfrm>
              <a:off x="5275263" y="318135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19" name="Line 228"/>
            <p:cNvSpPr>
              <a:spLocks noChangeShapeType="1"/>
            </p:cNvSpPr>
            <p:nvPr/>
          </p:nvSpPr>
          <p:spPr bwMode="auto">
            <a:xfrm>
              <a:off x="5259388" y="318135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20" name="Line 229"/>
            <p:cNvSpPr>
              <a:spLocks noChangeShapeType="1"/>
            </p:cNvSpPr>
            <p:nvPr/>
          </p:nvSpPr>
          <p:spPr bwMode="auto">
            <a:xfrm>
              <a:off x="5232400" y="315436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21" name="Line 230"/>
            <p:cNvSpPr>
              <a:spLocks noChangeShapeType="1"/>
            </p:cNvSpPr>
            <p:nvPr/>
          </p:nvSpPr>
          <p:spPr bwMode="auto">
            <a:xfrm>
              <a:off x="5211763" y="315436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22" name="Line 231"/>
            <p:cNvSpPr>
              <a:spLocks noChangeShapeType="1"/>
            </p:cNvSpPr>
            <p:nvPr/>
          </p:nvSpPr>
          <p:spPr bwMode="auto">
            <a:xfrm>
              <a:off x="5195888" y="315436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23" name="Line 232"/>
            <p:cNvSpPr>
              <a:spLocks noChangeShapeType="1"/>
            </p:cNvSpPr>
            <p:nvPr/>
          </p:nvSpPr>
          <p:spPr bwMode="auto">
            <a:xfrm>
              <a:off x="5106988" y="312737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24" name="Line 233"/>
            <p:cNvSpPr>
              <a:spLocks noChangeShapeType="1"/>
            </p:cNvSpPr>
            <p:nvPr/>
          </p:nvSpPr>
          <p:spPr bwMode="auto">
            <a:xfrm>
              <a:off x="5084763" y="312261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25" name="Line 234"/>
            <p:cNvSpPr>
              <a:spLocks noChangeShapeType="1"/>
            </p:cNvSpPr>
            <p:nvPr/>
          </p:nvSpPr>
          <p:spPr bwMode="auto">
            <a:xfrm>
              <a:off x="5070475" y="312261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26" name="Line 235"/>
            <p:cNvSpPr>
              <a:spLocks noChangeShapeType="1"/>
            </p:cNvSpPr>
            <p:nvPr/>
          </p:nvSpPr>
          <p:spPr bwMode="auto">
            <a:xfrm>
              <a:off x="5057775" y="312261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27" name="Line 236"/>
            <p:cNvSpPr>
              <a:spLocks noChangeShapeType="1"/>
            </p:cNvSpPr>
            <p:nvPr/>
          </p:nvSpPr>
          <p:spPr bwMode="auto">
            <a:xfrm>
              <a:off x="5038725" y="3113088"/>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28" name="Line 237"/>
            <p:cNvSpPr>
              <a:spLocks noChangeShapeType="1"/>
            </p:cNvSpPr>
            <p:nvPr/>
          </p:nvSpPr>
          <p:spPr bwMode="auto">
            <a:xfrm>
              <a:off x="5003800" y="310832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29" name="Line 238"/>
            <p:cNvSpPr>
              <a:spLocks noChangeShapeType="1"/>
            </p:cNvSpPr>
            <p:nvPr/>
          </p:nvSpPr>
          <p:spPr bwMode="auto">
            <a:xfrm>
              <a:off x="4979988" y="309562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30" name="Line 239"/>
            <p:cNvSpPr>
              <a:spLocks noChangeShapeType="1"/>
            </p:cNvSpPr>
            <p:nvPr/>
          </p:nvSpPr>
          <p:spPr bwMode="auto">
            <a:xfrm>
              <a:off x="4962525" y="3094038"/>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31" name="Line 240"/>
            <p:cNvSpPr>
              <a:spLocks noChangeShapeType="1"/>
            </p:cNvSpPr>
            <p:nvPr/>
          </p:nvSpPr>
          <p:spPr bwMode="auto">
            <a:xfrm>
              <a:off x="4943475" y="3094038"/>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32" name="Line 241"/>
            <p:cNvSpPr>
              <a:spLocks noChangeShapeType="1"/>
            </p:cNvSpPr>
            <p:nvPr/>
          </p:nvSpPr>
          <p:spPr bwMode="auto">
            <a:xfrm>
              <a:off x="4929188" y="3094038"/>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33" name="Line 242"/>
            <p:cNvSpPr>
              <a:spLocks noChangeShapeType="1"/>
            </p:cNvSpPr>
            <p:nvPr/>
          </p:nvSpPr>
          <p:spPr bwMode="auto">
            <a:xfrm>
              <a:off x="4875213" y="306546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34" name="Line 243"/>
            <p:cNvSpPr>
              <a:spLocks noChangeShapeType="1"/>
            </p:cNvSpPr>
            <p:nvPr/>
          </p:nvSpPr>
          <p:spPr bwMode="auto">
            <a:xfrm>
              <a:off x="4851400" y="306070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35" name="Line 244"/>
            <p:cNvSpPr>
              <a:spLocks noChangeShapeType="1"/>
            </p:cNvSpPr>
            <p:nvPr/>
          </p:nvSpPr>
          <p:spPr bwMode="auto">
            <a:xfrm>
              <a:off x="4835525" y="306070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36" name="Line 245"/>
            <p:cNvSpPr>
              <a:spLocks noChangeShapeType="1"/>
            </p:cNvSpPr>
            <p:nvPr/>
          </p:nvSpPr>
          <p:spPr bwMode="auto">
            <a:xfrm>
              <a:off x="4814888" y="306070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37" name="Line 246"/>
            <p:cNvSpPr>
              <a:spLocks noChangeShapeType="1"/>
            </p:cNvSpPr>
            <p:nvPr/>
          </p:nvSpPr>
          <p:spPr bwMode="auto">
            <a:xfrm>
              <a:off x="4781550" y="305117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38" name="Line 247"/>
            <p:cNvSpPr>
              <a:spLocks noChangeShapeType="1"/>
            </p:cNvSpPr>
            <p:nvPr/>
          </p:nvSpPr>
          <p:spPr bwMode="auto">
            <a:xfrm>
              <a:off x="4767263" y="305117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39" name="Line 248"/>
            <p:cNvSpPr>
              <a:spLocks noChangeShapeType="1"/>
            </p:cNvSpPr>
            <p:nvPr/>
          </p:nvSpPr>
          <p:spPr bwMode="auto">
            <a:xfrm>
              <a:off x="4754563" y="305117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40" name="Line 249"/>
            <p:cNvSpPr>
              <a:spLocks noChangeShapeType="1"/>
            </p:cNvSpPr>
            <p:nvPr/>
          </p:nvSpPr>
          <p:spPr bwMode="auto">
            <a:xfrm>
              <a:off x="4743450" y="304641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41" name="Line 250"/>
            <p:cNvSpPr>
              <a:spLocks noChangeShapeType="1"/>
            </p:cNvSpPr>
            <p:nvPr/>
          </p:nvSpPr>
          <p:spPr bwMode="auto">
            <a:xfrm>
              <a:off x="4710113" y="3036888"/>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42" name="Line 251"/>
            <p:cNvSpPr>
              <a:spLocks noChangeShapeType="1"/>
            </p:cNvSpPr>
            <p:nvPr/>
          </p:nvSpPr>
          <p:spPr bwMode="auto">
            <a:xfrm>
              <a:off x="4676775" y="3030538"/>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43" name="Line 252"/>
            <p:cNvSpPr>
              <a:spLocks noChangeShapeType="1"/>
            </p:cNvSpPr>
            <p:nvPr/>
          </p:nvSpPr>
          <p:spPr bwMode="auto">
            <a:xfrm>
              <a:off x="4652963" y="302736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44" name="Line 253"/>
            <p:cNvSpPr>
              <a:spLocks noChangeShapeType="1"/>
            </p:cNvSpPr>
            <p:nvPr/>
          </p:nvSpPr>
          <p:spPr bwMode="auto">
            <a:xfrm>
              <a:off x="4624388" y="301307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45" name="Line 254"/>
            <p:cNvSpPr>
              <a:spLocks noChangeShapeType="1"/>
            </p:cNvSpPr>
            <p:nvPr/>
          </p:nvSpPr>
          <p:spPr bwMode="auto">
            <a:xfrm>
              <a:off x="4611688" y="301307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46" name="Line 255"/>
            <p:cNvSpPr>
              <a:spLocks noChangeShapeType="1"/>
            </p:cNvSpPr>
            <p:nvPr/>
          </p:nvSpPr>
          <p:spPr bwMode="auto">
            <a:xfrm>
              <a:off x="4579938" y="300355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47" name="Line 256"/>
            <p:cNvSpPr>
              <a:spLocks noChangeShapeType="1"/>
            </p:cNvSpPr>
            <p:nvPr/>
          </p:nvSpPr>
          <p:spPr bwMode="auto">
            <a:xfrm>
              <a:off x="4538663" y="299561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48" name="Line 257"/>
            <p:cNvSpPr>
              <a:spLocks noChangeShapeType="1"/>
            </p:cNvSpPr>
            <p:nvPr/>
          </p:nvSpPr>
          <p:spPr bwMode="auto">
            <a:xfrm>
              <a:off x="4519613" y="299085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49" name="Line 258"/>
            <p:cNvSpPr>
              <a:spLocks noChangeShapeType="1"/>
            </p:cNvSpPr>
            <p:nvPr/>
          </p:nvSpPr>
          <p:spPr bwMode="auto">
            <a:xfrm>
              <a:off x="4491038" y="2973388"/>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50" name="Line 259"/>
            <p:cNvSpPr>
              <a:spLocks noChangeShapeType="1"/>
            </p:cNvSpPr>
            <p:nvPr/>
          </p:nvSpPr>
          <p:spPr bwMode="auto">
            <a:xfrm>
              <a:off x="4476750" y="297815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51" name="Line 260"/>
            <p:cNvSpPr>
              <a:spLocks noChangeShapeType="1"/>
            </p:cNvSpPr>
            <p:nvPr/>
          </p:nvSpPr>
          <p:spPr bwMode="auto">
            <a:xfrm>
              <a:off x="4440238" y="295910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52" name="Line 261"/>
            <p:cNvSpPr>
              <a:spLocks noChangeShapeType="1"/>
            </p:cNvSpPr>
            <p:nvPr/>
          </p:nvSpPr>
          <p:spPr bwMode="auto">
            <a:xfrm>
              <a:off x="4419600" y="2941638"/>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53" name="Line 262"/>
            <p:cNvSpPr>
              <a:spLocks noChangeShapeType="1"/>
            </p:cNvSpPr>
            <p:nvPr/>
          </p:nvSpPr>
          <p:spPr bwMode="auto">
            <a:xfrm>
              <a:off x="4394200" y="293370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54" name="Line 263"/>
            <p:cNvSpPr>
              <a:spLocks noChangeShapeType="1"/>
            </p:cNvSpPr>
            <p:nvPr/>
          </p:nvSpPr>
          <p:spPr bwMode="auto">
            <a:xfrm>
              <a:off x="4376738" y="293052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55" name="Line 264"/>
            <p:cNvSpPr>
              <a:spLocks noChangeShapeType="1"/>
            </p:cNvSpPr>
            <p:nvPr/>
          </p:nvSpPr>
          <p:spPr bwMode="auto">
            <a:xfrm>
              <a:off x="4357688" y="292576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56" name="Line 265"/>
            <p:cNvSpPr>
              <a:spLocks noChangeShapeType="1"/>
            </p:cNvSpPr>
            <p:nvPr/>
          </p:nvSpPr>
          <p:spPr bwMode="auto">
            <a:xfrm>
              <a:off x="4332288" y="290671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57" name="Line 266"/>
            <p:cNvSpPr>
              <a:spLocks noChangeShapeType="1"/>
            </p:cNvSpPr>
            <p:nvPr/>
          </p:nvSpPr>
          <p:spPr bwMode="auto">
            <a:xfrm>
              <a:off x="4344988" y="291306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58" name="Line 267"/>
            <p:cNvSpPr>
              <a:spLocks noChangeShapeType="1"/>
            </p:cNvSpPr>
            <p:nvPr/>
          </p:nvSpPr>
          <p:spPr bwMode="auto">
            <a:xfrm>
              <a:off x="4310063" y="2897188"/>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59" name="Line 268"/>
            <p:cNvSpPr>
              <a:spLocks noChangeShapeType="1"/>
            </p:cNvSpPr>
            <p:nvPr/>
          </p:nvSpPr>
          <p:spPr bwMode="auto">
            <a:xfrm>
              <a:off x="4273550" y="288290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60" name="Line 269"/>
            <p:cNvSpPr>
              <a:spLocks noChangeShapeType="1"/>
            </p:cNvSpPr>
            <p:nvPr/>
          </p:nvSpPr>
          <p:spPr bwMode="auto">
            <a:xfrm>
              <a:off x="4297363" y="288766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61" name="Line 270"/>
            <p:cNvSpPr>
              <a:spLocks noChangeShapeType="1"/>
            </p:cNvSpPr>
            <p:nvPr/>
          </p:nvSpPr>
          <p:spPr bwMode="auto">
            <a:xfrm>
              <a:off x="4256088" y="2871788"/>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62" name="Line 271"/>
            <p:cNvSpPr>
              <a:spLocks noChangeShapeType="1"/>
            </p:cNvSpPr>
            <p:nvPr/>
          </p:nvSpPr>
          <p:spPr bwMode="auto">
            <a:xfrm>
              <a:off x="4227513" y="286226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63" name="Line 272"/>
            <p:cNvSpPr>
              <a:spLocks noChangeShapeType="1"/>
            </p:cNvSpPr>
            <p:nvPr/>
          </p:nvSpPr>
          <p:spPr bwMode="auto">
            <a:xfrm>
              <a:off x="4203700" y="285432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64" name="Line 273"/>
            <p:cNvSpPr>
              <a:spLocks noChangeShapeType="1"/>
            </p:cNvSpPr>
            <p:nvPr/>
          </p:nvSpPr>
          <p:spPr bwMode="auto">
            <a:xfrm>
              <a:off x="4184650" y="283845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65" name="Line 274"/>
            <p:cNvSpPr>
              <a:spLocks noChangeShapeType="1"/>
            </p:cNvSpPr>
            <p:nvPr/>
          </p:nvSpPr>
          <p:spPr bwMode="auto">
            <a:xfrm>
              <a:off x="4168775" y="283686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66" name="Line 275"/>
            <p:cNvSpPr>
              <a:spLocks noChangeShapeType="1"/>
            </p:cNvSpPr>
            <p:nvPr/>
          </p:nvSpPr>
          <p:spPr bwMode="auto">
            <a:xfrm>
              <a:off x="4144963" y="282892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67" name="Line 276"/>
            <p:cNvSpPr>
              <a:spLocks noChangeShapeType="1"/>
            </p:cNvSpPr>
            <p:nvPr/>
          </p:nvSpPr>
          <p:spPr bwMode="auto">
            <a:xfrm>
              <a:off x="4125913" y="283686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68" name="Line 277"/>
            <p:cNvSpPr>
              <a:spLocks noChangeShapeType="1"/>
            </p:cNvSpPr>
            <p:nvPr/>
          </p:nvSpPr>
          <p:spPr bwMode="auto">
            <a:xfrm>
              <a:off x="4065588" y="2795588"/>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69" name="Line 278"/>
            <p:cNvSpPr>
              <a:spLocks noChangeShapeType="1"/>
            </p:cNvSpPr>
            <p:nvPr/>
          </p:nvSpPr>
          <p:spPr bwMode="auto">
            <a:xfrm>
              <a:off x="4048125" y="277812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70" name="Line 279"/>
            <p:cNvSpPr>
              <a:spLocks noChangeShapeType="1"/>
            </p:cNvSpPr>
            <p:nvPr/>
          </p:nvSpPr>
          <p:spPr bwMode="auto">
            <a:xfrm>
              <a:off x="4013200" y="276225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71" name="Line 280"/>
            <p:cNvSpPr>
              <a:spLocks noChangeShapeType="1"/>
            </p:cNvSpPr>
            <p:nvPr/>
          </p:nvSpPr>
          <p:spPr bwMode="auto">
            <a:xfrm>
              <a:off x="3992563" y="2757488"/>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72" name="Line 281"/>
            <p:cNvSpPr>
              <a:spLocks noChangeShapeType="1"/>
            </p:cNvSpPr>
            <p:nvPr/>
          </p:nvSpPr>
          <p:spPr bwMode="auto">
            <a:xfrm>
              <a:off x="3971925" y="274002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73" name="Line 282"/>
            <p:cNvSpPr>
              <a:spLocks noChangeShapeType="1"/>
            </p:cNvSpPr>
            <p:nvPr/>
          </p:nvSpPr>
          <p:spPr bwMode="auto">
            <a:xfrm>
              <a:off x="3960813" y="2738438"/>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74" name="Line 283"/>
            <p:cNvSpPr>
              <a:spLocks noChangeShapeType="1"/>
            </p:cNvSpPr>
            <p:nvPr/>
          </p:nvSpPr>
          <p:spPr bwMode="auto">
            <a:xfrm>
              <a:off x="3946525" y="272891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75" name="Line 284"/>
            <p:cNvSpPr>
              <a:spLocks noChangeShapeType="1"/>
            </p:cNvSpPr>
            <p:nvPr/>
          </p:nvSpPr>
          <p:spPr bwMode="auto">
            <a:xfrm>
              <a:off x="3927475" y="273050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76" name="Line 285"/>
            <p:cNvSpPr>
              <a:spLocks noChangeShapeType="1"/>
            </p:cNvSpPr>
            <p:nvPr/>
          </p:nvSpPr>
          <p:spPr bwMode="auto">
            <a:xfrm>
              <a:off x="3916363" y="273050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77" name="Line 286"/>
            <p:cNvSpPr>
              <a:spLocks noChangeShapeType="1"/>
            </p:cNvSpPr>
            <p:nvPr/>
          </p:nvSpPr>
          <p:spPr bwMode="auto">
            <a:xfrm>
              <a:off x="3897313" y="272415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78" name="Line 287"/>
            <p:cNvSpPr>
              <a:spLocks noChangeShapeType="1"/>
            </p:cNvSpPr>
            <p:nvPr/>
          </p:nvSpPr>
          <p:spPr bwMode="auto">
            <a:xfrm>
              <a:off x="3863975" y="270986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79" name="Line 288"/>
            <p:cNvSpPr>
              <a:spLocks noChangeShapeType="1"/>
            </p:cNvSpPr>
            <p:nvPr/>
          </p:nvSpPr>
          <p:spPr bwMode="auto">
            <a:xfrm>
              <a:off x="3830638" y="268605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80" name="Line 289"/>
            <p:cNvSpPr>
              <a:spLocks noChangeShapeType="1"/>
            </p:cNvSpPr>
            <p:nvPr/>
          </p:nvSpPr>
          <p:spPr bwMode="auto">
            <a:xfrm>
              <a:off x="3806825" y="267017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81" name="Line 290"/>
            <p:cNvSpPr>
              <a:spLocks noChangeShapeType="1"/>
            </p:cNvSpPr>
            <p:nvPr/>
          </p:nvSpPr>
          <p:spPr bwMode="auto">
            <a:xfrm>
              <a:off x="3783013" y="265271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82" name="Line 291"/>
            <p:cNvSpPr>
              <a:spLocks noChangeShapeType="1"/>
            </p:cNvSpPr>
            <p:nvPr/>
          </p:nvSpPr>
          <p:spPr bwMode="auto">
            <a:xfrm>
              <a:off x="3765550" y="265430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83" name="Line 292"/>
            <p:cNvSpPr>
              <a:spLocks noChangeShapeType="1"/>
            </p:cNvSpPr>
            <p:nvPr/>
          </p:nvSpPr>
          <p:spPr bwMode="auto">
            <a:xfrm>
              <a:off x="3736975" y="2636838"/>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84" name="Line 293"/>
            <p:cNvSpPr>
              <a:spLocks noChangeShapeType="1"/>
            </p:cNvSpPr>
            <p:nvPr/>
          </p:nvSpPr>
          <p:spPr bwMode="auto">
            <a:xfrm>
              <a:off x="3711575" y="2636838"/>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85" name="Line 294"/>
            <p:cNvSpPr>
              <a:spLocks noChangeShapeType="1"/>
            </p:cNvSpPr>
            <p:nvPr/>
          </p:nvSpPr>
          <p:spPr bwMode="auto">
            <a:xfrm>
              <a:off x="3689350" y="262572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86" name="Line 295"/>
            <p:cNvSpPr>
              <a:spLocks noChangeShapeType="1"/>
            </p:cNvSpPr>
            <p:nvPr/>
          </p:nvSpPr>
          <p:spPr bwMode="auto">
            <a:xfrm>
              <a:off x="3641725" y="260032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87" name="Line 296"/>
            <p:cNvSpPr>
              <a:spLocks noChangeShapeType="1"/>
            </p:cNvSpPr>
            <p:nvPr/>
          </p:nvSpPr>
          <p:spPr bwMode="auto">
            <a:xfrm>
              <a:off x="3598863" y="257651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88" name="Line 297"/>
            <p:cNvSpPr>
              <a:spLocks noChangeShapeType="1"/>
            </p:cNvSpPr>
            <p:nvPr/>
          </p:nvSpPr>
          <p:spPr bwMode="auto">
            <a:xfrm>
              <a:off x="3570288" y="255905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89" name="Line 298"/>
            <p:cNvSpPr>
              <a:spLocks noChangeShapeType="1"/>
            </p:cNvSpPr>
            <p:nvPr/>
          </p:nvSpPr>
          <p:spPr bwMode="auto">
            <a:xfrm>
              <a:off x="3533775" y="2535238"/>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90" name="Line 299"/>
            <p:cNvSpPr>
              <a:spLocks noChangeShapeType="1"/>
            </p:cNvSpPr>
            <p:nvPr/>
          </p:nvSpPr>
          <p:spPr bwMode="auto">
            <a:xfrm>
              <a:off x="3511550" y="253047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91" name="Line 300"/>
            <p:cNvSpPr>
              <a:spLocks noChangeShapeType="1"/>
            </p:cNvSpPr>
            <p:nvPr/>
          </p:nvSpPr>
          <p:spPr bwMode="auto">
            <a:xfrm>
              <a:off x="3498850" y="253047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92" name="Line 301"/>
            <p:cNvSpPr>
              <a:spLocks noChangeShapeType="1"/>
            </p:cNvSpPr>
            <p:nvPr/>
          </p:nvSpPr>
          <p:spPr bwMode="auto">
            <a:xfrm>
              <a:off x="3484563" y="251142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93" name="Line 302"/>
            <p:cNvSpPr>
              <a:spLocks noChangeShapeType="1"/>
            </p:cNvSpPr>
            <p:nvPr/>
          </p:nvSpPr>
          <p:spPr bwMode="auto">
            <a:xfrm>
              <a:off x="3473450" y="250825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94" name="Line 303"/>
            <p:cNvSpPr>
              <a:spLocks noChangeShapeType="1"/>
            </p:cNvSpPr>
            <p:nvPr/>
          </p:nvSpPr>
          <p:spPr bwMode="auto">
            <a:xfrm>
              <a:off x="3443288" y="2484438"/>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95" name="Line 304"/>
            <p:cNvSpPr>
              <a:spLocks noChangeShapeType="1"/>
            </p:cNvSpPr>
            <p:nvPr/>
          </p:nvSpPr>
          <p:spPr bwMode="auto">
            <a:xfrm>
              <a:off x="3427413" y="247967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96" name="Line 305"/>
            <p:cNvSpPr>
              <a:spLocks noChangeShapeType="1"/>
            </p:cNvSpPr>
            <p:nvPr/>
          </p:nvSpPr>
          <p:spPr bwMode="auto">
            <a:xfrm>
              <a:off x="3394075" y="246697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97" name="Line 306"/>
            <p:cNvSpPr>
              <a:spLocks noChangeShapeType="1"/>
            </p:cNvSpPr>
            <p:nvPr/>
          </p:nvSpPr>
          <p:spPr bwMode="auto">
            <a:xfrm>
              <a:off x="3375025" y="2459038"/>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98" name="Line 307"/>
            <p:cNvSpPr>
              <a:spLocks noChangeShapeType="1"/>
            </p:cNvSpPr>
            <p:nvPr/>
          </p:nvSpPr>
          <p:spPr bwMode="auto">
            <a:xfrm>
              <a:off x="3360738" y="245586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299" name="Line 308"/>
            <p:cNvSpPr>
              <a:spLocks noChangeShapeType="1"/>
            </p:cNvSpPr>
            <p:nvPr/>
          </p:nvSpPr>
          <p:spPr bwMode="auto">
            <a:xfrm>
              <a:off x="3327400" y="243840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00" name="Line 309"/>
            <p:cNvSpPr>
              <a:spLocks noChangeShapeType="1"/>
            </p:cNvSpPr>
            <p:nvPr/>
          </p:nvSpPr>
          <p:spPr bwMode="auto">
            <a:xfrm>
              <a:off x="3298825" y="241617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01" name="Line 310"/>
            <p:cNvSpPr>
              <a:spLocks noChangeShapeType="1"/>
            </p:cNvSpPr>
            <p:nvPr/>
          </p:nvSpPr>
          <p:spPr bwMode="auto">
            <a:xfrm>
              <a:off x="3314700" y="242887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02" name="Line 311"/>
            <p:cNvSpPr>
              <a:spLocks noChangeShapeType="1"/>
            </p:cNvSpPr>
            <p:nvPr/>
          </p:nvSpPr>
          <p:spPr bwMode="auto">
            <a:xfrm>
              <a:off x="3268663" y="239395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03" name="Line 312"/>
            <p:cNvSpPr>
              <a:spLocks noChangeShapeType="1"/>
            </p:cNvSpPr>
            <p:nvPr/>
          </p:nvSpPr>
          <p:spPr bwMode="auto">
            <a:xfrm>
              <a:off x="3251200" y="238760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04" name="Line 313"/>
            <p:cNvSpPr>
              <a:spLocks noChangeShapeType="1"/>
            </p:cNvSpPr>
            <p:nvPr/>
          </p:nvSpPr>
          <p:spPr bwMode="auto">
            <a:xfrm>
              <a:off x="3208338" y="236537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05" name="Line 314"/>
            <p:cNvSpPr>
              <a:spLocks noChangeShapeType="1"/>
            </p:cNvSpPr>
            <p:nvPr/>
          </p:nvSpPr>
          <p:spPr bwMode="auto">
            <a:xfrm>
              <a:off x="3182938" y="235267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06" name="Line 315"/>
            <p:cNvSpPr>
              <a:spLocks noChangeShapeType="1"/>
            </p:cNvSpPr>
            <p:nvPr/>
          </p:nvSpPr>
          <p:spPr bwMode="auto">
            <a:xfrm>
              <a:off x="3167063" y="234791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07" name="Line 316"/>
            <p:cNvSpPr>
              <a:spLocks noChangeShapeType="1"/>
            </p:cNvSpPr>
            <p:nvPr/>
          </p:nvSpPr>
          <p:spPr bwMode="auto">
            <a:xfrm>
              <a:off x="3155950" y="234156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08" name="Line 317"/>
            <p:cNvSpPr>
              <a:spLocks noChangeShapeType="1"/>
            </p:cNvSpPr>
            <p:nvPr/>
          </p:nvSpPr>
          <p:spPr bwMode="auto">
            <a:xfrm>
              <a:off x="3141663" y="232886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09" name="Line 318"/>
            <p:cNvSpPr>
              <a:spLocks noChangeShapeType="1"/>
            </p:cNvSpPr>
            <p:nvPr/>
          </p:nvSpPr>
          <p:spPr bwMode="auto">
            <a:xfrm>
              <a:off x="3108325" y="231775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10" name="Line 319"/>
            <p:cNvSpPr>
              <a:spLocks noChangeShapeType="1"/>
            </p:cNvSpPr>
            <p:nvPr/>
          </p:nvSpPr>
          <p:spPr bwMode="auto">
            <a:xfrm>
              <a:off x="3092450" y="230187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11" name="Line 320"/>
            <p:cNvSpPr>
              <a:spLocks noChangeShapeType="1"/>
            </p:cNvSpPr>
            <p:nvPr/>
          </p:nvSpPr>
          <p:spPr bwMode="auto">
            <a:xfrm>
              <a:off x="3063875" y="2287588"/>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12" name="Line 321"/>
            <p:cNvSpPr>
              <a:spLocks noChangeShapeType="1"/>
            </p:cNvSpPr>
            <p:nvPr/>
          </p:nvSpPr>
          <p:spPr bwMode="auto">
            <a:xfrm>
              <a:off x="3030538" y="226695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13" name="Line 322"/>
            <p:cNvSpPr>
              <a:spLocks noChangeShapeType="1"/>
            </p:cNvSpPr>
            <p:nvPr/>
          </p:nvSpPr>
          <p:spPr bwMode="auto">
            <a:xfrm>
              <a:off x="3016250" y="226377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14" name="Line 323"/>
            <p:cNvSpPr>
              <a:spLocks noChangeShapeType="1"/>
            </p:cNvSpPr>
            <p:nvPr/>
          </p:nvSpPr>
          <p:spPr bwMode="auto">
            <a:xfrm>
              <a:off x="2992438" y="2249488"/>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15" name="Line 324"/>
            <p:cNvSpPr>
              <a:spLocks noChangeShapeType="1"/>
            </p:cNvSpPr>
            <p:nvPr/>
          </p:nvSpPr>
          <p:spPr bwMode="auto">
            <a:xfrm>
              <a:off x="2973388" y="2236788"/>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16" name="Line 325"/>
            <p:cNvSpPr>
              <a:spLocks noChangeShapeType="1"/>
            </p:cNvSpPr>
            <p:nvPr/>
          </p:nvSpPr>
          <p:spPr bwMode="auto">
            <a:xfrm>
              <a:off x="2944813" y="2230438"/>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17" name="Line 326"/>
            <p:cNvSpPr>
              <a:spLocks noChangeShapeType="1"/>
            </p:cNvSpPr>
            <p:nvPr/>
          </p:nvSpPr>
          <p:spPr bwMode="auto">
            <a:xfrm>
              <a:off x="2927350" y="2214563"/>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18" name="Line 327"/>
            <p:cNvSpPr>
              <a:spLocks noChangeShapeType="1"/>
            </p:cNvSpPr>
            <p:nvPr/>
          </p:nvSpPr>
          <p:spPr bwMode="auto">
            <a:xfrm>
              <a:off x="2909888" y="220345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19" name="Line 328"/>
            <p:cNvSpPr>
              <a:spLocks noChangeShapeType="1"/>
            </p:cNvSpPr>
            <p:nvPr/>
          </p:nvSpPr>
          <p:spPr bwMode="auto">
            <a:xfrm>
              <a:off x="2887663" y="2192338"/>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20" name="Line 329"/>
            <p:cNvSpPr>
              <a:spLocks noChangeShapeType="1"/>
            </p:cNvSpPr>
            <p:nvPr/>
          </p:nvSpPr>
          <p:spPr bwMode="auto">
            <a:xfrm>
              <a:off x="2863850" y="219392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21" name="Line 330"/>
            <p:cNvSpPr>
              <a:spLocks noChangeShapeType="1"/>
            </p:cNvSpPr>
            <p:nvPr/>
          </p:nvSpPr>
          <p:spPr bwMode="auto">
            <a:xfrm>
              <a:off x="2828925" y="2174875"/>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22" name="Line 331"/>
            <p:cNvSpPr>
              <a:spLocks noChangeShapeType="1"/>
            </p:cNvSpPr>
            <p:nvPr/>
          </p:nvSpPr>
          <p:spPr bwMode="auto">
            <a:xfrm>
              <a:off x="2790825" y="2154238"/>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23" name="Line 332"/>
            <p:cNvSpPr>
              <a:spLocks noChangeShapeType="1"/>
            </p:cNvSpPr>
            <p:nvPr/>
          </p:nvSpPr>
          <p:spPr bwMode="auto">
            <a:xfrm>
              <a:off x="2724150" y="2108200"/>
              <a:ext cx="0" cy="8255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grpSp>
      <p:sp>
        <p:nvSpPr>
          <p:cNvPr id="324" name="Line 333"/>
          <p:cNvSpPr>
            <a:spLocks noChangeShapeType="1"/>
          </p:cNvSpPr>
          <p:nvPr/>
        </p:nvSpPr>
        <p:spPr bwMode="auto">
          <a:xfrm>
            <a:off x="2171701" y="3044825"/>
            <a:ext cx="0" cy="77788"/>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25" name="Line 334"/>
          <p:cNvSpPr>
            <a:spLocks noChangeShapeType="1"/>
          </p:cNvSpPr>
          <p:nvPr/>
        </p:nvSpPr>
        <p:spPr bwMode="auto">
          <a:xfrm>
            <a:off x="2144713" y="3036888"/>
            <a:ext cx="0" cy="77787"/>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26" name="Line 335"/>
          <p:cNvSpPr>
            <a:spLocks noChangeShapeType="1"/>
          </p:cNvSpPr>
          <p:nvPr/>
        </p:nvSpPr>
        <p:spPr bwMode="auto">
          <a:xfrm>
            <a:off x="2105026" y="3016250"/>
            <a:ext cx="0" cy="77788"/>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27" name="Line 336"/>
          <p:cNvSpPr>
            <a:spLocks noChangeShapeType="1"/>
          </p:cNvSpPr>
          <p:nvPr/>
        </p:nvSpPr>
        <p:spPr bwMode="auto">
          <a:xfrm>
            <a:off x="2090738" y="3009900"/>
            <a:ext cx="0" cy="77788"/>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28" name="Line 337"/>
          <p:cNvSpPr>
            <a:spLocks noChangeShapeType="1"/>
          </p:cNvSpPr>
          <p:nvPr/>
        </p:nvSpPr>
        <p:spPr bwMode="auto">
          <a:xfrm>
            <a:off x="2076451" y="2997200"/>
            <a:ext cx="0" cy="77788"/>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29" name="Line 338"/>
          <p:cNvSpPr>
            <a:spLocks noChangeShapeType="1"/>
          </p:cNvSpPr>
          <p:nvPr/>
        </p:nvSpPr>
        <p:spPr bwMode="auto">
          <a:xfrm>
            <a:off x="2032001" y="2979738"/>
            <a:ext cx="0" cy="7620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30" name="Line 339"/>
          <p:cNvSpPr>
            <a:spLocks noChangeShapeType="1"/>
          </p:cNvSpPr>
          <p:nvPr/>
        </p:nvSpPr>
        <p:spPr bwMode="auto">
          <a:xfrm>
            <a:off x="2017713" y="2978150"/>
            <a:ext cx="0" cy="7620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31" name="Line 340"/>
          <p:cNvSpPr>
            <a:spLocks noChangeShapeType="1"/>
          </p:cNvSpPr>
          <p:nvPr/>
        </p:nvSpPr>
        <p:spPr bwMode="auto">
          <a:xfrm>
            <a:off x="1987551" y="2962275"/>
            <a:ext cx="0" cy="77788"/>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32" name="Line 341"/>
          <p:cNvSpPr>
            <a:spLocks noChangeShapeType="1"/>
          </p:cNvSpPr>
          <p:nvPr/>
        </p:nvSpPr>
        <p:spPr bwMode="auto">
          <a:xfrm>
            <a:off x="1938338" y="2924175"/>
            <a:ext cx="0" cy="77788"/>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33" name="Line 342"/>
          <p:cNvSpPr>
            <a:spLocks noChangeShapeType="1"/>
          </p:cNvSpPr>
          <p:nvPr/>
        </p:nvSpPr>
        <p:spPr bwMode="auto">
          <a:xfrm>
            <a:off x="1922463" y="2924175"/>
            <a:ext cx="0" cy="77788"/>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34" name="Line 343"/>
          <p:cNvSpPr>
            <a:spLocks noChangeShapeType="1"/>
          </p:cNvSpPr>
          <p:nvPr/>
        </p:nvSpPr>
        <p:spPr bwMode="auto">
          <a:xfrm>
            <a:off x="1838326" y="2855913"/>
            <a:ext cx="0" cy="77787"/>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35" name="Line 344"/>
          <p:cNvSpPr>
            <a:spLocks noChangeShapeType="1"/>
          </p:cNvSpPr>
          <p:nvPr/>
        </p:nvSpPr>
        <p:spPr bwMode="auto">
          <a:xfrm>
            <a:off x="1797051" y="2838450"/>
            <a:ext cx="0" cy="77788"/>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36" name="Line 345"/>
          <p:cNvSpPr>
            <a:spLocks noChangeShapeType="1"/>
          </p:cNvSpPr>
          <p:nvPr/>
        </p:nvSpPr>
        <p:spPr bwMode="auto">
          <a:xfrm>
            <a:off x="1762126" y="2816225"/>
            <a:ext cx="0" cy="77788"/>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37" name="Line 346"/>
          <p:cNvSpPr>
            <a:spLocks noChangeShapeType="1"/>
          </p:cNvSpPr>
          <p:nvPr/>
        </p:nvSpPr>
        <p:spPr bwMode="auto">
          <a:xfrm>
            <a:off x="1724026" y="2771775"/>
            <a:ext cx="0" cy="77788"/>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38" name="Line 347"/>
          <p:cNvSpPr>
            <a:spLocks noChangeShapeType="1"/>
          </p:cNvSpPr>
          <p:nvPr/>
        </p:nvSpPr>
        <p:spPr bwMode="auto">
          <a:xfrm>
            <a:off x="1709738" y="2763838"/>
            <a:ext cx="0" cy="77787"/>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39" name="Line 348"/>
          <p:cNvSpPr>
            <a:spLocks noChangeShapeType="1"/>
          </p:cNvSpPr>
          <p:nvPr/>
        </p:nvSpPr>
        <p:spPr bwMode="auto">
          <a:xfrm>
            <a:off x="1687513" y="2755900"/>
            <a:ext cx="0" cy="77788"/>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40" name="Line 349"/>
          <p:cNvSpPr>
            <a:spLocks noChangeShapeType="1"/>
          </p:cNvSpPr>
          <p:nvPr/>
        </p:nvSpPr>
        <p:spPr bwMode="auto">
          <a:xfrm>
            <a:off x="1670051" y="2752725"/>
            <a:ext cx="0" cy="77788"/>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41" name="Line 350"/>
          <p:cNvSpPr>
            <a:spLocks noChangeShapeType="1"/>
          </p:cNvSpPr>
          <p:nvPr/>
        </p:nvSpPr>
        <p:spPr bwMode="auto">
          <a:xfrm>
            <a:off x="1639888" y="2733675"/>
            <a:ext cx="0" cy="77788"/>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42" name="Line 351"/>
          <p:cNvSpPr>
            <a:spLocks noChangeShapeType="1"/>
          </p:cNvSpPr>
          <p:nvPr/>
        </p:nvSpPr>
        <p:spPr bwMode="auto">
          <a:xfrm>
            <a:off x="1620838" y="2730500"/>
            <a:ext cx="0" cy="7620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43" name="Line 352"/>
          <p:cNvSpPr>
            <a:spLocks noChangeShapeType="1"/>
          </p:cNvSpPr>
          <p:nvPr/>
        </p:nvSpPr>
        <p:spPr bwMode="auto">
          <a:xfrm>
            <a:off x="1604963" y="2730500"/>
            <a:ext cx="0" cy="7620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44" name="Line 353"/>
          <p:cNvSpPr>
            <a:spLocks noChangeShapeType="1"/>
          </p:cNvSpPr>
          <p:nvPr/>
        </p:nvSpPr>
        <p:spPr bwMode="auto">
          <a:xfrm>
            <a:off x="1574801" y="2730500"/>
            <a:ext cx="0" cy="76200"/>
          </a:xfrm>
          <a:prstGeom prst="line">
            <a:avLst/>
          </a:prstGeom>
          <a:noFill/>
          <a:ln w="127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45" name="Text Box 357"/>
          <p:cNvSpPr txBox="1">
            <a:spLocks noChangeArrowheads="1"/>
          </p:cNvSpPr>
          <p:nvPr/>
        </p:nvSpPr>
        <p:spPr bwMode="auto">
          <a:xfrm>
            <a:off x="938213" y="2622550"/>
            <a:ext cx="563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eaLnBrk="1" hangingPunct="1"/>
            <a:r>
              <a:rPr lang="en-GB" altLang="en-US" sz="1400" i="0" smtClean="0">
                <a:latin typeface="+mj-lt"/>
                <a:cs typeface="Calibri"/>
              </a:rPr>
              <a:t>100</a:t>
            </a:r>
            <a:endParaRPr lang="en-US" altLang="en-US" sz="1400" i="0" smtClean="0">
              <a:latin typeface="+mj-lt"/>
              <a:cs typeface="Calibri"/>
            </a:endParaRPr>
          </a:p>
        </p:txBody>
      </p:sp>
      <p:sp>
        <p:nvSpPr>
          <p:cNvPr id="346" name="Text Box 358"/>
          <p:cNvSpPr txBox="1">
            <a:spLocks noChangeArrowheads="1"/>
          </p:cNvSpPr>
          <p:nvPr/>
        </p:nvSpPr>
        <p:spPr bwMode="auto">
          <a:xfrm>
            <a:off x="938213" y="3138488"/>
            <a:ext cx="563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eaLnBrk="1" hangingPunct="1"/>
            <a:r>
              <a:rPr lang="en-GB" altLang="en-US" sz="1400" i="0" smtClean="0">
                <a:latin typeface="+mj-lt"/>
                <a:cs typeface="Calibri"/>
              </a:rPr>
              <a:t>80</a:t>
            </a:r>
            <a:endParaRPr lang="en-US" altLang="en-US" sz="1400" i="0" smtClean="0">
              <a:latin typeface="+mj-lt"/>
              <a:cs typeface="Calibri"/>
            </a:endParaRPr>
          </a:p>
        </p:txBody>
      </p:sp>
      <p:sp>
        <p:nvSpPr>
          <p:cNvPr id="347" name="Text Box 359"/>
          <p:cNvSpPr txBox="1">
            <a:spLocks noChangeArrowheads="1"/>
          </p:cNvSpPr>
          <p:nvPr/>
        </p:nvSpPr>
        <p:spPr bwMode="auto">
          <a:xfrm>
            <a:off x="938213" y="3670300"/>
            <a:ext cx="563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eaLnBrk="1" hangingPunct="1"/>
            <a:r>
              <a:rPr lang="en-GB" altLang="en-US" sz="1400" i="0" smtClean="0">
                <a:latin typeface="+mj-lt"/>
                <a:cs typeface="Calibri"/>
              </a:rPr>
              <a:t>60</a:t>
            </a:r>
            <a:endParaRPr lang="en-US" altLang="en-US" sz="1400" i="0" smtClean="0">
              <a:latin typeface="+mj-lt"/>
              <a:cs typeface="Calibri"/>
            </a:endParaRPr>
          </a:p>
        </p:txBody>
      </p:sp>
      <p:sp>
        <p:nvSpPr>
          <p:cNvPr id="348" name="Text Box 360"/>
          <p:cNvSpPr txBox="1">
            <a:spLocks noChangeArrowheads="1"/>
          </p:cNvSpPr>
          <p:nvPr/>
        </p:nvSpPr>
        <p:spPr bwMode="auto">
          <a:xfrm>
            <a:off x="938213" y="4203700"/>
            <a:ext cx="563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eaLnBrk="1" hangingPunct="1"/>
            <a:r>
              <a:rPr lang="en-GB" altLang="en-US" sz="1400" i="0" smtClean="0">
                <a:latin typeface="+mj-lt"/>
                <a:cs typeface="Calibri"/>
              </a:rPr>
              <a:t>40</a:t>
            </a:r>
            <a:endParaRPr lang="en-US" altLang="en-US" sz="1400" i="0" smtClean="0">
              <a:latin typeface="+mj-lt"/>
              <a:cs typeface="Calibri"/>
            </a:endParaRPr>
          </a:p>
        </p:txBody>
      </p:sp>
      <p:sp>
        <p:nvSpPr>
          <p:cNvPr id="349" name="Text Box 361"/>
          <p:cNvSpPr txBox="1">
            <a:spLocks noChangeArrowheads="1"/>
          </p:cNvSpPr>
          <p:nvPr/>
        </p:nvSpPr>
        <p:spPr bwMode="auto">
          <a:xfrm>
            <a:off x="938213" y="4722813"/>
            <a:ext cx="563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eaLnBrk="1" hangingPunct="1"/>
            <a:r>
              <a:rPr lang="en-GB" altLang="en-US" sz="1400" i="0" smtClean="0">
                <a:latin typeface="+mj-lt"/>
                <a:cs typeface="Calibri"/>
              </a:rPr>
              <a:t>20</a:t>
            </a:r>
            <a:endParaRPr lang="en-US" altLang="en-US" sz="1400" i="0" smtClean="0">
              <a:latin typeface="+mj-lt"/>
              <a:cs typeface="Calibri"/>
            </a:endParaRPr>
          </a:p>
        </p:txBody>
      </p:sp>
      <p:sp>
        <p:nvSpPr>
          <p:cNvPr id="350" name="Text Box 362"/>
          <p:cNvSpPr txBox="1">
            <a:spLocks noChangeArrowheads="1"/>
          </p:cNvSpPr>
          <p:nvPr/>
        </p:nvSpPr>
        <p:spPr bwMode="auto">
          <a:xfrm>
            <a:off x="938213" y="5265738"/>
            <a:ext cx="563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eaLnBrk="1" hangingPunct="1"/>
            <a:r>
              <a:rPr lang="en-GB" altLang="en-US" sz="1400" i="0" smtClean="0">
                <a:latin typeface="+mj-lt"/>
                <a:cs typeface="Calibri"/>
              </a:rPr>
              <a:t>0</a:t>
            </a:r>
            <a:endParaRPr lang="en-US" altLang="en-US" sz="1400" i="0" smtClean="0">
              <a:latin typeface="+mj-lt"/>
              <a:cs typeface="Calibri"/>
            </a:endParaRPr>
          </a:p>
        </p:txBody>
      </p:sp>
      <p:sp>
        <p:nvSpPr>
          <p:cNvPr id="351" name="Text Box 363"/>
          <p:cNvSpPr txBox="1">
            <a:spLocks noChangeArrowheads="1"/>
          </p:cNvSpPr>
          <p:nvPr/>
        </p:nvSpPr>
        <p:spPr bwMode="auto">
          <a:xfrm>
            <a:off x="1270001" y="5502275"/>
            <a:ext cx="563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GB" altLang="en-US" sz="1400" i="0" smtClean="0">
                <a:latin typeface="+mj-lt"/>
                <a:cs typeface="Calibri"/>
              </a:rPr>
              <a:t>0</a:t>
            </a:r>
            <a:endParaRPr lang="en-US" altLang="en-US" sz="1400" i="0" smtClean="0">
              <a:latin typeface="+mj-lt"/>
              <a:cs typeface="Calibri"/>
            </a:endParaRPr>
          </a:p>
        </p:txBody>
      </p:sp>
      <p:sp>
        <p:nvSpPr>
          <p:cNvPr id="352" name="Text Box 364"/>
          <p:cNvSpPr txBox="1">
            <a:spLocks noChangeArrowheads="1"/>
          </p:cNvSpPr>
          <p:nvPr/>
        </p:nvSpPr>
        <p:spPr bwMode="auto">
          <a:xfrm>
            <a:off x="2484438" y="5502275"/>
            <a:ext cx="565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GB" altLang="en-US" sz="1400" i="0" smtClean="0">
                <a:latin typeface="+mj-lt"/>
                <a:cs typeface="Calibri"/>
              </a:rPr>
              <a:t>12</a:t>
            </a:r>
            <a:endParaRPr lang="en-US" altLang="en-US" sz="1400" i="0" smtClean="0">
              <a:latin typeface="+mj-lt"/>
              <a:cs typeface="Calibri"/>
            </a:endParaRPr>
          </a:p>
        </p:txBody>
      </p:sp>
      <p:sp>
        <p:nvSpPr>
          <p:cNvPr id="353" name="Text Box 365"/>
          <p:cNvSpPr txBox="1">
            <a:spLocks noChangeArrowheads="1"/>
          </p:cNvSpPr>
          <p:nvPr/>
        </p:nvSpPr>
        <p:spPr bwMode="auto">
          <a:xfrm>
            <a:off x="3695701" y="5502275"/>
            <a:ext cx="563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GB" altLang="en-US" sz="1400" i="0" smtClean="0">
                <a:latin typeface="+mj-lt"/>
                <a:cs typeface="Calibri"/>
              </a:rPr>
              <a:t>24</a:t>
            </a:r>
            <a:endParaRPr lang="en-US" altLang="en-US" sz="1400" i="0" smtClean="0">
              <a:latin typeface="+mj-lt"/>
              <a:cs typeface="Calibri"/>
            </a:endParaRPr>
          </a:p>
        </p:txBody>
      </p:sp>
      <p:sp>
        <p:nvSpPr>
          <p:cNvPr id="354" name="Text Box 366"/>
          <p:cNvSpPr txBox="1">
            <a:spLocks noChangeArrowheads="1"/>
          </p:cNvSpPr>
          <p:nvPr/>
        </p:nvSpPr>
        <p:spPr bwMode="auto">
          <a:xfrm>
            <a:off x="4875213" y="5502275"/>
            <a:ext cx="563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GB" altLang="en-US" sz="1400" i="0" smtClean="0">
                <a:latin typeface="+mj-lt"/>
                <a:cs typeface="Calibri"/>
              </a:rPr>
              <a:t>36</a:t>
            </a:r>
            <a:endParaRPr lang="en-US" altLang="en-US" sz="1400" i="0" smtClean="0">
              <a:latin typeface="+mj-lt"/>
              <a:cs typeface="Calibri"/>
            </a:endParaRPr>
          </a:p>
        </p:txBody>
      </p:sp>
      <p:sp>
        <p:nvSpPr>
          <p:cNvPr id="355" name="Text Box 367"/>
          <p:cNvSpPr txBox="1">
            <a:spLocks noChangeArrowheads="1"/>
          </p:cNvSpPr>
          <p:nvPr/>
        </p:nvSpPr>
        <p:spPr bwMode="auto">
          <a:xfrm>
            <a:off x="6072188" y="5502275"/>
            <a:ext cx="563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GB" altLang="en-US" sz="1400" i="0" smtClean="0">
                <a:latin typeface="+mj-lt"/>
                <a:cs typeface="Calibri"/>
              </a:rPr>
              <a:t>48</a:t>
            </a:r>
            <a:endParaRPr lang="en-US" altLang="en-US" sz="1400" i="0" smtClean="0">
              <a:latin typeface="+mj-lt"/>
              <a:cs typeface="Calibri"/>
            </a:endParaRPr>
          </a:p>
        </p:txBody>
      </p:sp>
      <p:sp>
        <p:nvSpPr>
          <p:cNvPr id="356" name="Text Box 368"/>
          <p:cNvSpPr txBox="1">
            <a:spLocks noChangeArrowheads="1"/>
          </p:cNvSpPr>
          <p:nvPr/>
        </p:nvSpPr>
        <p:spPr bwMode="auto">
          <a:xfrm>
            <a:off x="7288213" y="5502275"/>
            <a:ext cx="563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GB" altLang="en-US" sz="1400" i="0" smtClean="0">
                <a:latin typeface="+mj-lt"/>
                <a:cs typeface="Calibri"/>
              </a:rPr>
              <a:t>60</a:t>
            </a:r>
            <a:endParaRPr lang="en-US" altLang="en-US" sz="1400" i="0" smtClean="0">
              <a:latin typeface="+mj-lt"/>
              <a:cs typeface="Calibri"/>
            </a:endParaRPr>
          </a:p>
        </p:txBody>
      </p:sp>
      <p:sp>
        <p:nvSpPr>
          <p:cNvPr id="357" name="Text Box 369"/>
          <p:cNvSpPr txBox="1">
            <a:spLocks noChangeArrowheads="1"/>
          </p:cNvSpPr>
          <p:nvPr/>
        </p:nvSpPr>
        <p:spPr bwMode="auto">
          <a:xfrm>
            <a:off x="1566863" y="5727700"/>
            <a:ext cx="605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r>
              <a:rPr lang="en-GB" altLang="en-US" sz="1600" b="1" i="0" smtClean="0">
                <a:latin typeface="+mj-lt"/>
                <a:cs typeface="Calibri"/>
              </a:rPr>
              <a:t>Time From Diagnosis, Months</a:t>
            </a:r>
            <a:endParaRPr lang="en-US" altLang="en-US" sz="1600" b="1" i="0" smtClean="0">
              <a:latin typeface="+mj-lt"/>
              <a:cs typeface="Calibri"/>
            </a:endParaRPr>
          </a:p>
        </p:txBody>
      </p:sp>
      <p:sp>
        <p:nvSpPr>
          <p:cNvPr id="358" name="Text Box 55"/>
          <p:cNvSpPr txBox="1">
            <a:spLocks noChangeArrowheads="1"/>
          </p:cNvSpPr>
          <p:nvPr/>
        </p:nvSpPr>
        <p:spPr bwMode="auto">
          <a:xfrm>
            <a:off x="4772026" y="2770188"/>
            <a:ext cx="395249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eaLnBrk="1" hangingPunct="1"/>
            <a:r>
              <a:rPr lang="en-GB" altLang="en-US" sz="1600" i="0" dirty="0" smtClean="0">
                <a:latin typeface="+mj-lt"/>
                <a:cs typeface="Calibri"/>
              </a:rPr>
              <a:t>HER2-positive, </a:t>
            </a:r>
            <a:r>
              <a:rPr lang="en-GB" altLang="en-US" sz="1600" i="0" dirty="0" err="1" smtClean="0">
                <a:latin typeface="+mj-lt"/>
                <a:cs typeface="Calibri"/>
              </a:rPr>
              <a:t>trastuzumab</a:t>
            </a:r>
            <a:r>
              <a:rPr lang="en-GB" altLang="en-US" sz="1600" i="0" dirty="0" smtClean="0">
                <a:latin typeface="+mj-lt"/>
                <a:cs typeface="Calibri"/>
              </a:rPr>
              <a:t> (n = 191)</a:t>
            </a:r>
          </a:p>
          <a:p>
            <a:pPr algn="l" eaLnBrk="1" hangingPunct="1"/>
            <a:r>
              <a:rPr lang="en-GB" altLang="en-US" sz="1600" i="0" dirty="0" smtClean="0">
                <a:latin typeface="+mj-lt"/>
                <a:cs typeface="Calibri"/>
              </a:rPr>
              <a:t>HER2-negative (n = 1782)</a:t>
            </a:r>
          </a:p>
          <a:p>
            <a:pPr algn="l" eaLnBrk="1" hangingPunct="1"/>
            <a:r>
              <a:rPr lang="en-GB" altLang="en-US" sz="1600" i="0" dirty="0" smtClean="0">
                <a:latin typeface="+mj-lt"/>
                <a:cs typeface="Calibri"/>
              </a:rPr>
              <a:t>HER2-positive, no </a:t>
            </a:r>
            <a:r>
              <a:rPr lang="en-GB" altLang="en-US" sz="1600" i="0" dirty="0" err="1" smtClean="0">
                <a:latin typeface="+mj-lt"/>
                <a:cs typeface="Calibri"/>
              </a:rPr>
              <a:t>trastuzumab</a:t>
            </a:r>
            <a:r>
              <a:rPr lang="en-GB" altLang="en-US" sz="1600" i="0" dirty="0" smtClean="0">
                <a:latin typeface="+mj-lt"/>
                <a:cs typeface="Calibri"/>
              </a:rPr>
              <a:t> (n  = 118)</a:t>
            </a:r>
            <a:endParaRPr lang="en-US" altLang="en-US" sz="1600" i="0" dirty="0" smtClean="0">
              <a:latin typeface="+mj-lt"/>
              <a:cs typeface="Calibri"/>
            </a:endParaRPr>
          </a:p>
        </p:txBody>
      </p:sp>
      <p:sp>
        <p:nvSpPr>
          <p:cNvPr id="359" name="Text Box 30"/>
          <p:cNvSpPr txBox="1">
            <a:spLocks noChangeArrowheads="1"/>
          </p:cNvSpPr>
          <p:nvPr/>
        </p:nvSpPr>
        <p:spPr bwMode="auto">
          <a:xfrm rot="16200000">
            <a:off x="-629443" y="3844132"/>
            <a:ext cx="2636837"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32004" rIns="64008" bIns="32004">
            <a:spAutoFit/>
          </a:bodyPr>
          <a:lstStyle>
            <a:lvl1pPr defTabSz="639763" eaLnBrk="0" hangingPunct="0">
              <a:defRPr>
                <a:solidFill>
                  <a:schemeClr val="tx1"/>
                </a:solidFill>
                <a:latin typeface="Arial" pitchFamily="34" charset="0"/>
                <a:ea typeface="ＭＳ Ｐゴシック" pitchFamily="34" charset="-128"/>
              </a:defRPr>
            </a:lvl1pPr>
            <a:lvl2pPr marL="742950" indent="-285750" defTabSz="639763" eaLnBrk="0" hangingPunct="0">
              <a:defRPr>
                <a:solidFill>
                  <a:schemeClr val="tx1"/>
                </a:solidFill>
                <a:latin typeface="Arial" pitchFamily="34" charset="0"/>
                <a:ea typeface="ＭＳ Ｐゴシック" pitchFamily="34" charset="-128"/>
              </a:defRPr>
            </a:lvl2pPr>
            <a:lvl3pPr marL="1143000" indent="-228600" defTabSz="639763" eaLnBrk="0" hangingPunct="0">
              <a:defRPr>
                <a:solidFill>
                  <a:schemeClr val="tx1"/>
                </a:solidFill>
                <a:latin typeface="Arial" pitchFamily="34" charset="0"/>
                <a:ea typeface="ＭＳ Ｐゴシック" pitchFamily="34" charset="-128"/>
              </a:defRPr>
            </a:lvl3pPr>
            <a:lvl4pPr marL="1600200" indent="-228600" defTabSz="639763" eaLnBrk="0" hangingPunct="0">
              <a:defRPr>
                <a:solidFill>
                  <a:schemeClr val="tx1"/>
                </a:solidFill>
                <a:latin typeface="Arial" pitchFamily="34" charset="0"/>
                <a:ea typeface="ＭＳ Ｐゴシック" pitchFamily="34" charset="-128"/>
              </a:defRPr>
            </a:lvl4pPr>
            <a:lvl5pPr marL="2057400" indent="-228600" defTabSz="639763" eaLnBrk="0" hangingPunct="0">
              <a:defRPr>
                <a:solidFill>
                  <a:schemeClr val="tx1"/>
                </a:solidFill>
                <a:latin typeface="Arial" pitchFamily="34" charset="0"/>
                <a:ea typeface="ＭＳ Ｐゴシック" pitchFamily="34" charset="-128"/>
              </a:defRPr>
            </a:lvl5pPr>
            <a:lvl6pPr marL="2514600" indent="-228600" defTabSz="639763"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639763"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639763"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639763"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GB" altLang="en-US" sz="1600" b="1" i="0" smtClean="0">
                <a:latin typeface="+mj-lt"/>
                <a:cs typeface="Calibri"/>
              </a:rPr>
              <a:t>Probability of Survival, %</a:t>
            </a:r>
          </a:p>
        </p:txBody>
      </p:sp>
      <p:sp>
        <p:nvSpPr>
          <p:cNvPr id="360" name="Line 355"/>
          <p:cNvSpPr>
            <a:spLocks noChangeShapeType="1"/>
          </p:cNvSpPr>
          <p:nvPr/>
        </p:nvSpPr>
        <p:spPr bwMode="auto">
          <a:xfrm flipH="1">
            <a:off x="4440238" y="2927350"/>
            <a:ext cx="307975" cy="0"/>
          </a:xfrm>
          <a:prstGeom prst="line">
            <a:avLst/>
          </a:prstGeom>
          <a:noFill/>
          <a:ln w="38100">
            <a:solidFill>
              <a:srgbClr val="FF8000"/>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61" name="Line 54"/>
          <p:cNvSpPr>
            <a:spLocks noChangeShapeType="1"/>
          </p:cNvSpPr>
          <p:nvPr/>
        </p:nvSpPr>
        <p:spPr bwMode="auto">
          <a:xfrm flipH="1">
            <a:off x="4440238" y="3144838"/>
            <a:ext cx="307975" cy="0"/>
          </a:xfrm>
          <a:prstGeom prst="line">
            <a:avLst/>
          </a:prstGeom>
          <a:noFill/>
          <a:ln w="38100">
            <a:solidFill>
              <a:srgbClr val="FF58AC"/>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62" name="Line 354"/>
          <p:cNvSpPr>
            <a:spLocks noChangeShapeType="1"/>
          </p:cNvSpPr>
          <p:nvPr/>
        </p:nvSpPr>
        <p:spPr bwMode="auto">
          <a:xfrm flipH="1">
            <a:off x="4440238" y="3360738"/>
            <a:ext cx="307975" cy="0"/>
          </a:xfrm>
          <a:prstGeom prst="line">
            <a:avLst/>
          </a:prstGeom>
          <a:noFill/>
          <a:ln w="38100">
            <a:solidFill>
              <a:srgbClr val="00CCFF"/>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63" name="Line 10"/>
          <p:cNvSpPr>
            <a:spLocks noChangeShapeType="1"/>
          </p:cNvSpPr>
          <p:nvPr/>
        </p:nvSpPr>
        <p:spPr bwMode="auto">
          <a:xfrm flipH="1">
            <a:off x="1458913" y="2774950"/>
            <a:ext cx="95250"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64" name="Line 10"/>
          <p:cNvSpPr>
            <a:spLocks noChangeShapeType="1"/>
          </p:cNvSpPr>
          <p:nvPr/>
        </p:nvSpPr>
        <p:spPr bwMode="auto">
          <a:xfrm flipH="1">
            <a:off x="1458913" y="3819525"/>
            <a:ext cx="95250"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65" name="Line 10"/>
          <p:cNvSpPr>
            <a:spLocks noChangeShapeType="1"/>
          </p:cNvSpPr>
          <p:nvPr/>
        </p:nvSpPr>
        <p:spPr bwMode="auto">
          <a:xfrm flipH="1">
            <a:off x="1458913" y="4362450"/>
            <a:ext cx="95250"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66" name="Line 10"/>
          <p:cNvSpPr>
            <a:spLocks noChangeShapeType="1"/>
          </p:cNvSpPr>
          <p:nvPr/>
        </p:nvSpPr>
        <p:spPr bwMode="auto">
          <a:xfrm flipH="1">
            <a:off x="1458913" y="4881563"/>
            <a:ext cx="95250"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67" name="Line 10"/>
          <p:cNvSpPr>
            <a:spLocks noChangeShapeType="1"/>
          </p:cNvSpPr>
          <p:nvPr/>
        </p:nvSpPr>
        <p:spPr bwMode="auto">
          <a:xfrm flipH="1">
            <a:off x="1458913" y="5413375"/>
            <a:ext cx="95250"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68" name="Line 14"/>
          <p:cNvSpPr>
            <a:spLocks noChangeShapeType="1"/>
          </p:cNvSpPr>
          <p:nvPr/>
        </p:nvSpPr>
        <p:spPr bwMode="auto">
          <a:xfrm rot="16200000" flipH="1" flipV="1">
            <a:off x="5119689" y="5453062"/>
            <a:ext cx="88900" cy="3175"/>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algn="l" eaLnBrk="1" hangingPunct="1"/>
            <a:endParaRPr lang="en-US" sz="1800" i="0" smtClean="0">
              <a:latin typeface="+mj-lt"/>
              <a:ea typeface="ＭＳ Ｐゴシック" pitchFamily="34" charset="-128"/>
              <a:cs typeface="Calibri"/>
            </a:endParaRPr>
          </a:p>
        </p:txBody>
      </p:sp>
      <p:sp>
        <p:nvSpPr>
          <p:cNvPr id="369" name="Rectangle 372"/>
          <p:cNvSpPr>
            <a:spLocks noChangeArrowheads="1"/>
          </p:cNvSpPr>
          <p:nvPr/>
        </p:nvSpPr>
        <p:spPr bwMode="auto">
          <a:xfrm>
            <a:off x="4311651" y="2778125"/>
            <a:ext cx="4338637" cy="8540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eaLnBrk="1" hangingPunct="1"/>
            <a:endParaRPr lang="de-DE" altLang="en-US" sz="1800" i="0" smtClean="0">
              <a:solidFill>
                <a:srgbClr val="000000"/>
              </a:solidFill>
              <a:latin typeface="+mj-lt"/>
              <a:cs typeface="Calibri"/>
            </a:endParaRPr>
          </a:p>
        </p:txBody>
      </p:sp>
      <p:sp>
        <p:nvSpPr>
          <p:cNvPr id="372" name="Titel 1"/>
          <p:cNvSpPr txBox="1">
            <a:spLocks/>
          </p:cNvSpPr>
          <p:nvPr/>
        </p:nvSpPr>
        <p:spPr>
          <a:xfrm>
            <a:off x="304800" y="691402"/>
            <a:ext cx="8558425" cy="1010398"/>
          </a:xfrm>
          <a:prstGeom prst="rect">
            <a:avLst/>
          </a:prstGeom>
          <a:noFill/>
          <a:ln>
            <a:noFill/>
          </a:ln>
          <a:effectLst>
            <a:outerShdw dist="35921" dir="2700000" algn="ctr" rotWithShape="0">
              <a:schemeClr val="bg2"/>
            </a:outerShdw>
          </a:effectLst>
        </p:spPr>
        <p:txBody>
          <a:bodyPr vert="horz" wrap="square" lIns="91440" tIns="45720" rIns="91440" bIns="45720" numCol="1" anchor="ctr" anchorCtr="0" compatLnSpc="1">
            <a:prstTxWarp prst="textNoShape">
              <a:avLst/>
            </a:prstTxWarp>
          </a:bodyPr>
          <a:lstStyle>
            <a:lvl1pPr algn="ctr" fontAlgn="base">
              <a:lnSpc>
                <a:spcPct val="90000"/>
              </a:lnSpc>
              <a:spcBef>
                <a:spcPct val="0"/>
              </a:spcBef>
              <a:spcAft>
                <a:spcPct val="0"/>
              </a:spcAft>
              <a:defRPr sz="4000" b="1">
                <a:solidFill>
                  <a:schemeClr val="tx2"/>
                </a:solidFill>
                <a:latin typeface="+mj-lt"/>
                <a:ea typeface="+mj-ea"/>
                <a:cs typeface="+mj-cs"/>
              </a:defRPr>
            </a:lvl1pPr>
            <a:lvl2pPr algn="ctr" eaLnBrk="0" fontAlgn="base" hangingPunct="0">
              <a:lnSpc>
                <a:spcPct val="90000"/>
              </a:lnSpc>
              <a:spcBef>
                <a:spcPct val="0"/>
              </a:spcBef>
              <a:spcAft>
                <a:spcPct val="0"/>
              </a:spcAft>
              <a:defRPr sz="4000" b="1">
                <a:solidFill>
                  <a:schemeClr val="tx2"/>
                </a:solidFill>
                <a:latin typeface="Arial" charset="0"/>
              </a:defRPr>
            </a:lvl2pPr>
            <a:lvl3pPr algn="ctr" eaLnBrk="0" fontAlgn="base" hangingPunct="0">
              <a:lnSpc>
                <a:spcPct val="90000"/>
              </a:lnSpc>
              <a:spcBef>
                <a:spcPct val="0"/>
              </a:spcBef>
              <a:spcAft>
                <a:spcPct val="0"/>
              </a:spcAft>
              <a:defRPr sz="4000" b="1">
                <a:solidFill>
                  <a:schemeClr val="tx2"/>
                </a:solidFill>
                <a:latin typeface="Arial" charset="0"/>
              </a:defRPr>
            </a:lvl3pPr>
            <a:lvl4pPr algn="ctr" eaLnBrk="0" fontAlgn="base" hangingPunct="0">
              <a:lnSpc>
                <a:spcPct val="90000"/>
              </a:lnSpc>
              <a:spcBef>
                <a:spcPct val="0"/>
              </a:spcBef>
              <a:spcAft>
                <a:spcPct val="0"/>
              </a:spcAft>
              <a:defRPr sz="4000" b="1">
                <a:solidFill>
                  <a:schemeClr val="tx2"/>
                </a:solidFill>
                <a:latin typeface="Arial" charset="0"/>
              </a:defRPr>
            </a:lvl4pPr>
            <a:lvl5pPr algn="ctr" eaLnBrk="0" fontAlgn="base" hangingPunct="0">
              <a:lnSpc>
                <a:spcPct val="90000"/>
              </a:lnSpc>
              <a:spcBef>
                <a:spcPct val="0"/>
              </a:spcBef>
              <a:spcAft>
                <a:spcPct val="0"/>
              </a:spcAft>
              <a:defRPr sz="4000" b="1">
                <a:solidFill>
                  <a:schemeClr val="tx2"/>
                </a:solidFill>
                <a:latin typeface="Arial" charset="0"/>
              </a:defRPr>
            </a:lvl5pPr>
            <a:lvl6pPr marL="457200" algn="ctr" eaLnBrk="0" fontAlgn="base" hangingPunct="0">
              <a:lnSpc>
                <a:spcPct val="90000"/>
              </a:lnSpc>
              <a:spcBef>
                <a:spcPct val="0"/>
              </a:spcBef>
              <a:spcAft>
                <a:spcPct val="0"/>
              </a:spcAft>
              <a:defRPr sz="4000" b="1">
                <a:solidFill>
                  <a:schemeClr val="tx2"/>
                </a:solidFill>
                <a:latin typeface="Arial" charset="0"/>
              </a:defRPr>
            </a:lvl6pPr>
            <a:lvl7pPr marL="914400" algn="ctr" eaLnBrk="0" fontAlgn="base" hangingPunct="0">
              <a:lnSpc>
                <a:spcPct val="90000"/>
              </a:lnSpc>
              <a:spcBef>
                <a:spcPct val="0"/>
              </a:spcBef>
              <a:spcAft>
                <a:spcPct val="0"/>
              </a:spcAft>
              <a:defRPr sz="4000" b="1">
                <a:solidFill>
                  <a:schemeClr val="tx2"/>
                </a:solidFill>
                <a:latin typeface="Arial" charset="0"/>
              </a:defRPr>
            </a:lvl7pPr>
            <a:lvl8pPr marL="1371600" algn="ctr" eaLnBrk="0" fontAlgn="base" hangingPunct="0">
              <a:lnSpc>
                <a:spcPct val="90000"/>
              </a:lnSpc>
              <a:spcBef>
                <a:spcPct val="0"/>
              </a:spcBef>
              <a:spcAft>
                <a:spcPct val="0"/>
              </a:spcAft>
              <a:defRPr sz="4000" b="1">
                <a:solidFill>
                  <a:schemeClr val="tx2"/>
                </a:solidFill>
                <a:latin typeface="Arial" charset="0"/>
              </a:defRPr>
            </a:lvl8pPr>
            <a:lvl9pPr marL="1828800" algn="ctr" eaLnBrk="0" fontAlgn="base" hangingPunct="0">
              <a:lnSpc>
                <a:spcPct val="90000"/>
              </a:lnSpc>
              <a:spcBef>
                <a:spcPct val="0"/>
              </a:spcBef>
              <a:spcAft>
                <a:spcPct val="0"/>
              </a:spcAft>
              <a:defRPr sz="4000" b="1">
                <a:solidFill>
                  <a:schemeClr val="tx2"/>
                </a:solidFill>
                <a:latin typeface="Arial" charset="0"/>
              </a:defRPr>
            </a:lvl9pPr>
          </a:lstStyle>
          <a:p>
            <a:pPr>
              <a:lnSpc>
                <a:spcPct val="85000"/>
              </a:lnSpc>
            </a:pPr>
            <a:r>
              <a:rPr lang="de-DE" dirty="0" smtClean="0"/>
              <a:t>Trastuzumab Has Changed </a:t>
            </a:r>
          </a:p>
          <a:p>
            <a:pPr>
              <a:lnSpc>
                <a:spcPct val="85000"/>
              </a:lnSpc>
            </a:pPr>
            <a:r>
              <a:rPr lang="de-DE" dirty="0" smtClean="0"/>
              <a:t>the Course of HER2-Positive Breast Cancer</a:t>
            </a:r>
            <a:endParaRPr lang="de-DE" dirty="0"/>
          </a:p>
        </p:txBody>
      </p:sp>
    </p:spTree>
    <p:extLst>
      <p:ext uri="{BB962C8B-B14F-4D97-AF65-F5344CB8AC3E}">
        <p14:creationId xmlns:p14="http://schemas.microsoft.com/office/powerpoint/2010/main" val="1074591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sp>
        <p:nvSpPr>
          <p:cNvPr id="31746" name="Title 1"/>
          <p:cNvSpPr>
            <a:spLocks noGrp="1"/>
          </p:cNvSpPr>
          <p:nvPr>
            <p:ph type="title"/>
          </p:nvPr>
        </p:nvSpPr>
        <p:spPr>
          <a:xfrm>
            <a:off x="-174625" y="331788"/>
            <a:ext cx="9423400" cy="1143000"/>
          </a:xfrm>
        </p:spPr>
        <p:txBody>
          <a:bodyPr/>
          <a:lstStyle/>
          <a:p>
            <a:pPr>
              <a:lnSpc>
                <a:spcPct val="85000"/>
              </a:lnSpc>
            </a:pPr>
            <a:r>
              <a:rPr lang="en-US" altLang="en-US" sz="2400" dirty="0" smtClean="0"/>
              <a:t>Compare Trial: Double-Blind, Randomized, Parallel Group, Phase III Study to Demonstrate Equivalence in Efficacy and Safety of  CT-P6/Paclitaxel </a:t>
            </a:r>
            <a:r>
              <a:rPr lang="en-US" altLang="en-US" sz="2400" dirty="0" err="1" smtClean="0"/>
              <a:t>vs</a:t>
            </a:r>
            <a:r>
              <a:rPr lang="en-US" altLang="en-US" sz="2400" dirty="0" smtClean="0"/>
              <a:t> </a:t>
            </a:r>
            <a:r>
              <a:rPr lang="en-US" altLang="en-US" sz="2400" dirty="0" err="1" smtClean="0"/>
              <a:t>Trastuzumab</a:t>
            </a:r>
            <a:r>
              <a:rPr lang="en-US" altLang="en-US" sz="2400" dirty="0" smtClean="0"/>
              <a:t>/Paclitaxel in MBC</a:t>
            </a:r>
          </a:p>
        </p:txBody>
      </p:sp>
      <p:sp>
        <p:nvSpPr>
          <p:cNvPr id="31747" name="TextBox 7"/>
          <p:cNvSpPr txBox="1">
            <a:spLocks noChangeArrowheads="1"/>
          </p:cNvSpPr>
          <p:nvPr/>
        </p:nvSpPr>
        <p:spPr bwMode="auto">
          <a:xfrm>
            <a:off x="352756" y="3460298"/>
            <a:ext cx="737870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0000"/>
              </a:spcBef>
              <a:buClr>
                <a:schemeClr val="tx2"/>
              </a:buClr>
              <a:buChar char="•"/>
              <a:defRPr sz="3200" b="1">
                <a:solidFill>
                  <a:schemeClr val="tx1"/>
                </a:solidFill>
                <a:latin typeface="Arial" pitchFamily="34" charset="0"/>
              </a:defRPr>
            </a:lvl1pPr>
            <a:lvl2pPr marL="742950" indent="-285750" eaLnBrk="0" hangingPunct="0">
              <a:spcBef>
                <a:spcPct val="20000"/>
              </a:spcBef>
              <a:buClr>
                <a:schemeClr val="tx2"/>
              </a:buClr>
              <a:buChar char="–"/>
              <a:defRPr sz="2800" b="1">
                <a:solidFill>
                  <a:schemeClr val="tx1"/>
                </a:solidFill>
                <a:latin typeface="Arial" pitchFamily="34" charset="0"/>
              </a:defRPr>
            </a:lvl2pPr>
            <a:lvl3pPr marL="1143000" indent="-228600" eaLnBrk="0" hangingPunct="0">
              <a:spcBef>
                <a:spcPct val="20000"/>
              </a:spcBef>
              <a:buClr>
                <a:schemeClr val="tx2"/>
              </a:buClr>
              <a:buFont typeface="Arial" pitchFamily="34" charset="0"/>
              <a:buChar char="-"/>
              <a:defRPr sz="2400" b="1">
                <a:solidFill>
                  <a:schemeClr val="tx1"/>
                </a:solidFill>
                <a:latin typeface="Arial" pitchFamily="34" charset="0"/>
              </a:defRPr>
            </a:lvl3pPr>
            <a:lvl4pPr marL="1600200" indent="-228600" eaLnBrk="0" hangingPunct="0">
              <a:spcBef>
                <a:spcPct val="20000"/>
              </a:spcBef>
              <a:buClr>
                <a:schemeClr val="tx2"/>
              </a:buClr>
              <a:buChar char="–"/>
              <a:defRPr sz="2000" b="1">
                <a:solidFill>
                  <a:schemeClr val="tx1"/>
                </a:solidFill>
                <a:latin typeface="Arial" pitchFamily="34" charset="0"/>
              </a:defRPr>
            </a:lvl4pPr>
            <a:lvl5pPr marL="2057400" indent="-228600" eaLnBrk="0" hangingPunct="0">
              <a:spcBef>
                <a:spcPct val="20000"/>
              </a:spcBef>
              <a:buClr>
                <a:schemeClr val="tx2"/>
              </a:buClr>
              <a:buChar char="»"/>
              <a:defRPr sz="2000" b="1">
                <a:solidFill>
                  <a:schemeClr val="tx1"/>
                </a:solidFill>
                <a:latin typeface="Arial" pitchFamily="34" charset="0"/>
              </a:defRPr>
            </a:lvl5pPr>
            <a:lvl6pPr marL="2514600" indent="-228600" eaLnBrk="0" fontAlgn="base" hangingPunct="0">
              <a:spcBef>
                <a:spcPct val="20000"/>
              </a:spcBef>
              <a:spcAft>
                <a:spcPct val="0"/>
              </a:spcAft>
              <a:buClr>
                <a:schemeClr val="tx2"/>
              </a:buClr>
              <a:buChar char="»"/>
              <a:defRPr sz="2000" b="1">
                <a:solidFill>
                  <a:schemeClr val="tx1"/>
                </a:solidFill>
                <a:latin typeface="Arial" pitchFamily="34" charset="0"/>
              </a:defRPr>
            </a:lvl6pPr>
            <a:lvl7pPr marL="2971800" indent="-228600" eaLnBrk="0" fontAlgn="base" hangingPunct="0">
              <a:spcBef>
                <a:spcPct val="20000"/>
              </a:spcBef>
              <a:spcAft>
                <a:spcPct val="0"/>
              </a:spcAft>
              <a:buClr>
                <a:schemeClr val="tx2"/>
              </a:buClr>
              <a:buChar char="»"/>
              <a:defRPr sz="2000" b="1">
                <a:solidFill>
                  <a:schemeClr val="tx1"/>
                </a:solidFill>
                <a:latin typeface="Arial" pitchFamily="34" charset="0"/>
              </a:defRPr>
            </a:lvl7pPr>
            <a:lvl8pPr marL="3429000" indent="-228600" eaLnBrk="0" fontAlgn="base" hangingPunct="0">
              <a:spcBef>
                <a:spcPct val="20000"/>
              </a:spcBef>
              <a:spcAft>
                <a:spcPct val="0"/>
              </a:spcAft>
              <a:buClr>
                <a:schemeClr val="tx2"/>
              </a:buClr>
              <a:buChar char="»"/>
              <a:defRPr sz="2000" b="1">
                <a:solidFill>
                  <a:schemeClr val="tx1"/>
                </a:solidFill>
                <a:latin typeface="Arial" pitchFamily="34" charset="0"/>
              </a:defRPr>
            </a:lvl8pPr>
            <a:lvl9pPr marL="3886200" indent="-228600" eaLnBrk="0" fontAlgn="base" hangingPunct="0">
              <a:spcBef>
                <a:spcPct val="20000"/>
              </a:spcBef>
              <a:spcAft>
                <a:spcPct val="0"/>
              </a:spcAft>
              <a:buClr>
                <a:schemeClr val="tx2"/>
              </a:buClr>
              <a:buChar char="»"/>
              <a:defRPr sz="2000" b="1">
                <a:solidFill>
                  <a:schemeClr val="tx1"/>
                </a:solidFill>
                <a:latin typeface="Arial" pitchFamily="34" charset="0"/>
              </a:defRPr>
            </a:lvl9pPr>
          </a:lstStyle>
          <a:p>
            <a:pPr eaLnBrk="1" fontAlgn="base" hangingPunct="1">
              <a:spcBef>
                <a:spcPct val="0"/>
              </a:spcBef>
              <a:spcAft>
                <a:spcPct val="0"/>
              </a:spcAft>
              <a:buClrTx/>
              <a:buFontTx/>
              <a:buNone/>
            </a:pPr>
            <a:r>
              <a:rPr lang="en-US" altLang="en-US" sz="1600" dirty="0" smtClean="0">
                <a:solidFill>
                  <a:srgbClr val="FFFFFF"/>
                </a:solidFill>
                <a:ea typeface="MS PGothic" pitchFamily="34" charset="-128"/>
              </a:rPr>
              <a:t>Primary Endpoint: Overall Response Rate (ORR)</a:t>
            </a:r>
          </a:p>
          <a:p>
            <a:pPr eaLnBrk="1" fontAlgn="base" hangingPunct="1">
              <a:spcBef>
                <a:spcPct val="0"/>
              </a:spcBef>
              <a:spcAft>
                <a:spcPct val="0"/>
              </a:spcAft>
              <a:buClrTx/>
              <a:buFontTx/>
              <a:buNone/>
            </a:pPr>
            <a:r>
              <a:rPr lang="en-US" altLang="en-US" sz="1600" dirty="0" smtClean="0">
                <a:solidFill>
                  <a:srgbClr val="FFFFFF"/>
                </a:solidFill>
                <a:ea typeface="MS PGothic" pitchFamily="34" charset="-128"/>
              </a:rPr>
              <a:t>Inclusion Criteria:</a:t>
            </a:r>
          </a:p>
          <a:p>
            <a:pPr marL="231775" indent="-231775" eaLnBrk="1" fontAlgn="base" hangingPunct="1">
              <a:spcBef>
                <a:spcPct val="0"/>
              </a:spcBef>
              <a:spcAft>
                <a:spcPct val="0"/>
              </a:spcAft>
              <a:buClr>
                <a:srgbClr val="F09828"/>
              </a:buClr>
            </a:pPr>
            <a:r>
              <a:rPr lang="en-US" altLang="en-US" sz="1600" b="0" dirty="0" smtClean="0">
                <a:solidFill>
                  <a:srgbClr val="FFFFFF"/>
                </a:solidFill>
                <a:ea typeface="MS PGothic" pitchFamily="34" charset="-128"/>
              </a:rPr>
              <a:t>MBC with measurable lesions</a:t>
            </a:r>
          </a:p>
          <a:p>
            <a:pPr marL="231775" indent="-231775" eaLnBrk="1" fontAlgn="base" hangingPunct="1">
              <a:spcBef>
                <a:spcPct val="0"/>
              </a:spcBef>
              <a:spcAft>
                <a:spcPct val="0"/>
              </a:spcAft>
              <a:buClr>
                <a:srgbClr val="F09828"/>
              </a:buClr>
            </a:pPr>
            <a:r>
              <a:rPr lang="en-US" altLang="en-US" sz="1600" b="0" dirty="0" smtClean="0">
                <a:solidFill>
                  <a:srgbClr val="FFFFFF"/>
                </a:solidFill>
                <a:ea typeface="MS PGothic" pitchFamily="34" charset="-128"/>
              </a:rPr>
              <a:t>HER2 + IHC or FISH centrally confirmed</a:t>
            </a:r>
          </a:p>
          <a:p>
            <a:pPr marL="231775" indent="-231775" eaLnBrk="1" fontAlgn="base" hangingPunct="1">
              <a:spcBef>
                <a:spcPct val="0"/>
              </a:spcBef>
              <a:spcAft>
                <a:spcPct val="0"/>
              </a:spcAft>
              <a:buClr>
                <a:srgbClr val="F09828"/>
              </a:buClr>
            </a:pPr>
            <a:r>
              <a:rPr lang="en-US" altLang="en-US" sz="1600" b="0" dirty="0" smtClean="0">
                <a:solidFill>
                  <a:srgbClr val="FFFFFF"/>
                </a:solidFill>
                <a:ea typeface="MS PGothic" pitchFamily="34" charset="-128"/>
              </a:rPr>
              <a:t>No prior </a:t>
            </a:r>
            <a:r>
              <a:rPr lang="en-US" altLang="en-US" sz="1600" b="0" dirty="0" err="1" smtClean="0">
                <a:solidFill>
                  <a:srgbClr val="FFFFFF"/>
                </a:solidFill>
                <a:ea typeface="MS PGothic" pitchFamily="34" charset="-128"/>
              </a:rPr>
              <a:t>trastuzumab</a:t>
            </a:r>
            <a:r>
              <a:rPr lang="en-US" altLang="en-US" sz="1600" b="0" dirty="0" smtClean="0">
                <a:solidFill>
                  <a:srgbClr val="FFFFFF"/>
                </a:solidFill>
                <a:ea typeface="MS PGothic" pitchFamily="34" charset="-128"/>
              </a:rPr>
              <a:t> and/or </a:t>
            </a:r>
            <a:r>
              <a:rPr lang="en-US" altLang="en-US" sz="1600" b="0" dirty="0" err="1" smtClean="0">
                <a:solidFill>
                  <a:srgbClr val="FFFFFF"/>
                </a:solidFill>
                <a:ea typeface="MS PGothic" pitchFamily="34" charset="-128"/>
              </a:rPr>
              <a:t>chemotherpy</a:t>
            </a:r>
            <a:r>
              <a:rPr lang="en-US" altLang="en-US" sz="1600" b="0" dirty="0" smtClean="0">
                <a:solidFill>
                  <a:srgbClr val="FFFFFF"/>
                </a:solidFill>
                <a:ea typeface="MS PGothic" pitchFamily="34" charset="-128"/>
              </a:rPr>
              <a:t> in metastatic setting</a:t>
            </a:r>
          </a:p>
          <a:p>
            <a:pPr marL="231775" indent="-231775" eaLnBrk="1" fontAlgn="base" hangingPunct="1">
              <a:spcBef>
                <a:spcPct val="0"/>
              </a:spcBef>
              <a:spcAft>
                <a:spcPct val="0"/>
              </a:spcAft>
              <a:buClr>
                <a:srgbClr val="F09828"/>
              </a:buClr>
            </a:pPr>
            <a:r>
              <a:rPr lang="en-US" altLang="en-US" sz="1600" b="0" dirty="0" smtClean="0">
                <a:solidFill>
                  <a:srgbClr val="FFFFFF"/>
                </a:solidFill>
                <a:ea typeface="MS PGothic" pitchFamily="34" charset="-128"/>
              </a:rPr>
              <a:t>&gt;12 months since prior adjuvant or </a:t>
            </a:r>
            <a:r>
              <a:rPr lang="en-US" altLang="en-US" sz="1600" b="0" dirty="0" err="1" smtClean="0">
                <a:solidFill>
                  <a:srgbClr val="FFFFFF"/>
                </a:solidFill>
                <a:ea typeface="MS PGothic" pitchFamily="34" charset="-128"/>
              </a:rPr>
              <a:t>neoadjuvant</a:t>
            </a:r>
            <a:r>
              <a:rPr lang="en-US" altLang="en-US" sz="1600" b="0" dirty="0" smtClean="0">
                <a:solidFill>
                  <a:srgbClr val="FFFFFF"/>
                </a:solidFill>
                <a:ea typeface="MS PGothic" pitchFamily="34" charset="-128"/>
              </a:rPr>
              <a:t> </a:t>
            </a:r>
            <a:r>
              <a:rPr lang="en-US" altLang="en-US" sz="1600" b="0" dirty="0" err="1" smtClean="0">
                <a:solidFill>
                  <a:srgbClr val="FFFFFF"/>
                </a:solidFill>
                <a:ea typeface="MS PGothic" pitchFamily="34" charset="-128"/>
              </a:rPr>
              <a:t>trastuzumab</a:t>
            </a:r>
            <a:r>
              <a:rPr lang="en-US" altLang="en-US" sz="1600" b="0" dirty="0" smtClean="0">
                <a:solidFill>
                  <a:srgbClr val="FFFFFF"/>
                </a:solidFill>
                <a:ea typeface="MS PGothic" pitchFamily="34" charset="-128"/>
              </a:rPr>
              <a:t> and/or chemo</a:t>
            </a:r>
          </a:p>
          <a:p>
            <a:pPr marL="231775" indent="-231775" eaLnBrk="1" fontAlgn="base" hangingPunct="1">
              <a:spcBef>
                <a:spcPct val="0"/>
              </a:spcBef>
              <a:spcAft>
                <a:spcPct val="0"/>
              </a:spcAft>
              <a:buClr>
                <a:srgbClr val="F09828"/>
              </a:buClr>
            </a:pPr>
            <a:r>
              <a:rPr lang="en-US" altLang="en-US" sz="1600" b="0" dirty="0" smtClean="0">
                <a:solidFill>
                  <a:srgbClr val="FFFFFF"/>
                </a:solidFill>
                <a:ea typeface="MS PGothic" pitchFamily="34" charset="-128"/>
              </a:rPr>
              <a:t>ECOG 0 or 1</a:t>
            </a:r>
          </a:p>
          <a:p>
            <a:pPr eaLnBrk="1" fontAlgn="base" hangingPunct="1">
              <a:spcBef>
                <a:spcPct val="0"/>
              </a:spcBef>
              <a:spcAft>
                <a:spcPct val="0"/>
              </a:spcAft>
              <a:buClrTx/>
              <a:buFontTx/>
              <a:buNone/>
            </a:pPr>
            <a:endParaRPr lang="en-US" altLang="en-US" sz="1200" dirty="0" smtClean="0">
              <a:solidFill>
                <a:srgbClr val="FFFFFF"/>
              </a:solidFill>
              <a:ea typeface="MS PGothic" pitchFamily="34" charset="-128"/>
            </a:endParaRPr>
          </a:p>
          <a:p>
            <a:pPr eaLnBrk="1" fontAlgn="base" hangingPunct="1">
              <a:spcBef>
                <a:spcPct val="0"/>
              </a:spcBef>
              <a:spcAft>
                <a:spcPct val="0"/>
              </a:spcAft>
              <a:buClrTx/>
              <a:buFontTx/>
              <a:buNone/>
            </a:pPr>
            <a:r>
              <a:rPr lang="en-US" altLang="en-US" sz="1600" dirty="0" smtClean="0">
                <a:solidFill>
                  <a:srgbClr val="FFFFFF"/>
                </a:solidFill>
                <a:ea typeface="MS PGothic" pitchFamily="34" charset="-128"/>
              </a:rPr>
              <a:t>Exclusion Criteria:</a:t>
            </a:r>
          </a:p>
          <a:p>
            <a:pPr marL="231775" indent="-231775" eaLnBrk="1" fontAlgn="base" hangingPunct="1">
              <a:spcBef>
                <a:spcPct val="0"/>
              </a:spcBef>
              <a:spcAft>
                <a:spcPct val="0"/>
              </a:spcAft>
              <a:buClr>
                <a:srgbClr val="F09828"/>
              </a:buClr>
            </a:pPr>
            <a:r>
              <a:rPr lang="en-US" altLang="en-US" sz="1600" b="0" dirty="0" smtClean="0">
                <a:solidFill>
                  <a:srgbClr val="FFFFFF"/>
                </a:solidFill>
                <a:ea typeface="MS PGothic" pitchFamily="34" charset="-128"/>
              </a:rPr>
              <a:t>Prior chemo for MBC</a:t>
            </a:r>
          </a:p>
          <a:p>
            <a:pPr marL="231775" indent="-231775" eaLnBrk="1" fontAlgn="base" hangingPunct="1">
              <a:spcBef>
                <a:spcPct val="0"/>
              </a:spcBef>
              <a:spcAft>
                <a:spcPct val="0"/>
              </a:spcAft>
              <a:buClr>
                <a:srgbClr val="F09828"/>
              </a:buClr>
            </a:pPr>
            <a:r>
              <a:rPr lang="en-US" altLang="en-US" sz="1600" b="0" dirty="0" smtClean="0">
                <a:solidFill>
                  <a:srgbClr val="FFFFFF"/>
                </a:solidFill>
                <a:ea typeface="MS PGothic" pitchFamily="34" charset="-128"/>
              </a:rPr>
              <a:t>CNS metastases</a:t>
            </a:r>
          </a:p>
          <a:p>
            <a:pPr marL="231775" indent="-231775" eaLnBrk="1" fontAlgn="base" hangingPunct="1">
              <a:spcBef>
                <a:spcPct val="0"/>
              </a:spcBef>
              <a:spcAft>
                <a:spcPct val="0"/>
              </a:spcAft>
              <a:buClr>
                <a:srgbClr val="F09828"/>
              </a:buClr>
            </a:pPr>
            <a:r>
              <a:rPr lang="en-US" altLang="en-US" sz="1600" b="0" dirty="0" smtClean="0">
                <a:solidFill>
                  <a:srgbClr val="FFFFFF"/>
                </a:solidFill>
                <a:ea typeface="MS PGothic" pitchFamily="34" charset="-128"/>
              </a:rPr>
              <a:t>Baseline LVEF ≤50% or history of CHF</a:t>
            </a:r>
          </a:p>
          <a:p>
            <a:pPr marL="231775" indent="-231775" eaLnBrk="1" fontAlgn="base" hangingPunct="1">
              <a:spcBef>
                <a:spcPct val="0"/>
              </a:spcBef>
              <a:spcAft>
                <a:spcPct val="0"/>
              </a:spcAft>
              <a:buClr>
                <a:srgbClr val="F09828"/>
              </a:buClr>
              <a:buFontTx/>
              <a:buNone/>
            </a:pPr>
            <a:endParaRPr lang="en-US" altLang="en-US" sz="1600" b="0" dirty="0" smtClean="0">
              <a:solidFill>
                <a:srgbClr val="FFFFFF"/>
              </a:solidFill>
              <a:ea typeface="MS PGothic" pitchFamily="34" charset="-128"/>
            </a:endParaRPr>
          </a:p>
        </p:txBody>
      </p:sp>
      <p:grpSp>
        <p:nvGrpSpPr>
          <p:cNvPr id="31748" name="Group 13"/>
          <p:cNvGrpSpPr>
            <a:grpSpLocks/>
          </p:cNvGrpSpPr>
          <p:nvPr/>
        </p:nvGrpSpPr>
        <p:grpSpPr bwMode="auto">
          <a:xfrm>
            <a:off x="1595438" y="1579563"/>
            <a:ext cx="6024562" cy="1905000"/>
            <a:chOff x="597750" y="2651759"/>
            <a:chExt cx="4082462" cy="1967146"/>
          </a:xfrm>
        </p:grpSpPr>
        <p:sp>
          <p:nvSpPr>
            <p:cNvPr id="18" name="Rounded Rectangle 17"/>
            <p:cNvSpPr/>
            <p:nvPr/>
          </p:nvSpPr>
          <p:spPr>
            <a:xfrm>
              <a:off x="597750" y="2966502"/>
              <a:ext cx="1130141" cy="1147502"/>
            </a:xfrm>
            <a:prstGeom prst="round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t"/>
            <a:lstStyle/>
            <a:p>
              <a:pPr algn="ctr" fontAlgn="base">
                <a:spcBef>
                  <a:spcPct val="0"/>
                </a:spcBef>
                <a:spcAft>
                  <a:spcPct val="0"/>
                </a:spcAft>
                <a:defRPr/>
              </a:pPr>
              <a:endParaRPr lang="en-GB" sz="1600" b="1" dirty="0" smtClean="0">
                <a:solidFill>
                  <a:srgbClr val="FFFFFF"/>
                </a:solidFill>
              </a:endParaRPr>
            </a:p>
            <a:p>
              <a:pPr algn="ctr" fontAlgn="base">
                <a:spcBef>
                  <a:spcPct val="0"/>
                </a:spcBef>
                <a:spcAft>
                  <a:spcPct val="0"/>
                </a:spcAft>
                <a:defRPr/>
              </a:pPr>
              <a:r>
                <a:rPr lang="en-GB" sz="1600" b="1" dirty="0" smtClean="0">
                  <a:solidFill>
                    <a:srgbClr val="FFFFFF"/>
                  </a:solidFill>
                </a:rPr>
                <a:t>HER2</a:t>
              </a:r>
              <a:r>
                <a:rPr lang="en-GB" sz="1600" b="1" dirty="0">
                  <a:solidFill>
                    <a:srgbClr val="FFFFFF"/>
                  </a:solidFill>
                </a:rPr>
                <a:t>+ MBC</a:t>
              </a:r>
            </a:p>
          </p:txBody>
        </p:sp>
        <p:sp>
          <p:nvSpPr>
            <p:cNvPr id="19" name="Oval 18"/>
            <p:cNvSpPr/>
            <p:nvPr/>
          </p:nvSpPr>
          <p:spPr>
            <a:xfrm>
              <a:off x="1969247" y="3300917"/>
              <a:ext cx="626839" cy="4917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fontAlgn="base">
                <a:spcBef>
                  <a:spcPct val="0"/>
                </a:spcBef>
                <a:spcAft>
                  <a:spcPct val="0"/>
                </a:spcAft>
                <a:defRPr/>
              </a:pPr>
              <a:r>
                <a:rPr lang="en-GB" sz="1400" b="1" dirty="0">
                  <a:solidFill>
                    <a:srgbClr val="FFFFFF"/>
                  </a:solidFill>
                </a:rPr>
                <a:t>R</a:t>
              </a:r>
            </a:p>
            <a:p>
              <a:pPr algn="ctr" fontAlgn="base">
                <a:spcBef>
                  <a:spcPct val="0"/>
                </a:spcBef>
                <a:spcAft>
                  <a:spcPct val="0"/>
                </a:spcAft>
                <a:defRPr/>
              </a:pPr>
              <a:r>
                <a:rPr lang="en-GB" sz="1400" b="1" dirty="0">
                  <a:solidFill>
                    <a:srgbClr val="FFFFFF"/>
                  </a:solidFill>
                </a:rPr>
                <a:t>1:1</a:t>
              </a:r>
            </a:p>
          </p:txBody>
        </p:sp>
        <p:sp>
          <p:nvSpPr>
            <p:cNvPr id="20" name="Rounded Rectangle 19"/>
            <p:cNvSpPr/>
            <p:nvPr/>
          </p:nvSpPr>
          <p:spPr>
            <a:xfrm>
              <a:off x="2811133" y="2651759"/>
              <a:ext cx="1813030" cy="8950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a:lstStyle/>
            <a:p>
              <a:pPr algn="ctr" fontAlgn="base">
                <a:spcBef>
                  <a:spcPct val="0"/>
                </a:spcBef>
                <a:spcAft>
                  <a:spcPct val="0"/>
                </a:spcAft>
                <a:defRPr/>
              </a:pPr>
              <a:r>
                <a:rPr lang="en-GB" sz="700" b="1" dirty="0">
                  <a:solidFill>
                    <a:srgbClr val="000000"/>
                  </a:solidFill>
                </a:rPr>
                <a:t/>
              </a:r>
              <a:br>
                <a:rPr lang="en-GB" sz="700" b="1" dirty="0">
                  <a:solidFill>
                    <a:srgbClr val="000000"/>
                  </a:solidFill>
                </a:rPr>
              </a:br>
              <a:r>
                <a:rPr lang="en-GB" sz="1400" b="1" dirty="0" smtClean="0">
                  <a:solidFill>
                    <a:srgbClr val="000000"/>
                  </a:solidFill>
                </a:rPr>
                <a:t>CT-P6 </a:t>
              </a:r>
              <a:r>
                <a:rPr lang="en-GB" sz="1400" b="1" dirty="0">
                  <a:solidFill>
                    <a:srgbClr val="000000"/>
                  </a:solidFill>
                </a:rPr>
                <a:t>+ paclitaxel q3w</a:t>
              </a:r>
            </a:p>
          </p:txBody>
        </p:sp>
        <p:sp>
          <p:nvSpPr>
            <p:cNvPr id="21" name="Rounded Rectangle 20"/>
            <p:cNvSpPr/>
            <p:nvPr/>
          </p:nvSpPr>
          <p:spPr>
            <a:xfrm>
              <a:off x="2811133" y="3723854"/>
              <a:ext cx="1869079" cy="895051"/>
            </a:xfrm>
            <a:prstGeom prst="round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t"/>
            <a:lstStyle/>
            <a:p>
              <a:pPr algn="ctr" fontAlgn="base">
                <a:spcBef>
                  <a:spcPct val="0"/>
                </a:spcBef>
                <a:spcAft>
                  <a:spcPct val="0"/>
                </a:spcAft>
                <a:defRPr/>
              </a:pPr>
              <a:endParaRPr lang="en-GB" sz="800" b="1" dirty="0" smtClean="0">
                <a:solidFill>
                  <a:srgbClr val="000000"/>
                </a:solidFill>
              </a:endParaRPr>
            </a:p>
            <a:p>
              <a:pPr algn="ctr" fontAlgn="base">
                <a:spcBef>
                  <a:spcPct val="0"/>
                </a:spcBef>
                <a:spcAft>
                  <a:spcPct val="0"/>
                </a:spcAft>
                <a:defRPr/>
              </a:pPr>
              <a:r>
                <a:rPr lang="en-GB" sz="1400" b="1" dirty="0" err="1" smtClean="0">
                  <a:solidFill>
                    <a:srgbClr val="000000"/>
                  </a:solidFill>
                </a:rPr>
                <a:t>Trastuzumab</a:t>
              </a:r>
              <a:r>
                <a:rPr lang="en-GB" sz="1400" b="1" dirty="0" smtClean="0">
                  <a:solidFill>
                    <a:srgbClr val="000000"/>
                  </a:solidFill>
                </a:rPr>
                <a:t> </a:t>
              </a:r>
              <a:r>
                <a:rPr lang="en-GB" sz="1400" b="1" dirty="0">
                  <a:solidFill>
                    <a:srgbClr val="000000"/>
                  </a:solidFill>
                </a:rPr>
                <a:t>+ paclitaxel q3w</a:t>
              </a:r>
            </a:p>
          </p:txBody>
        </p:sp>
        <p:cxnSp>
          <p:nvCxnSpPr>
            <p:cNvPr id="22" name="Straight Arrow Connector 21"/>
            <p:cNvCxnSpPr/>
            <p:nvPr/>
          </p:nvCxnSpPr>
          <p:spPr>
            <a:xfrm>
              <a:off x="1755344" y="3546810"/>
              <a:ext cx="21733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438232" y="3774671"/>
              <a:ext cx="362606" cy="378676"/>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2438232" y="2922241"/>
              <a:ext cx="362606" cy="378676"/>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1749" name="TextBox 3"/>
          <p:cNvSpPr txBox="1">
            <a:spLocks noChangeArrowheads="1"/>
          </p:cNvSpPr>
          <p:nvPr/>
        </p:nvSpPr>
        <p:spPr bwMode="auto">
          <a:xfrm>
            <a:off x="1816100" y="2438400"/>
            <a:ext cx="1143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0000"/>
              </a:spcBef>
              <a:buClr>
                <a:schemeClr val="tx2"/>
              </a:buClr>
              <a:buChar char="•"/>
              <a:defRPr sz="3200" b="1">
                <a:solidFill>
                  <a:schemeClr val="tx1"/>
                </a:solidFill>
                <a:latin typeface="Arial" pitchFamily="34" charset="0"/>
              </a:defRPr>
            </a:lvl1pPr>
            <a:lvl2pPr marL="742950" indent="-285750" eaLnBrk="0" hangingPunct="0">
              <a:spcBef>
                <a:spcPct val="20000"/>
              </a:spcBef>
              <a:buClr>
                <a:schemeClr val="tx2"/>
              </a:buClr>
              <a:buChar char="–"/>
              <a:defRPr sz="2800" b="1">
                <a:solidFill>
                  <a:schemeClr val="tx1"/>
                </a:solidFill>
                <a:latin typeface="Arial" pitchFamily="34" charset="0"/>
              </a:defRPr>
            </a:lvl2pPr>
            <a:lvl3pPr marL="1143000" indent="-228600" eaLnBrk="0" hangingPunct="0">
              <a:spcBef>
                <a:spcPct val="20000"/>
              </a:spcBef>
              <a:buClr>
                <a:schemeClr val="tx2"/>
              </a:buClr>
              <a:buFont typeface="Arial" pitchFamily="34" charset="0"/>
              <a:buChar char="-"/>
              <a:defRPr sz="2400" b="1">
                <a:solidFill>
                  <a:schemeClr val="tx1"/>
                </a:solidFill>
                <a:latin typeface="Arial" pitchFamily="34" charset="0"/>
              </a:defRPr>
            </a:lvl3pPr>
            <a:lvl4pPr marL="1600200" indent="-228600" eaLnBrk="0" hangingPunct="0">
              <a:spcBef>
                <a:spcPct val="20000"/>
              </a:spcBef>
              <a:buClr>
                <a:schemeClr val="tx2"/>
              </a:buClr>
              <a:buChar char="–"/>
              <a:defRPr sz="2000" b="1">
                <a:solidFill>
                  <a:schemeClr val="tx1"/>
                </a:solidFill>
                <a:latin typeface="Arial" pitchFamily="34" charset="0"/>
              </a:defRPr>
            </a:lvl4pPr>
            <a:lvl5pPr marL="2057400" indent="-228600" eaLnBrk="0" hangingPunct="0">
              <a:spcBef>
                <a:spcPct val="20000"/>
              </a:spcBef>
              <a:buClr>
                <a:schemeClr val="tx2"/>
              </a:buClr>
              <a:buChar char="»"/>
              <a:defRPr sz="2000" b="1">
                <a:solidFill>
                  <a:schemeClr val="tx1"/>
                </a:solidFill>
                <a:latin typeface="Arial" pitchFamily="34" charset="0"/>
              </a:defRPr>
            </a:lvl5pPr>
            <a:lvl6pPr marL="2514600" indent="-228600" eaLnBrk="0" fontAlgn="base" hangingPunct="0">
              <a:spcBef>
                <a:spcPct val="20000"/>
              </a:spcBef>
              <a:spcAft>
                <a:spcPct val="0"/>
              </a:spcAft>
              <a:buClr>
                <a:schemeClr val="tx2"/>
              </a:buClr>
              <a:buChar char="»"/>
              <a:defRPr sz="2000" b="1">
                <a:solidFill>
                  <a:schemeClr val="tx1"/>
                </a:solidFill>
                <a:latin typeface="Arial" pitchFamily="34" charset="0"/>
              </a:defRPr>
            </a:lvl6pPr>
            <a:lvl7pPr marL="2971800" indent="-228600" eaLnBrk="0" fontAlgn="base" hangingPunct="0">
              <a:spcBef>
                <a:spcPct val="20000"/>
              </a:spcBef>
              <a:spcAft>
                <a:spcPct val="0"/>
              </a:spcAft>
              <a:buClr>
                <a:schemeClr val="tx2"/>
              </a:buClr>
              <a:buChar char="»"/>
              <a:defRPr sz="2000" b="1">
                <a:solidFill>
                  <a:schemeClr val="tx1"/>
                </a:solidFill>
                <a:latin typeface="Arial" pitchFamily="34" charset="0"/>
              </a:defRPr>
            </a:lvl7pPr>
            <a:lvl8pPr marL="3429000" indent="-228600" eaLnBrk="0" fontAlgn="base" hangingPunct="0">
              <a:spcBef>
                <a:spcPct val="20000"/>
              </a:spcBef>
              <a:spcAft>
                <a:spcPct val="0"/>
              </a:spcAft>
              <a:buClr>
                <a:schemeClr val="tx2"/>
              </a:buClr>
              <a:buChar char="»"/>
              <a:defRPr sz="2000" b="1">
                <a:solidFill>
                  <a:schemeClr val="tx1"/>
                </a:solidFill>
                <a:latin typeface="Arial" pitchFamily="34" charset="0"/>
              </a:defRPr>
            </a:lvl8pPr>
            <a:lvl9pPr marL="3886200" indent="-228600" eaLnBrk="0" fontAlgn="base" hangingPunct="0">
              <a:spcBef>
                <a:spcPct val="20000"/>
              </a:spcBef>
              <a:spcAft>
                <a:spcPct val="0"/>
              </a:spcAft>
              <a:buClr>
                <a:schemeClr val="tx2"/>
              </a:buClr>
              <a:buChar char="»"/>
              <a:defRPr sz="2000" b="1">
                <a:solidFill>
                  <a:schemeClr val="tx1"/>
                </a:solidFill>
                <a:latin typeface="Arial" pitchFamily="34" charset="0"/>
              </a:defRPr>
            </a:lvl9pPr>
          </a:lstStyle>
          <a:p>
            <a:pPr algn="ctr" eaLnBrk="1" fontAlgn="base" hangingPunct="1">
              <a:spcBef>
                <a:spcPct val="0"/>
              </a:spcBef>
              <a:spcAft>
                <a:spcPct val="0"/>
              </a:spcAft>
              <a:buClrTx/>
              <a:buFontTx/>
              <a:buNone/>
            </a:pPr>
            <a:r>
              <a:rPr lang="en-US" altLang="en-US" sz="1400" dirty="0" smtClean="0">
                <a:solidFill>
                  <a:srgbClr val="FFFFFF"/>
                </a:solidFill>
                <a:ea typeface="MS PGothic" pitchFamily="34" charset="-128"/>
              </a:rPr>
              <a:t>N = 475</a:t>
            </a:r>
          </a:p>
        </p:txBody>
      </p:sp>
      <p:sp>
        <p:nvSpPr>
          <p:cNvPr id="31750" name="TextBox 3"/>
          <p:cNvSpPr txBox="1">
            <a:spLocks noChangeArrowheads="1"/>
          </p:cNvSpPr>
          <p:nvPr/>
        </p:nvSpPr>
        <p:spPr bwMode="auto">
          <a:xfrm>
            <a:off x="5529945" y="1969316"/>
            <a:ext cx="1143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0000"/>
              </a:spcBef>
              <a:buClr>
                <a:schemeClr val="tx2"/>
              </a:buClr>
              <a:buChar char="•"/>
              <a:defRPr sz="3200" b="1">
                <a:solidFill>
                  <a:schemeClr val="tx1"/>
                </a:solidFill>
                <a:latin typeface="Arial" pitchFamily="34" charset="0"/>
              </a:defRPr>
            </a:lvl1pPr>
            <a:lvl2pPr marL="742950" indent="-285750" eaLnBrk="0" hangingPunct="0">
              <a:spcBef>
                <a:spcPct val="20000"/>
              </a:spcBef>
              <a:buClr>
                <a:schemeClr val="tx2"/>
              </a:buClr>
              <a:buChar char="–"/>
              <a:defRPr sz="2800" b="1">
                <a:solidFill>
                  <a:schemeClr val="tx1"/>
                </a:solidFill>
                <a:latin typeface="Arial" pitchFamily="34" charset="0"/>
              </a:defRPr>
            </a:lvl2pPr>
            <a:lvl3pPr marL="1143000" indent="-228600" eaLnBrk="0" hangingPunct="0">
              <a:spcBef>
                <a:spcPct val="20000"/>
              </a:spcBef>
              <a:buClr>
                <a:schemeClr val="tx2"/>
              </a:buClr>
              <a:buFont typeface="Arial" pitchFamily="34" charset="0"/>
              <a:buChar char="-"/>
              <a:defRPr sz="2400" b="1">
                <a:solidFill>
                  <a:schemeClr val="tx1"/>
                </a:solidFill>
                <a:latin typeface="Arial" pitchFamily="34" charset="0"/>
              </a:defRPr>
            </a:lvl3pPr>
            <a:lvl4pPr marL="1600200" indent="-228600" eaLnBrk="0" hangingPunct="0">
              <a:spcBef>
                <a:spcPct val="20000"/>
              </a:spcBef>
              <a:buClr>
                <a:schemeClr val="tx2"/>
              </a:buClr>
              <a:buChar char="–"/>
              <a:defRPr sz="2000" b="1">
                <a:solidFill>
                  <a:schemeClr val="tx1"/>
                </a:solidFill>
                <a:latin typeface="Arial" pitchFamily="34" charset="0"/>
              </a:defRPr>
            </a:lvl4pPr>
            <a:lvl5pPr marL="2057400" indent="-228600" eaLnBrk="0" hangingPunct="0">
              <a:spcBef>
                <a:spcPct val="20000"/>
              </a:spcBef>
              <a:buClr>
                <a:schemeClr val="tx2"/>
              </a:buClr>
              <a:buChar char="»"/>
              <a:defRPr sz="2000" b="1">
                <a:solidFill>
                  <a:schemeClr val="tx1"/>
                </a:solidFill>
                <a:latin typeface="Arial" pitchFamily="34" charset="0"/>
              </a:defRPr>
            </a:lvl5pPr>
            <a:lvl6pPr marL="2514600" indent="-228600" eaLnBrk="0" fontAlgn="base" hangingPunct="0">
              <a:spcBef>
                <a:spcPct val="20000"/>
              </a:spcBef>
              <a:spcAft>
                <a:spcPct val="0"/>
              </a:spcAft>
              <a:buClr>
                <a:schemeClr val="tx2"/>
              </a:buClr>
              <a:buChar char="»"/>
              <a:defRPr sz="2000" b="1">
                <a:solidFill>
                  <a:schemeClr val="tx1"/>
                </a:solidFill>
                <a:latin typeface="Arial" pitchFamily="34" charset="0"/>
              </a:defRPr>
            </a:lvl6pPr>
            <a:lvl7pPr marL="2971800" indent="-228600" eaLnBrk="0" fontAlgn="base" hangingPunct="0">
              <a:spcBef>
                <a:spcPct val="20000"/>
              </a:spcBef>
              <a:spcAft>
                <a:spcPct val="0"/>
              </a:spcAft>
              <a:buClr>
                <a:schemeClr val="tx2"/>
              </a:buClr>
              <a:buChar char="»"/>
              <a:defRPr sz="2000" b="1">
                <a:solidFill>
                  <a:schemeClr val="tx1"/>
                </a:solidFill>
                <a:latin typeface="Arial" pitchFamily="34" charset="0"/>
              </a:defRPr>
            </a:lvl7pPr>
            <a:lvl8pPr marL="3429000" indent="-228600" eaLnBrk="0" fontAlgn="base" hangingPunct="0">
              <a:spcBef>
                <a:spcPct val="20000"/>
              </a:spcBef>
              <a:spcAft>
                <a:spcPct val="0"/>
              </a:spcAft>
              <a:buClr>
                <a:schemeClr val="tx2"/>
              </a:buClr>
              <a:buChar char="»"/>
              <a:defRPr sz="2000" b="1">
                <a:solidFill>
                  <a:schemeClr val="tx1"/>
                </a:solidFill>
                <a:latin typeface="Arial" pitchFamily="34" charset="0"/>
              </a:defRPr>
            </a:lvl8pPr>
            <a:lvl9pPr marL="3886200" indent="-228600" eaLnBrk="0" fontAlgn="base" hangingPunct="0">
              <a:spcBef>
                <a:spcPct val="20000"/>
              </a:spcBef>
              <a:spcAft>
                <a:spcPct val="0"/>
              </a:spcAft>
              <a:buClr>
                <a:schemeClr val="tx2"/>
              </a:buClr>
              <a:buChar char="»"/>
              <a:defRPr sz="2000" b="1">
                <a:solidFill>
                  <a:schemeClr val="tx1"/>
                </a:solidFill>
                <a:latin typeface="Arial" pitchFamily="34" charset="0"/>
              </a:defRPr>
            </a:lvl9pPr>
          </a:lstStyle>
          <a:p>
            <a:pPr algn="ctr" eaLnBrk="1" fontAlgn="base" hangingPunct="1">
              <a:spcBef>
                <a:spcPct val="0"/>
              </a:spcBef>
              <a:spcAft>
                <a:spcPct val="0"/>
              </a:spcAft>
              <a:buClrTx/>
              <a:buFontTx/>
              <a:buNone/>
            </a:pPr>
            <a:r>
              <a:rPr lang="en-US" altLang="en-US" sz="1400" dirty="0" smtClean="0">
                <a:solidFill>
                  <a:srgbClr val="000000"/>
                </a:solidFill>
                <a:ea typeface="MS PGothic" pitchFamily="34" charset="-128"/>
              </a:rPr>
              <a:t>N = 244</a:t>
            </a:r>
          </a:p>
        </p:txBody>
      </p:sp>
      <p:sp>
        <p:nvSpPr>
          <p:cNvPr id="31751" name="TextBox 3"/>
          <p:cNvSpPr txBox="1">
            <a:spLocks noChangeArrowheads="1"/>
          </p:cNvSpPr>
          <p:nvPr/>
        </p:nvSpPr>
        <p:spPr bwMode="auto">
          <a:xfrm>
            <a:off x="5630091" y="3018787"/>
            <a:ext cx="1143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0000"/>
              </a:spcBef>
              <a:buClr>
                <a:schemeClr val="tx2"/>
              </a:buClr>
              <a:buChar char="•"/>
              <a:defRPr sz="3200" b="1">
                <a:solidFill>
                  <a:schemeClr val="tx1"/>
                </a:solidFill>
                <a:latin typeface="Arial" pitchFamily="34" charset="0"/>
              </a:defRPr>
            </a:lvl1pPr>
            <a:lvl2pPr marL="742950" indent="-285750" eaLnBrk="0" hangingPunct="0">
              <a:spcBef>
                <a:spcPct val="20000"/>
              </a:spcBef>
              <a:buClr>
                <a:schemeClr val="tx2"/>
              </a:buClr>
              <a:buChar char="–"/>
              <a:defRPr sz="2800" b="1">
                <a:solidFill>
                  <a:schemeClr val="tx1"/>
                </a:solidFill>
                <a:latin typeface="Arial" pitchFamily="34" charset="0"/>
              </a:defRPr>
            </a:lvl2pPr>
            <a:lvl3pPr marL="1143000" indent="-228600" eaLnBrk="0" hangingPunct="0">
              <a:spcBef>
                <a:spcPct val="20000"/>
              </a:spcBef>
              <a:buClr>
                <a:schemeClr val="tx2"/>
              </a:buClr>
              <a:buFont typeface="Arial" pitchFamily="34" charset="0"/>
              <a:buChar char="-"/>
              <a:defRPr sz="2400" b="1">
                <a:solidFill>
                  <a:schemeClr val="tx1"/>
                </a:solidFill>
                <a:latin typeface="Arial" pitchFamily="34" charset="0"/>
              </a:defRPr>
            </a:lvl3pPr>
            <a:lvl4pPr marL="1600200" indent="-228600" eaLnBrk="0" hangingPunct="0">
              <a:spcBef>
                <a:spcPct val="20000"/>
              </a:spcBef>
              <a:buClr>
                <a:schemeClr val="tx2"/>
              </a:buClr>
              <a:buChar char="–"/>
              <a:defRPr sz="2000" b="1">
                <a:solidFill>
                  <a:schemeClr val="tx1"/>
                </a:solidFill>
                <a:latin typeface="Arial" pitchFamily="34" charset="0"/>
              </a:defRPr>
            </a:lvl4pPr>
            <a:lvl5pPr marL="2057400" indent="-228600" eaLnBrk="0" hangingPunct="0">
              <a:spcBef>
                <a:spcPct val="20000"/>
              </a:spcBef>
              <a:buClr>
                <a:schemeClr val="tx2"/>
              </a:buClr>
              <a:buChar char="»"/>
              <a:defRPr sz="2000" b="1">
                <a:solidFill>
                  <a:schemeClr val="tx1"/>
                </a:solidFill>
                <a:latin typeface="Arial" pitchFamily="34" charset="0"/>
              </a:defRPr>
            </a:lvl5pPr>
            <a:lvl6pPr marL="2514600" indent="-228600" eaLnBrk="0" fontAlgn="base" hangingPunct="0">
              <a:spcBef>
                <a:spcPct val="20000"/>
              </a:spcBef>
              <a:spcAft>
                <a:spcPct val="0"/>
              </a:spcAft>
              <a:buClr>
                <a:schemeClr val="tx2"/>
              </a:buClr>
              <a:buChar char="»"/>
              <a:defRPr sz="2000" b="1">
                <a:solidFill>
                  <a:schemeClr val="tx1"/>
                </a:solidFill>
                <a:latin typeface="Arial" pitchFamily="34" charset="0"/>
              </a:defRPr>
            </a:lvl6pPr>
            <a:lvl7pPr marL="2971800" indent="-228600" eaLnBrk="0" fontAlgn="base" hangingPunct="0">
              <a:spcBef>
                <a:spcPct val="20000"/>
              </a:spcBef>
              <a:spcAft>
                <a:spcPct val="0"/>
              </a:spcAft>
              <a:buClr>
                <a:schemeClr val="tx2"/>
              </a:buClr>
              <a:buChar char="»"/>
              <a:defRPr sz="2000" b="1">
                <a:solidFill>
                  <a:schemeClr val="tx1"/>
                </a:solidFill>
                <a:latin typeface="Arial" pitchFamily="34" charset="0"/>
              </a:defRPr>
            </a:lvl7pPr>
            <a:lvl8pPr marL="3429000" indent="-228600" eaLnBrk="0" fontAlgn="base" hangingPunct="0">
              <a:spcBef>
                <a:spcPct val="20000"/>
              </a:spcBef>
              <a:spcAft>
                <a:spcPct val="0"/>
              </a:spcAft>
              <a:buClr>
                <a:schemeClr val="tx2"/>
              </a:buClr>
              <a:buChar char="»"/>
              <a:defRPr sz="2000" b="1">
                <a:solidFill>
                  <a:schemeClr val="tx1"/>
                </a:solidFill>
                <a:latin typeface="Arial" pitchFamily="34" charset="0"/>
              </a:defRPr>
            </a:lvl8pPr>
            <a:lvl9pPr marL="3886200" indent="-228600" eaLnBrk="0" fontAlgn="base" hangingPunct="0">
              <a:spcBef>
                <a:spcPct val="20000"/>
              </a:spcBef>
              <a:spcAft>
                <a:spcPct val="0"/>
              </a:spcAft>
              <a:buClr>
                <a:schemeClr val="tx2"/>
              </a:buClr>
              <a:buChar char="»"/>
              <a:defRPr sz="2000" b="1">
                <a:solidFill>
                  <a:schemeClr val="tx1"/>
                </a:solidFill>
                <a:latin typeface="Arial" pitchFamily="34" charset="0"/>
              </a:defRPr>
            </a:lvl9pPr>
          </a:lstStyle>
          <a:p>
            <a:pPr algn="ctr" eaLnBrk="1" fontAlgn="base" hangingPunct="1">
              <a:spcBef>
                <a:spcPct val="0"/>
              </a:spcBef>
              <a:spcAft>
                <a:spcPct val="0"/>
              </a:spcAft>
              <a:buClrTx/>
              <a:buFontTx/>
              <a:buNone/>
            </a:pPr>
            <a:r>
              <a:rPr lang="en-US" altLang="en-US" sz="1400" dirty="0" smtClean="0">
                <a:solidFill>
                  <a:srgbClr val="000000"/>
                </a:solidFill>
                <a:ea typeface="MS PGothic" pitchFamily="34" charset="-128"/>
              </a:rPr>
              <a:t>N = 231</a:t>
            </a:r>
          </a:p>
        </p:txBody>
      </p:sp>
      <p:sp>
        <p:nvSpPr>
          <p:cNvPr id="31752" name="TextBox 3"/>
          <p:cNvSpPr txBox="1">
            <a:spLocks noChangeArrowheads="1"/>
          </p:cNvSpPr>
          <p:nvPr/>
        </p:nvSpPr>
        <p:spPr bwMode="auto">
          <a:xfrm>
            <a:off x="357188" y="6426200"/>
            <a:ext cx="71659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0000"/>
              </a:spcBef>
              <a:buClr>
                <a:schemeClr val="tx2"/>
              </a:buClr>
              <a:buChar char="•"/>
              <a:defRPr sz="3200" b="1">
                <a:solidFill>
                  <a:schemeClr val="tx1"/>
                </a:solidFill>
                <a:latin typeface="Arial" pitchFamily="34" charset="0"/>
              </a:defRPr>
            </a:lvl1pPr>
            <a:lvl2pPr marL="742950" indent="-285750" eaLnBrk="0" hangingPunct="0">
              <a:spcBef>
                <a:spcPct val="20000"/>
              </a:spcBef>
              <a:buClr>
                <a:schemeClr val="tx2"/>
              </a:buClr>
              <a:buChar char="–"/>
              <a:defRPr sz="2800" b="1">
                <a:solidFill>
                  <a:schemeClr val="tx1"/>
                </a:solidFill>
                <a:latin typeface="Arial" pitchFamily="34" charset="0"/>
              </a:defRPr>
            </a:lvl2pPr>
            <a:lvl3pPr marL="1143000" indent="-228600" eaLnBrk="0" hangingPunct="0">
              <a:spcBef>
                <a:spcPct val="20000"/>
              </a:spcBef>
              <a:buClr>
                <a:schemeClr val="tx2"/>
              </a:buClr>
              <a:buFont typeface="Arial" pitchFamily="34" charset="0"/>
              <a:buChar char="-"/>
              <a:defRPr sz="2400" b="1">
                <a:solidFill>
                  <a:schemeClr val="tx1"/>
                </a:solidFill>
                <a:latin typeface="Arial" pitchFamily="34" charset="0"/>
              </a:defRPr>
            </a:lvl3pPr>
            <a:lvl4pPr marL="1600200" indent="-228600" eaLnBrk="0" hangingPunct="0">
              <a:spcBef>
                <a:spcPct val="20000"/>
              </a:spcBef>
              <a:buClr>
                <a:schemeClr val="tx2"/>
              </a:buClr>
              <a:buChar char="–"/>
              <a:defRPr sz="2000" b="1">
                <a:solidFill>
                  <a:schemeClr val="tx1"/>
                </a:solidFill>
                <a:latin typeface="Arial" pitchFamily="34" charset="0"/>
              </a:defRPr>
            </a:lvl4pPr>
            <a:lvl5pPr marL="2057400" indent="-228600" eaLnBrk="0" hangingPunct="0">
              <a:spcBef>
                <a:spcPct val="20000"/>
              </a:spcBef>
              <a:buClr>
                <a:schemeClr val="tx2"/>
              </a:buClr>
              <a:buChar char="»"/>
              <a:defRPr sz="2000" b="1">
                <a:solidFill>
                  <a:schemeClr val="tx1"/>
                </a:solidFill>
                <a:latin typeface="Arial" pitchFamily="34" charset="0"/>
              </a:defRPr>
            </a:lvl5pPr>
            <a:lvl6pPr marL="2514600" indent="-228600" eaLnBrk="0" fontAlgn="base" hangingPunct="0">
              <a:spcBef>
                <a:spcPct val="20000"/>
              </a:spcBef>
              <a:spcAft>
                <a:spcPct val="0"/>
              </a:spcAft>
              <a:buClr>
                <a:schemeClr val="tx2"/>
              </a:buClr>
              <a:buChar char="»"/>
              <a:defRPr sz="2000" b="1">
                <a:solidFill>
                  <a:schemeClr val="tx1"/>
                </a:solidFill>
                <a:latin typeface="Arial" pitchFamily="34" charset="0"/>
              </a:defRPr>
            </a:lvl6pPr>
            <a:lvl7pPr marL="2971800" indent="-228600" eaLnBrk="0" fontAlgn="base" hangingPunct="0">
              <a:spcBef>
                <a:spcPct val="20000"/>
              </a:spcBef>
              <a:spcAft>
                <a:spcPct val="0"/>
              </a:spcAft>
              <a:buClr>
                <a:schemeClr val="tx2"/>
              </a:buClr>
              <a:buChar char="»"/>
              <a:defRPr sz="2000" b="1">
                <a:solidFill>
                  <a:schemeClr val="tx1"/>
                </a:solidFill>
                <a:latin typeface="Arial" pitchFamily="34" charset="0"/>
              </a:defRPr>
            </a:lvl7pPr>
            <a:lvl8pPr marL="3429000" indent="-228600" eaLnBrk="0" fontAlgn="base" hangingPunct="0">
              <a:spcBef>
                <a:spcPct val="20000"/>
              </a:spcBef>
              <a:spcAft>
                <a:spcPct val="0"/>
              </a:spcAft>
              <a:buClr>
                <a:schemeClr val="tx2"/>
              </a:buClr>
              <a:buChar char="»"/>
              <a:defRPr sz="2000" b="1">
                <a:solidFill>
                  <a:schemeClr val="tx1"/>
                </a:solidFill>
                <a:latin typeface="Arial" pitchFamily="34" charset="0"/>
              </a:defRPr>
            </a:lvl8pPr>
            <a:lvl9pPr marL="3886200" indent="-228600" eaLnBrk="0" fontAlgn="base" hangingPunct="0">
              <a:spcBef>
                <a:spcPct val="20000"/>
              </a:spcBef>
              <a:spcAft>
                <a:spcPct val="0"/>
              </a:spcAft>
              <a:buClr>
                <a:schemeClr val="tx2"/>
              </a:buClr>
              <a:buChar char="»"/>
              <a:defRPr sz="2000" b="1">
                <a:solidFill>
                  <a:schemeClr val="tx1"/>
                </a:solidFill>
                <a:latin typeface="Arial" pitchFamily="34" charset="0"/>
              </a:defRPr>
            </a:lvl9pPr>
          </a:lstStyle>
          <a:p>
            <a:pPr eaLnBrk="1" fontAlgn="base" hangingPunct="1">
              <a:spcBef>
                <a:spcPct val="0"/>
              </a:spcBef>
              <a:spcAft>
                <a:spcPct val="0"/>
              </a:spcAft>
              <a:buClrTx/>
              <a:buFontTx/>
              <a:buNone/>
            </a:pPr>
            <a:r>
              <a:rPr lang="en-US" altLang="en-US" sz="1200" dirty="0" err="1" smtClean="0">
                <a:solidFill>
                  <a:srgbClr val="FFFFFF"/>
                </a:solidFill>
              </a:rPr>
              <a:t>Im</a:t>
            </a:r>
            <a:r>
              <a:rPr lang="en-US" altLang="en-US" sz="1200" dirty="0" smtClean="0">
                <a:solidFill>
                  <a:srgbClr val="FFFFFF"/>
                </a:solidFill>
              </a:rPr>
              <a:t> YH, et al. </a:t>
            </a:r>
            <a:r>
              <a:rPr lang="nl-NL" altLang="en-US" sz="1200" i="1" dirty="0" smtClean="0">
                <a:solidFill>
                  <a:srgbClr val="FFFFFF"/>
                </a:solidFill>
              </a:rPr>
              <a:t>J Clin Oncol.</a:t>
            </a:r>
            <a:r>
              <a:rPr lang="nl-NL" altLang="en-US" sz="1200" dirty="0" smtClean="0">
                <a:solidFill>
                  <a:srgbClr val="FFFFFF"/>
                </a:solidFill>
              </a:rPr>
              <a:t>  2013;31(Suppl): Abstract 629.</a:t>
            </a:r>
          </a:p>
        </p:txBody>
      </p:sp>
    </p:spTree>
    <p:extLst>
      <p:ext uri="{BB962C8B-B14F-4D97-AF65-F5344CB8AC3E}">
        <p14:creationId xmlns:p14="http://schemas.microsoft.com/office/powerpoint/2010/main" val="1769980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705186736"/>
              </p:ext>
            </p:extLst>
          </p:nvPr>
        </p:nvGraphicFramePr>
        <p:xfrm>
          <a:off x="304800" y="361066"/>
          <a:ext cx="8534400" cy="6035040"/>
        </p:xfrm>
        <a:graphic>
          <a:graphicData uri="http://schemas.openxmlformats.org/drawingml/2006/table">
            <a:tbl>
              <a:tblPr firstRow="1" bandRow="1">
                <a:tableStyleId>{5C22544A-7EE6-4342-B048-85BDC9FD1C3A}</a:tableStyleId>
              </a:tblPr>
              <a:tblGrid>
                <a:gridCol w="3962400"/>
                <a:gridCol w="1981200"/>
                <a:gridCol w="2590800"/>
              </a:tblGrid>
              <a:tr h="503289">
                <a:tc>
                  <a:txBody>
                    <a:bodyPr/>
                    <a:lstStyle/>
                    <a:p>
                      <a:r>
                        <a:rPr lang="en-US" sz="1500" dirty="0" smtClean="0">
                          <a:solidFill>
                            <a:schemeClr val="bg2"/>
                          </a:solidFill>
                        </a:rPr>
                        <a:t>Patient Characteristics</a:t>
                      </a:r>
                      <a:endParaRPr lang="en-US" sz="1500" dirty="0">
                        <a:solidFill>
                          <a:schemeClr val="bg2"/>
                        </a:solidFill>
                      </a:endParaRPr>
                    </a:p>
                  </a:txBody>
                  <a:tcPr>
                    <a:lnL w="12700" cmpd="sng">
                      <a:noFill/>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sz="1500" dirty="0" smtClean="0">
                          <a:solidFill>
                            <a:schemeClr val="bg2"/>
                          </a:solidFill>
                        </a:rPr>
                        <a:t>CT-P6 + Paclitaxel </a:t>
                      </a:r>
                    </a:p>
                    <a:p>
                      <a:pPr algn="ctr"/>
                      <a:r>
                        <a:rPr lang="en-US" sz="1500" dirty="0" smtClean="0">
                          <a:solidFill>
                            <a:schemeClr val="bg2"/>
                          </a:solidFill>
                        </a:rPr>
                        <a:t>(n = 244)</a:t>
                      </a:r>
                      <a:endParaRPr lang="en-US" sz="1500" dirty="0">
                        <a:solidFill>
                          <a:schemeClr val="bg2"/>
                        </a:solidFill>
                      </a:endParaRPr>
                    </a:p>
                  </a:txBody>
                  <a:tcPr>
                    <a:lnL w="12700" cmpd="sng">
                      <a:noFill/>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sz="1500" dirty="0" smtClean="0">
                          <a:solidFill>
                            <a:schemeClr val="bg2"/>
                          </a:solidFill>
                        </a:rPr>
                        <a:t>Trastuzumab +</a:t>
                      </a:r>
                      <a:r>
                        <a:rPr lang="en-US" sz="1500" baseline="0" dirty="0" smtClean="0">
                          <a:solidFill>
                            <a:schemeClr val="bg2"/>
                          </a:solidFill>
                        </a:rPr>
                        <a:t> Paclitaxel </a:t>
                      </a:r>
                    </a:p>
                    <a:p>
                      <a:pPr algn="ctr"/>
                      <a:r>
                        <a:rPr lang="en-US" sz="1500" baseline="0" dirty="0" smtClean="0">
                          <a:solidFill>
                            <a:schemeClr val="bg2"/>
                          </a:solidFill>
                        </a:rPr>
                        <a:t>(n = 231)</a:t>
                      </a:r>
                      <a:endParaRPr lang="en-US" sz="1500" dirty="0">
                        <a:solidFill>
                          <a:schemeClr val="bg2"/>
                        </a:solidFill>
                      </a:endParaRPr>
                    </a:p>
                  </a:txBody>
                  <a:tcPr>
                    <a:lnL w="12700" cmpd="sng">
                      <a:noFill/>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r>
              <a:tr h="296052">
                <a:tc>
                  <a:txBody>
                    <a:bodyPr/>
                    <a:lstStyle/>
                    <a:p>
                      <a:r>
                        <a:rPr lang="en-US" sz="1400" b="1" dirty="0" smtClean="0">
                          <a:solidFill>
                            <a:schemeClr val="tx1"/>
                          </a:solidFill>
                        </a:rPr>
                        <a:t>Age (years)</a:t>
                      </a:r>
                      <a:endParaRPr lang="en-US" sz="1400"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400"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400"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296052">
                <a:tc>
                  <a:txBody>
                    <a:bodyPr/>
                    <a:lstStyle/>
                    <a:p>
                      <a:r>
                        <a:rPr lang="en-US" sz="1400" b="1" dirty="0" smtClean="0">
                          <a:solidFill>
                            <a:schemeClr val="tx1"/>
                          </a:solidFill>
                        </a:rPr>
                        <a:t>   Median (range)</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54 (31-75)</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53 (25-78)</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96052">
                <a:tc>
                  <a:txBody>
                    <a:bodyPr/>
                    <a:lstStyle/>
                    <a:p>
                      <a:r>
                        <a:rPr lang="en-US" sz="1400" b="1" dirty="0" smtClean="0">
                          <a:solidFill>
                            <a:schemeClr val="tx1"/>
                          </a:solidFill>
                        </a:rPr>
                        <a:t>   ≥65 years</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34 (13.9)</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22 (9.5)</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96052">
                <a:tc>
                  <a:txBody>
                    <a:bodyPr/>
                    <a:lstStyle/>
                    <a:p>
                      <a:r>
                        <a:rPr lang="en-US" sz="1400" b="1" dirty="0" smtClean="0">
                          <a:solidFill>
                            <a:schemeClr val="tx1"/>
                          </a:solidFill>
                        </a:rPr>
                        <a:t>   &lt;65 years</a:t>
                      </a:r>
                      <a:endParaRPr lang="en-US" sz="1400" b="1"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210</a:t>
                      </a:r>
                      <a:r>
                        <a:rPr lang="en-US" sz="1400" b="1" baseline="0" dirty="0" smtClean="0">
                          <a:solidFill>
                            <a:schemeClr val="tx1"/>
                          </a:solidFill>
                        </a:rPr>
                        <a:t> (86.1)</a:t>
                      </a:r>
                      <a:endParaRPr lang="en-US" sz="1400" b="1"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209 (90.5)</a:t>
                      </a:r>
                      <a:endParaRPr lang="en-US" sz="1400" b="1"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6052">
                <a:tc>
                  <a:txBody>
                    <a:bodyPr/>
                    <a:lstStyle/>
                    <a:p>
                      <a:r>
                        <a:rPr lang="en-US" sz="1400" b="1" dirty="0" smtClean="0">
                          <a:solidFill>
                            <a:schemeClr val="tx1"/>
                          </a:solidFill>
                        </a:rPr>
                        <a:t>Ethnicity, no (%)</a:t>
                      </a:r>
                      <a:endParaRPr lang="en-US" sz="1400"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400"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400"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296052">
                <a:tc>
                  <a:txBody>
                    <a:bodyPr/>
                    <a:lstStyle/>
                    <a:p>
                      <a:r>
                        <a:rPr lang="en-US" sz="1400" b="1" dirty="0" smtClean="0">
                          <a:solidFill>
                            <a:schemeClr val="tx1"/>
                          </a:solidFill>
                        </a:rPr>
                        <a:t>   Caucasian</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158 (64.8)</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141 (61.0)</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96052">
                <a:tc>
                  <a:txBody>
                    <a:bodyPr/>
                    <a:lstStyle/>
                    <a:p>
                      <a:r>
                        <a:rPr lang="en-US" sz="1400" b="1" dirty="0" smtClean="0">
                          <a:solidFill>
                            <a:schemeClr val="tx1"/>
                          </a:solidFill>
                        </a:rPr>
                        <a:t>   Asian</a:t>
                      </a:r>
                      <a:endParaRPr lang="en-US" sz="1400" b="1"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86 (35.2)</a:t>
                      </a:r>
                      <a:endParaRPr lang="en-US" sz="1400" b="1"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90 (39.0)</a:t>
                      </a:r>
                      <a:endParaRPr lang="en-US" sz="1400" b="1"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6052">
                <a:tc>
                  <a:txBody>
                    <a:bodyPr/>
                    <a:lstStyle/>
                    <a:p>
                      <a:r>
                        <a:rPr lang="en-US" sz="1400" b="1" dirty="0" smtClean="0">
                          <a:solidFill>
                            <a:schemeClr val="tx1"/>
                          </a:solidFill>
                        </a:rPr>
                        <a:t>Prior </a:t>
                      </a:r>
                      <a:r>
                        <a:rPr lang="en-US" sz="1400" b="1" dirty="0" err="1" smtClean="0">
                          <a:solidFill>
                            <a:schemeClr val="tx1"/>
                          </a:solidFill>
                        </a:rPr>
                        <a:t>neoadjuvant</a:t>
                      </a:r>
                      <a:r>
                        <a:rPr lang="en-US" sz="1400" b="1" dirty="0" smtClean="0">
                          <a:solidFill>
                            <a:schemeClr val="tx1"/>
                          </a:solidFill>
                        </a:rPr>
                        <a:t> or adjuvant therapy, n (%)</a:t>
                      </a:r>
                      <a:endParaRPr lang="en-US" sz="1400"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130</a:t>
                      </a:r>
                      <a:r>
                        <a:rPr lang="en-US" sz="1400" b="1" baseline="0" dirty="0" smtClean="0">
                          <a:solidFill>
                            <a:schemeClr val="tx1"/>
                          </a:solidFill>
                        </a:rPr>
                        <a:t> (53.3)</a:t>
                      </a:r>
                      <a:endParaRPr lang="en-US" sz="1400"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121 (52.4)</a:t>
                      </a:r>
                      <a:endParaRPr lang="en-US" sz="1400"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296052">
                <a:tc>
                  <a:txBody>
                    <a:bodyPr/>
                    <a:lstStyle/>
                    <a:p>
                      <a:r>
                        <a:rPr lang="en-US" sz="1400" b="1" dirty="0" smtClean="0">
                          <a:solidFill>
                            <a:schemeClr val="tx1"/>
                          </a:solidFill>
                        </a:rPr>
                        <a:t>   Trastuzumab</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8 (3.3)</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8 (3.5)</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96052">
                <a:tc>
                  <a:txBody>
                    <a:bodyPr/>
                    <a:lstStyle/>
                    <a:p>
                      <a:r>
                        <a:rPr lang="en-US" sz="1400" b="1" dirty="0" smtClean="0">
                          <a:solidFill>
                            <a:schemeClr val="tx1"/>
                          </a:solidFill>
                        </a:rPr>
                        <a:t>   </a:t>
                      </a:r>
                      <a:r>
                        <a:rPr lang="en-US" sz="1400" b="1" dirty="0" err="1" smtClean="0">
                          <a:solidFill>
                            <a:schemeClr val="tx1"/>
                          </a:solidFill>
                        </a:rPr>
                        <a:t>Taxane</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33 (13.5</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31 (13.4)</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96052">
                <a:tc>
                  <a:txBody>
                    <a:bodyPr/>
                    <a:lstStyle/>
                    <a:p>
                      <a:r>
                        <a:rPr lang="en-US" sz="1400" b="1" dirty="0" smtClean="0">
                          <a:solidFill>
                            <a:schemeClr val="tx1"/>
                          </a:solidFill>
                        </a:rPr>
                        <a:t>   </a:t>
                      </a:r>
                      <a:r>
                        <a:rPr lang="en-US" sz="1400" b="1" dirty="0" err="1" smtClean="0">
                          <a:solidFill>
                            <a:schemeClr val="tx1"/>
                          </a:solidFill>
                        </a:rPr>
                        <a:t>Anthracycline</a:t>
                      </a:r>
                      <a:endParaRPr lang="en-US" sz="1400" b="1"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111</a:t>
                      </a:r>
                      <a:r>
                        <a:rPr lang="en-US" sz="1400" b="1" baseline="0" dirty="0" smtClean="0">
                          <a:solidFill>
                            <a:schemeClr val="tx1"/>
                          </a:solidFill>
                        </a:rPr>
                        <a:t> (45.5)</a:t>
                      </a:r>
                      <a:endParaRPr lang="en-US" sz="1400" b="1"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106 (45.9)</a:t>
                      </a:r>
                      <a:endParaRPr lang="en-US" sz="1400" b="1"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6052">
                <a:tc>
                  <a:txBody>
                    <a:bodyPr/>
                    <a:lstStyle/>
                    <a:p>
                      <a:r>
                        <a:rPr lang="en-US" sz="1400" b="1" dirty="0" smtClean="0">
                          <a:solidFill>
                            <a:schemeClr val="tx1"/>
                          </a:solidFill>
                        </a:rPr>
                        <a:t>Baseline ECOG PS score, n (%)</a:t>
                      </a:r>
                      <a:endParaRPr lang="en-US" sz="1400"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400"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400"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296052">
                <a:tc>
                  <a:txBody>
                    <a:bodyPr/>
                    <a:lstStyle/>
                    <a:p>
                      <a:r>
                        <a:rPr lang="en-US" sz="1400" b="1" dirty="0" smtClean="0">
                          <a:solidFill>
                            <a:schemeClr val="tx1"/>
                          </a:solidFill>
                        </a:rPr>
                        <a:t>   Score 0</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128 (52.5)</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116 (50.2)</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96052">
                <a:tc>
                  <a:txBody>
                    <a:bodyPr/>
                    <a:lstStyle/>
                    <a:p>
                      <a:r>
                        <a:rPr lang="en-US" sz="1400" b="1" dirty="0" smtClean="0">
                          <a:solidFill>
                            <a:schemeClr val="tx1"/>
                          </a:solidFill>
                        </a:rPr>
                        <a:t>   Score 1</a:t>
                      </a:r>
                      <a:endParaRPr lang="en-US" sz="1400" b="1"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115 (47.1)</a:t>
                      </a:r>
                      <a:endParaRPr lang="en-US" sz="1400" b="1"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115 (49.8)</a:t>
                      </a:r>
                      <a:endParaRPr lang="en-US" sz="1400" b="1"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6052">
                <a:tc>
                  <a:txBody>
                    <a:bodyPr/>
                    <a:lstStyle/>
                    <a:p>
                      <a:r>
                        <a:rPr lang="en-US" sz="1400" b="1" dirty="0" smtClean="0">
                          <a:solidFill>
                            <a:schemeClr val="tx1"/>
                          </a:solidFill>
                        </a:rPr>
                        <a:t>Disease status</a:t>
                      </a:r>
                      <a:endParaRPr lang="en-US" sz="1400"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400"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400"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296052">
                <a:tc>
                  <a:txBody>
                    <a:bodyPr/>
                    <a:lstStyle/>
                    <a:p>
                      <a:r>
                        <a:rPr lang="en-US" sz="1400" b="1" dirty="0" smtClean="0">
                          <a:solidFill>
                            <a:schemeClr val="tx1"/>
                          </a:solidFill>
                        </a:rPr>
                        <a:t>   Initial metastatic</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90 (36.9)</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84 (36.4)</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96052">
                <a:tc>
                  <a:txBody>
                    <a:bodyPr/>
                    <a:lstStyle/>
                    <a:p>
                      <a:r>
                        <a:rPr lang="en-US" sz="1400" b="1" dirty="0" smtClean="0">
                          <a:solidFill>
                            <a:schemeClr val="tx1"/>
                          </a:solidFill>
                        </a:rPr>
                        <a:t>   Recurrence</a:t>
                      </a:r>
                      <a:endParaRPr lang="en-US" sz="1400" b="1"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154 (63.1)</a:t>
                      </a:r>
                      <a:endParaRPr lang="en-US" sz="1400" b="1"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147 (63.6)</a:t>
                      </a:r>
                      <a:endParaRPr lang="en-US" sz="1400" b="1"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6052">
                <a:tc>
                  <a:txBody>
                    <a:bodyPr/>
                    <a:lstStyle/>
                    <a:p>
                      <a:r>
                        <a:rPr lang="en-US" sz="1400" b="1" dirty="0" smtClean="0">
                          <a:solidFill>
                            <a:schemeClr val="tx1"/>
                          </a:solidFill>
                        </a:rPr>
                        <a:t>Disease-free interval, months (range)</a:t>
                      </a:r>
                      <a:endParaRPr lang="en-US" sz="1400"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23.8 (0.9-148.2)</a:t>
                      </a:r>
                      <a:endParaRPr lang="en-US" sz="1400"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20 (0.5-384.9)</a:t>
                      </a:r>
                      <a:endParaRPr lang="en-US" sz="1400"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 name="TextBox 3"/>
          <p:cNvSpPr txBox="1">
            <a:spLocks noChangeArrowheads="1"/>
          </p:cNvSpPr>
          <p:nvPr/>
        </p:nvSpPr>
        <p:spPr bwMode="auto">
          <a:xfrm>
            <a:off x="357188" y="6426200"/>
            <a:ext cx="71659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0000"/>
              </a:spcBef>
              <a:buClr>
                <a:schemeClr val="tx2"/>
              </a:buClr>
              <a:buChar char="•"/>
              <a:defRPr sz="3200" b="1">
                <a:solidFill>
                  <a:schemeClr val="tx1"/>
                </a:solidFill>
                <a:latin typeface="Arial" pitchFamily="34" charset="0"/>
              </a:defRPr>
            </a:lvl1pPr>
            <a:lvl2pPr marL="742950" indent="-285750" eaLnBrk="0" hangingPunct="0">
              <a:spcBef>
                <a:spcPct val="20000"/>
              </a:spcBef>
              <a:buClr>
                <a:schemeClr val="tx2"/>
              </a:buClr>
              <a:buChar char="–"/>
              <a:defRPr sz="2800" b="1">
                <a:solidFill>
                  <a:schemeClr val="tx1"/>
                </a:solidFill>
                <a:latin typeface="Arial" pitchFamily="34" charset="0"/>
              </a:defRPr>
            </a:lvl2pPr>
            <a:lvl3pPr marL="1143000" indent="-228600" eaLnBrk="0" hangingPunct="0">
              <a:spcBef>
                <a:spcPct val="20000"/>
              </a:spcBef>
              <a:buClr>
                <a:schemeClr val="tx2"/>
              </a:buClr>
              <a:buFont typeface="Arial" pitchFamily="34" charset="0"/>
              <a:buChar char="-"/>
              <a:defRPr sz="2400" b="1">
                <a:solidFill>
                  <a:schemeClr val="tx1"/>
                </a:solidFill>
                <a:latin typeface="Arial" pitchFamily="34" charset="0"/>
              </a:defRPr>
            </a:lvl3pPr>
            <a:lvl4pPr marL="1600200" indent="-228600" eaLnBrk="0" hangingPunct="0">
              <a:spcBef>
                <a:spcPct val="20000"/>
              </a:spcBef>
              <a:buClr>
                <a:schemeClr val="tx2"/>
              </a:buClr>
              <a:buChar char="–"/>
              <a:defRPr sz="2000" b="1">
                <a:solidFill>
                  <a:schemeClr val="tx1"/>
                </a:solidFill>
                <a:latin typeface="Arial" pitchFamily="34" charset="0"/>
              </a:defRPr>
            </a:lvl4pPr>
            <a:lvl5pPr marL="2057400" indent="-228600" eaLnBrk="0" hangingPunct="0">
              <a:spcBef>
                <a:spcPct val="20000"/>
              </a:spcBef>
              <a:buClr>
                <a:schemeClr val="tx2"/>
              </a:buClr>
              <a:buChar char="»"/>
              <a:defRPr sz="2000" b="1">
                <a:solidFill>
                  <a:schemeClr val="tx1"/>
                </a:solidFill>
                <a:latin typeface="Arial" pitchFamily="34" charset="0"/>
              </a:defRPr>
            </a:lvl5pPr>
            <a:lvl6pPr marL="2514600" indent="-228600" eaLnBrk="0" fontAlgn="base" hangingPunct="0">
              <a:spcBef>
                <a:spcPct val="20000"/>
              </a:spcBef>
              <a:spcAft>
                <a:spcPct val="0"/>
              </a:spcAft>
              <a:buClr>
                <a:schemeClr val="tx2"/>
              </a:buClr>
              <a:buChar char="»"/>
              <a:defRPr sz="2000" b="1">
                <a:solidFill>
                  <a:schemeClr val="tx1"/>
                </a:solidFill>
                <a:latin typeface="Arial" pitchFamily="34" charset="0"/>
              </a:defRPr>
            </a:lvl6pPr>
            <a:lvl7pPr marL="2971800" indent="-228600" eaLnBrk="0" fontAlgn="base" hangingPunct="0">
              <a:spcBef>
                <a:spcPct val="20000"/>
              </a:spcBef>
              <a:spcAft>
                <a:spcPct val="0"/>
              </a:spcAft>
              <a:buClr>
                <a:schemeClr val="tx2"/>
              </a:buClr>
              <a:buChar char="»"/>
              <a:defRPr sz="2000" b="1">
                <a:solidFill>
                  <a:schemeClr val="tx1"/>
                </a:solidFill>
                <a:latin typeface="Arial" pitchFamily="34" charset="0"/>
              </a:defRPr>
            </a:lvl7pPr>
            <a:lvl8pPr marL="3429000" indent="-228600" eaLnBrk="0" fontAlgn="base" hangingPunct="0">
              <a:spcBef>
                <a:spcPct val="20000"/>
              </a:spcBef>
              <a:spcAft>
                <a:spcPct val="0"/>
              </a:spcAft>
              <a:buClr>
                <a:schemeClr val="tx2"/>
              </a:buClr>
              <a:buChar char="»"/>
              <a:defRPr sz="2000" b="1">
                <a:solidFill>
                  <a:schemeClr val="tx1"/>
                </a:solidFill>
                <a:latin typeface="Arial" pitchFamily="34" charset="0"/>
              </a:defRPr>
            </a:lvl8pPr>
            <a:lvl9pPr marL="3886200" indent="-228600" eaLnBrk="0" fontAlgn="base" hangingPunct="0">
              <a:spcBef>
                <a:spcPct val="20000"/>
              </a:spcBef>
              <a:spcAft>
                <a:spcPct val="0"/>
              </a:spcAft>
              <a:buClr>
                <a:schemeClr val="tx2"/>
              </a:buClr>
              <a:buChar char="»"/>
              <a:defRPr sz="2000" b="1">
                <a:solidFill>
                  <a:schemeClr val="tx1"/>
                </a:solidFill>
                <a:latin typeface="Arial" pitchFamily="34" charset="0"/>
              </a:defRPr>
            </a:lvl9pPr>
          </a:lstStyle>
          <a:p>
            <a:pPr eaLnBrk="1" fontAlgn="base" hangingPunct="1">
              <a:spcBef>
                <a:spcPct val="0"/>
              </a:spcBef>
              <a:spcAft>
                <a:spcPct val="0"/>
              </a:spcAft>
              <a:buClrTx/>
              <a:buFontTx/>
              <a:buNone/>
            </a:pPr>
            <a:r>
              <a:rPr lang="en-US" altLang="en-US" sz="1200" dirty="0" err="1" smtClean="0">
                <a:solidFill>
                  <a:srgbClr val="FFFFFF"/>
                </a:solidFill>
              </a:rPr>
              <a:t>Im</a:t>
            </a:r>
            <a:r>
              <a:rPr lang="en-US" altLang="en-US" sz="1200" dirty="0" smtClean="0">
                <a:solidFill>
                  <a:srgbClr val="FFFFFF"/>
                </a:solidFill>
              </a:rPr>
              <a:t> YH, et al. </a:t>
            </a:r>
            <a:r>
              <a:rPr lang="nl-NL" altLang="en-US" sz="1200" i="1" dirty="0" smtClean="0">
                <a:solidFill>
                  <a:srgbClr val="FFFFFF"/>
                </a:solidFill>
              </a:rPr>
              <a:t>J Clin Oncol.</a:t>
            </a:r>
            <a:r>
              <a:rPr lang="nl-NL" altLang="en-US" sz="1200" dirty="0" smtClean="0">
                <a:solidFill>
                  <a:srgbClr val="FFFFFF"/>
                </a:solidFill>
              </a:rPr>
              <a:t>  2013;31(Suppl): Abstract 629.</a:t>
            </a:r>
          </a:p>
        </p:txBody>
      </p:sp>
    </p:spTree>
    <p:extLst>
      <p:ext uri="{BB962C8B-B14F-4D97-AF65-F5344CB8AC3E}">
        <p14:creationId xmlns:p14="http://schemas.microsoft.com/office/powerpoint/2010/main" val="675911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cxnSp>
        <p:nvCxnSpPr>
          <p:cNvPr id="14" name="Straight Connector 13"/>
          <p:cNvCxnSpPr/>
          <p:nvPr/>
        </p:nvCxnSpPr>
        <p:spPr>
          <a:xfrm>
            <a:off x="3108325" y="4957763"/>
            <a:ext cx="210343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1"/>
          <p:cNvSpPr txBox="1">
            <a:spLocks/>
          </p:cNvSpPr>
          <p:nvPr/>
        </p:nvSpPr>
        <p:spPr>
          <a:xfrm>
            <a:off x="-87313" y="404813"/>
            <a:ext cx="9423401" cy="1143000"/>
          </a:xfrm>
          <a:prstGeom prst="rect">
            <a:avLst/>
          </a:prstGeom>
        </p:spPr>
        <p:txBody>
          <a:bodyPr/>
          <a:lstStyle>
            <a:lvl1pPr algn="ctr" rtl="0" eaLnBrk="0" fontAlgn="base" hangingPunct="0">
              <a:lnSpc>
                <a:spcPct val="90000"/>
              </a:lnSpc>
              <a:spcBef>
                <a:spcPct val="0"/>
              </a:spcBef>
              <a:spcAft>
                <a:spcPct val="0"/>
              </a:spcAft>
              <a:defRPr sz="4000" b="1">
                <a:solidFill>
                  <a:schemeClr val="tx2"/>
                </a:solidFill>
                <a:latin typeface="+mj-lt"/>
                <a:ea typeface="+mj-ea"/>
                <a:cs typeface="+mj-cs"/>
              </a:defRPr>
            </a:lvl1pPr>
            <a:lvl2pPr algn="ctr" rtl="0" eaLnBrk="0" fontAlgn="base" hangingPunct="0">
              <a:lnSpc>
                <a:spcPct val="90000"/>
              </a:lnSpc>
              <a:spcBef>
                <a:spcPct val="0"/>
              </a:spcBef>
              <a:spcAft>
                <a:spcPct val="0"/>
              </a:spcAft>
              <a:defRPr sz="4000" b="1">
                <a:solidFill>
                  <a:schemeClr val="tx2"/>
                </a:solidFill>
                <a:latin typeface="Arial" charset="0"/>
              </a:defRPr>
            </a:lvl2pPr>
            <a:lvl3pPr algn="ctr" rtl="0" eaLnBrk="0" fontAlgn="base" hangingPunct="0">
              <a:lnSpc>
                <a:spcPct val="90000"/>
              </a:lnSpc>
              <a:spcBef>
                <a:spcPct val="0"/>
              </a:spcBef>
              <a:spcAft>
                <a:spcPct val="0"/>
              </a:spcAft>
              <a:defRPr sz="4000" b="1">
                <a:solidFill>
                  <a:schemeClr val="tx2"/>
                </a:solidFill>
                <a:latin typeface="Arial" charset="0"/>
              </a:defRPr>
            </a:lvl3pPr>
            <a:lvl4pPr algn="ctr" rtl="0" eaLnBrk="0" fontAlgn="base" hangingPunct="0">
              <a:lnSpc>
                <a:spcPct val="90000"/>
              </a:lnSpc>
              <a:spcBef>
                <a:spcPct val="0"/>
              </a:spcBef>
              <a:spcAft>
                <a:spcPct val="0"/>
              </a:spcAft>
              <a:defRPr sz="4000" b="1">
                <a:solidFill>
                  <a:schemeClr val="tx2"/>
                </a:solidFill>
                <a:latin typeface="Arial" charset="0"/>
              </a:defRPr>
            </a:lvl4pPr>
            <a:lvl5pPr algn="ctr" rtl="0" eaLnBrk="0" fontAlgn="base" hangingPunct="0">
              <a:lnSpc>
                <a:spcPct val="90000"/>
              </a:lnSpc>
              <a:spcBef>
                <a:spcPct val="0"/>
              </a:spcBef>
              <a:spcAft>
                <a:spcPct val="0"/>
              </a:spcAft>
              <a:defRPr sz="4000" b="1">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defRPr/>
            </a:pPr>
            <a:r>
              <a:rPr lang="en-US" sz="3600" kern="0" dirty="0" smtClean="0">
                <a:solidFill>
                  <a:srgbClr val="F09828"/>
                </a:solidFill>
              </a:rPr>
              <a:t>Compare: Overall Response Rate</a:t>
            </a:r>
          </a:p>
          <a:p>
            <a:pPr>
              <a:defRPr/>
            </a:pPr>
            <a:endParaRPr lang="en-US" sz="3600" kern="0" dirty="0">
              <a:solidFill>
                <a:srgbClr val="F09828"/>
              </a:solidFill>
            </a:endParaRPr>
          </a:p>
        </p:txBody>
      </p:sp>
      <p:sp>
        <p:nvSpPr>
          <p:cNvPr id="32772" name="TextBox 6"/>
          <p:cNvSpPr txBox="1">
            <a:spLocks noChangeArrowheads="1"/>
          </p:cNvSpPr>
          <p:nvPr/>
        </p:nvSpPr>
        <p:spPr bwMode="auto">
          <a:xfrm>
            <a:off x="360363" y="6538913"/>
            <a:ext cx="71659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0000"/>
              </a:spcBef>
              <a:buClr>
                <a:schemeClr val="tx2"/>
              </a:buClr>
              <a:buChar char="•"/>
              <a:defRPr sz="3200" b="1">
                <a:solidFill>
                  <a:schemeClr val="tx1"/>
                </a:solidFill>
                <a:latin typeface="Arial" pitchFamily="34" charset="0"/>
              </a:defRPr>
            </a:lvl1pPr>
            <a:lvl2pPr marL="742950" indent="-285750" eaLnBrk="0" hangingPunct="0">
              <a:spcBef>
                <a:spcPct val="20000"/>
              </a:spcBef>
              <a:buClr>
                <a:schemeClr val="tx2"/>
              </a:buClr>
              <a:buChar char="–"/>
              <a:defRPr sz="2800" b="1">
                <a:solidFill>
                  <a:schemeClr val="tx1"/>
                </a:solidFill>
                <a:latin typeface="Arial" pitchFamily="34" charset="0"/>
              </a:defRPr>
            </a:lvl2pPr>
            <a:lvl3pPr marL="1143000" indent="-228600" eaLnBrk="0" hangingPunct="0">
              <a:spcBef>
                <a:spcPct val="20000"/>
              </a:spcBef>
              <a:buClr>
                <a:schemeClr val="tx2"/>
              </a:buClr>
              <a:buFont typeface="Arial" pitchFamily="34" charset="0"/>
              <a:buChar char="-"/>
              <a:defRPr sz="2400" b="1">
                <a:solidFill>
                  <a:schemeClr val="tx1"/>
                </a:solidFill>
                <a:latin typeface="Arial" pitchFamily="34" charset="0"/>
              </a:defRPr>
            </a:lvl3pPr>
            <a:lvl4pPr marL="1600200" indent="-228600" eaLnBrk="0" hangingPunct="0">
              <a:spcBef>
                <a:spcPct val="20000"/>
              </a:spcBef>
              <a:buClr>
                <a:schemeClr val="tx2"/>
              </a:buClr>
              <a:buChar char="–"/>
              <a:defRPr sz="2000" b="1">
                <a:solidFill>
                  <a:schemeClr val="tx1"/>
                </a:solidFill>
                <a:latin typeface="Arial" pitchFamily="34" charset="0"/>
              </a:defRPr>
            </a:lvl4pPr>
            <a:lvl5pPr marL="2057400" indent="-228600" eaLnBrk="0" hangingPunct="0">
              <a:spcBef>
                <a:spcPct val="20000"/>
              </a:spcBef>
              <a:buClr>
                <a:schemeClr val="tx2"/>
              </a:buClr>
              <a:buChar char="»"/>
              <a:defRPr sz="2000" b="1">
                <a:solidFill>
                  <a:schemeClr val="tx1"/>
                </a:solidFill>
                <a:latin typeface="Arial" pitchFamily="34" charset="0"/>
              </a:defRPr>
            </a:lvl5pPr>
            <a:lvl6pPr marL="2514600" indent="-228600" eaLnBrk="0" fontAlgn="base" hangingPunct="0">
              <a:spcBef>
                <a:spcPct val="20000"/>
              </a:spcBef>
              <a:spcAft>
                <a:spcPct val="0"/>
              </a:spcAft>
              <a:buClr>
                <a:schemeClr val="tx2"/>
              </a:buClr>
              <a:buChar char="»"/>
              <a:defRPr sz="2000" b="1">
                <a:solidFill>
                  <a:schemeClr val="tx1"/>
                </a:solidFill>
                <a:latin typeface="Arial" pitchFamily="34" charset="0"/>
              </a:defRPr>
            </a:lvl6pPr>
            <a:lvl7pPr marL="2971800" indent="-228600" eaLnBrk="0" fontAlgn="base" hangingPunct="0">
              <a:spcBef>
                <a:spcPct val="20000"/>
              </a:spcBef>
              <a:spcAft>
                <a:spcPct val="0"/>
              </a:spcAft>
              <a:buClr>
                <a:schemeClr val="tx2"/>
              </a:buClr>
              <a:buChar char="»"/>
              <a:defRPr sz="2000" b="1">
                <a:solidFill>
                  <a:schemeClr val="tx1"/>
                </a:solidFill>
                <a:latin typeface="Arial" pitchFamily="34" charset="0"/>
              </a:defRPr>
            </a:lvl7pPr>
            <a:lvl8pPr marL="3429000" indent="-228600" eaLnBrk="0" fontAlgn="base" hangingPunct="0">
              <a:spcBef>
                <a:spcPct val="20000"/>
              </a:spcBef>
              <a:spcAft>
                <a:spcPct val="0"/>
              </a:spcAft>
              <a:buClr>
                <a:schemeClr val="tx2"/>
              </a:buClr>
              <a:buChar char="»"/>
              <a:defRPr sz="2000" b="1">
                <a:solidFill>
                  <a:schemeClr val="tx1"/>
                </a:solidFill>
                <a:latin typeface="Arial" pitchFamily="34" charset="0"/>
              </a:defRPr>
            </a:lvl8pPr>
            <a:lvl9pPr marL="3886200" indent="-228600" eaLnBrk="0" fontAlgn="base" hangingPunct="0">
              <a:spcBef>
                <a:spcPct val="20000"/>
              </a:spcBef>
              <a:spcAft>
                <a:spcPct val="0"/>
              </a:spcAft>
              <a:buClr>
                <a:schemeClr val="tx2"/>
              </a:buClr>
              <a:buChar char="»"/>
              <a:defRPr sz="2000" b="1">
                <a:solidFill>
                  <a:schemeClr val="tx1"/>
                </a:solidFill>
                <a:latin typeface="Arial" pitchFamily="34" charset="0"/>
              </a:defRPr>
            </a:lvl9pPr>
          </a:lstStyle>
          <a:p>
            <a:pPr eaLnBrk="1" fontAlgn="base" hangingPunct="1">
              <a:spcBef>
                <a:spcPct val="0"/>
              </a:spcBef>
              <a:spcAft>
                <a:spcPct val="0"/>
              </a:spcAft>
              <a:buClrTx/>
              <a:buFontTx/>
              <a:buNone/>
            </a:pPr>
            <a:r>
              <a:rPr lang="en-US" altLang="en-US" sz="1200" dirty="0" err="1" smtClean="0">
                <a:solidFill>
                  <a:srgbClr val="FFFFFF"/>
                </a:solidFill>
              </a:rPr>
              <a:t>Im</a:t>
            </a:r>
            <a:r>
              <a:rPr lang="en-US" altLang="en-US" sz="1200" dirty="0" smtClean="0">
                <a:solidFill>
                  <a:srgbClr val="FFFFFF"/>
                </a:solidFill>
              </a:rPr>
              <a:t> YH, et al.  </a:t>
            </a:r>
            <a:r>
              <a:rPr lang="nl-NL" altLang="en-US" sz="1200" i="1" dirty="0" smtClean="0">
                <a:solidFill>
                  <a:srgbClr val="FFFFFF"/>
                </a:solidFill>
              </a:rPr>
              <a:t>J Clin Oncol</a:t>
            </a:r>
            <a:r>
              <a:rPr lang="nl-NL" altLang="en-US" sz="1200" dirty="0" smtClean="0">
                <a:solidFill>
                  <a:srgbClr val="FFFFFF"/>
                </a:solidFill>
              </a:rPr>
              <a:t>. 2013;31(Suppl): Abstract 629.</a:t>
            </a:r>
          </a:p>
        </p:txBody>
      </p:sp>
      <p:graphicFrame>
        <p:nvGraphicFramePr>
          <p:cNvPr id="4" name="Table 3"/>
          <p:cNvGraphicFramePr>
            <a:graphicFrameLocks noGrp="1"/>
          </p:cNvGraphicFramePr>
          <p:nvPr>
            <p:extLst>
              <p:ext uri="{D42A27DB-BD31-4B8C-83A1-F6EECF244321}">
                <p14:modId xmlns:p14="http://schemas.microsoft.com/office/powerpoint/2010/main" val="3231387842"/>
              </p:ext>
            </p:extLst>
          </p:nvPr>
        </p:nvGraphicFramePr>
        <p:xfrm>
          <a:off x="179388" y="990600"/>
          <a:ext cx="8756650" cy="2591093"/>
        </p:xfrm>
        <a:graphic>
          <a:graphicData uri="http://schemas.openxmlformats.org/drawingml/2006/table">
            <a:tbl>
              <a:tblPr firstRow="1" bandRow="1">
                <a:tableStyleId>{5C22544A-7EE6-4342-B048-85BDC9FD1C3A}</a:tableStyleId>
              </a:tblPr>
              <a:tblGrid>
                <a:gridCol w="2058990"/>
                <a:gridCol w="1801341"/>
                <a:gridCol w="1514765"/>
                <a:gridCol w="1774048"/>
                <a:gridCol w="1607506"/>
              </a:tblGrid>
              <a:tr h="304838">
                <a:tc>
                  <a:txBody>
                    <a:bodyPr/>
                    <a:lstStyle/>
                    <a:p>
                      <a:endParaRPr lang="en-US" sz="1400" b="1" dirty="0">
                        <a:solidFill>
                          <a:schemeClr val="bg2"/>
                        </a:solidFill>
                      </a:endParaRPr>
                    </a:p>
                  </a:txBody>
                  <a:tcPr marL="91432" marR="91432" marT="45726" marB="45726">
                    <a:lnL w="12700" cmpd="sng">
                      <a:noFill/>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gridSpan="2">
                  <a:txBody>
                    <a:bodyPr/>
                    <a:lstStyle/>
                    <a:p>
                      <a:pPr algn="ctr"/>
                      <a:r>
                        <a:rPr lang="en-US" sz="1600" b="1" dirty="0" smtClean="0">
                          <a:solidFill>
                            <a:schemeClr val="bg2"/>
                          </a:solidFill>
                        </a:rPr>
                        <a:t>ITRC</a:t>
                      </a:r>
                      <a:endParaRPr lang="en-US" sz="1600" b="1" dirty="0">
                        <a:solidFill>
                          <a:schemeClr val="bg2"/>
                        </a:solidFill>
                      </a:endParaRPr>
                    </a:p>
                  </a:txBody>
                  <a:tcPr marL="91432" marR="91432" marT="45726" marB="45726">
                    <a:lnL w="12700" cmpd="sng">
                      <a:noFill/>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hMerge="1">
                  <a:txBody>
                    <a:bodyPr/>
                    <a:lstStyle/>
                    <a:p>
                      <a:pPr algn="ctr"/>
                      <a:endParaRPr lang="en-US" sz="1400" b="1" dirty="0"/>
                    </a:p>
                  </a:txBody>
                  <a:tcPr/>
                </a:tc>
                <a:tc gridSpan="2">
                  <a:txBody>
                    <a:bodyPr/>
                    <a:lstStyle/>
                    <a:p>
                      <a:pPr algn="ctr"/>
                      <a:r>
                        <a:rPr lang="en-US" sz="1600" b="1" dirty="0" smtClean="0">
                          <a:solidFill>
                            <a:schemeClr val="bg2"/>
                          </a:solidFill>
                        </a:rPr>
                        <a:t>Investigator</a:t>
                      </a:r>
                      <a:endParaRPr lang="en-US" sz="1600" b="1" dirty="0">
                        <a:solidFill>
                          <a:schemeClr val="bg2"/>
                        </a:solidFill>
                      </a:endParaRPr>
                    </a:p>
                  </a:txBody>
                  <a:tcPr marL="91432" marR="91432" marT="45726" marB="45726">
                    <a:lnL w="12700" cmpd="sng">
                      <a:noFill/>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hMerge="1">
                  <a:txBody>
                    <a:bodyPr/>
                    <a:lstStyle/>
                    <a:p>
                      <a:pPr algn="ctr"/>
                      <a:endParaRPr lang="en-US" sz="1400" b="1" dirty="0"/>
                    </a:p>
                  </a:txBody>
                  <a:tcPr/>
                </a:tc>
              </a:tr>
              <a:tr h="731611">
                <a:tc>
                  <a:txBody>
                    <a:bodyPr/>
                    <a:lstStyle/>
                    <a:p>
                      <a:endParaRPr lang="en-US" sz="1400" b="1" dirty="0">
                        <a:solidFill>
                          <a:schemeClr val="tx1"/>
                        </a:solidFill>
                      </a:endParaRPr>
                    </a:p>
                  </a:txBody>
                  <a:tcPr marL="91432" marR="91432" marT="45726" marB="45726">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CT-P6</a:t>
                      </a:r>
                      <a:r>
                        <a:rPr lang="en-US" sz="1400" b="1" baseline="0" dirty="0" smtClean="0">
                          <a:solidFill>
                            <a:schemeClr val="tx1"/>
                          </a:solidFill>
                        </a:rPr>
                        <a:t> + Paclitaxel </a:t>
                      </a:r>
                    </a:p>
                    <a:p>
                      <a:pPr algn="ctr"/>
                      <a:r>
                        <a:rPr lang="en-US" sz="1400" b="1" baseline="0" dirty="0" smtClean="0">
                          <a:solidFill>
                            <a:schemeClr val="tx1"/>
                          </a:solidFill>
                        </a:rPr>
                        <a:t>(n = 244)</a:t>
                      </a:r>
                      <a:endParaRPr lang="en-US" sz="1400" b="1" dirty="0">
                        <a:solidFill>
                          <a:schemeClr val="tx1"/>
                        </a:solidFill>
                      </a:endParaRPr>
                    </a:p>
                  </a:txBody>
                  <a:tcPr marL="91432" marR="91432" marT="45726" marB="45726">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err="1" smtClean="0">
                          <a:solidFill>
                            <a:schemeClr val="tx1"/>
                          </a:solidFill>
                        </a:rPr>
                        <a:t>Trastuzumab</a:t>
                      </a:r>
                      <a:r>
                        <a:rPr lang="en-US" sz="1400" b="1" dirty="0" smtClean="0">
                          <a:solidFill>
                            <a:schemeClr val="tx1"/>
                          </a:solidFill>
                        </a:rPr>
                        <a:t> + Paclitaxel</a:t>
                      </a:r>
                    </a:p>
                    <a:p>
                      <a:pPr algn="ctr"/>
                      <a:r>
                        <a:rPr lang="en-US" sz="1400" b="1" dirty="0" smtClean="0">
                          <a:solidFill>
                            <a:schemeClr val="tx1"/>
                          </a:solidFill>
                        </a:rPr>
                        <a:t> (n = 231)</a:t>
                      </a:r>
                      <a:endParaRPr lang="en-US" sz="1400" b="1" dirty="0">
                        <a:solidFill>
                          <a:schemeClr val="tx1"/>
                        </a:solidFill>
                      </a:endParaRPr>
                    </a:p>
                  </a:txBody>
                  <a:tcPr marL="91432" marR="91432" marT="45726" marB="45726">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CT-P6 + Paclitaxel </a:t>
                      </a:r>
                    </a:p>
                    <a:p>
                      <a:pPr algn="ctr"/>
                      <a:r>
                        <a:rPr lang="en-US" sz="1400" b="1" dirty="0" smtClean="0">
                          <a:solidFill>
                            <a:schemeClr val="tx1"/>
                          </a:solidFill>
                        </a:rPr>
                        <a:t>(n = 244)</a:t>
                      </a:r>
                      <a:endParaRPr lang="en-US" sz="1400" b="1" dirty="0">
                        <a:solidFill>
                          <a:schemeClr val="tx1"/>
                        </a:solidFill>
                      </a:endParaRPr>
                    </a:p>
                  </a:txBody>
                  <a:tcPr marL="91432" marR="91432" marT="45726" marB="45726">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err="1" smtClean="0">
                          <a:solidFill>
                            <a:schemeClr val="tx1"/>
                          </a:solidFill>
                        </a:rPr>
                        <a:t>Trastuzumab</a:t>
                      </a:r>
                      <a:r>
                        <a:rPr lang="en-US" sz="1400" b="1" dirty="0" smtClean="0">
                          <a:solidFill>
                            <a:schemeClr val="tx1"/>
                          </a:solidFill>
                        </a:rPr>
                        <a:t> + Paclitaxel </a:t>
                      </a:r>
                    </a:p>
                    <a:p>
                      <a:pPr algn="ctr"/>
                      <a:r>
                        <a:rPr lang="en-US" sz="1400" b="1" dirty="0" smtClean="0">
                          <a:solidFill>
                            <a:schemeClr val="tx1"/>
                          </a:solidFill>
                        </a:rPr>
                        <a:t>(n = 231)</a:t>
                      </a:r>
                      <a:endParaRPr lang="en-US" sz="1400" b="1" dirty="0">
                        <a:solidFill>
                          <a:schemeClr val="tx1"/>
                        </a:solidFill>
                      </a:endParaRPr>
                    </a:p>
                  </a:txBody>
                  <a:tcPr marL="91432" marR="91432" marT="45726" marB="45726">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04838">
                <a:tc>
                  <a:txBody>
                    <a:bodyPr/>
                    <a:lstStyle/>
                    <a:p>
                      <a:r>
                        <a:rPr lang="en-US" sz="1400" b="1" dirty="0" smtClean="0">
                          <a:solidFill>
                            <a:schemeClr val="tx1"/>
                          </a:solidFill>
                        </a:rPr>
                        <a:t>Complete</a:t>
                      </a:r>
                      <a:r>
                        <a:rPr lang="en-US" sz="1400" b="1" baseline="0" dirty="0" smtClean="0">
                          <a:solidFill>
                            <a:schemeClr val="tx1"/>
                          </a:solidFill>
                        </a:rPr>
                        <a:t> response</a:t>
                      </a:r>
                      <a:endParaRPr lang="en-US" sz="1400" b="1" dirty="0">
                        <a:solidFill>
                          <a:schemeClr val="tx1"/>
                        </a:solidFill>
                      </a:endParaRPr>
                    </a:p>
                  </a:txBody>
                  <a:tcPr marL="91432" marR="91432" marT="45726" marB="45726">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9 (3.7%)</a:t>
                      </a:r>
                      <a:endParaRPr lang="en-US" sz="1400" b="1" dirty="0">
                        <a:solidFill>
                          <a:schemeClr val="tx1"/>
                        </a:solidFill>
                      </a:endParaRPr>
                    </a:p>
                  </a:txBody>
                  <a:tcPr marL="91432" marR="91432" marT="45726" marB="45726">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4 (1.7%)</a:t>
                      </a:r>
                      <a:endParaRPr lang="en-US" sz="1400" b="1" dirty="0">
                        <a:solidFill>
                          <a:schemeClr val="tx1"/>
                        </a:solidFill>
                      </a:endParaRPr>
                    </a:p>
                  </a:txBody>
                  <a:tcPr marL="91432" marR="91432" marT="45726" marB="45726">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12 (4.9%)</a:t>
                      </a:r>
                      <a:endParaRPr lang="en-US" sz="1400" b="1" dirty="0">
                        <a:solidFill>
                          <a:schemeClr val="tx1"/>
                        </a:solidFill>
                      </a:endParaRPr>
                    </a:p>
                  </a:txBody>
                  <a:tcPr marL="91432" marR="91432" marT="45726" marB="45726">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6 (2.6%)</a:t>
                      </a:r>
                      <a:endParaRPr lang="en-US" sz="1400" b="1" dirty="0">
                        <a:solidFill>
                          <a:schemeClr val="tx1"/>
                        </a:solidFill>
                      </a:endParaRPr>
                    </a:p>
                  </a:txBody>
                  <a:tcPr marL="91432" marR="91432" marT="45726" marB="45726">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04838">
                <a:tc>
                  <a:txBody>
                    <a:bodyPr/>
                    <a:lstStyle/>
                    <a:p>
                      <a:r>
                        <a:rPr lang="en-US" sz="1400" b="1" dirty="0" smtClean="0">
                          <a:solidFill>
                            <a:schemeClr val="tx1"/>
                          </a:solidFill>
                        </a:rPr>
                        <a:t>Partial response</a:t>
                      </a:r>
                      <a:endParaRPr lang="en-US" sz="1400" b="1" dirty="0">
                        <a:solidFill>
                          <a:schemeClr val="tx1"/>
                        </a:solidFill>
                      </a:endParaRPr>
                    </a:p>
                  </a:txBody>
                  <a:tcPr marL="91432" marR="91432" marT="45726" marB="45726">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129</a:t>
                      </a:r>
                      <a:r>
                        <a:rPr lang="en-US" sz="1400" b="1" baseline="0" dirty="0" smtClean="0">
                          <a:solidFill>
                            <a:schemeClr val="tx1"/>
                          </a:solidFill>
                        </a:rPr>
                        <a:t> (52.9%)</a:t>
                      </a:r>
                      <a:endParaRPr lang="en-US" sz="1400" b="1" dirty="0">
                        <a:solidFill>
                          <a:schemeClr val="tx1"/>
                        </a:solidFill>
                      </a:endParaRPr>
                    </a:p>
                  </a:txBody>
                  <a:tcPr marL="91432" marR="91432" marT="45726" marB="45726">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139 (60.2%)</a:t>
                      </a:r>
                      <a:endParaRPr lang="en-US" sz="1400" b="1" dirty="0">
                        <a:solidFill>
                          <a:schemeClr val="tx1"/>
                        </a:solidFill>
                      </a:endParaRPr>
                    </a:p>
                  </a:txBody>
                  <a:tcPr marL="91432" marR="91432" marT="45726" marB="45726">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146</a:t>
                      </a:r>
                      <a:r>
                        <a:rPr lang="en-US" sz="1400" b="1" baseline="0" dirty="0" smtClean="0">
                          <a:solidFill>
                            <a:schemeClr val="tx1"/>
                          </a:solidFill>
                        </a:rPr>
                        <a:t> (59.8%)</a:t>
                      </a:r>
                      <a:endParaRPr lang="en-US" sz="1400" b="1" dirty="0">
                        <a:solidFill>
                          <a:schemeClr val="tx1"/>
                        </a:solidFill>
                      </a:endParaRPr>
                    </a:p>
                  </a:txBody>
                  <a:tcPr marL="91432" marR="91432" marT="45726" marB="45726">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152 (65.8%)</a:t>
                      </a:r>
                      <a:endParaRPr lang="en-US" sz="1400" b="1" dirty="0">
                        <a:solidFill>
                          <a:schemeClr val="tx1"/>
                        </a:solidFill>
                      </a:endParaRPr>
                    </a:p>
                  </a:txBody>
                  <a:tcPr marL="91432" marR="91432" marT="45726" marB="45726">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04838">
                <a:tc>
                  <a:txBody>
                    <a:bodyPr/>
                    <a:lstStyle/>
                    <a:p>
                      <a:r>
                        <a:rPr lang="en-US" sz="1400" b="1" dirty="0" smtClean="0">
                          <a:solidFill>
                            <a:schemeClr val="tx1"/>
                          </a:solidFill>
                        </a:rPr>
                        <a:t>Stable disease</a:t>
                      </a:r>
                      <a:endParaRPr lang="en-US" sz="1400" b="1" dirty="0">
                        <a:solidFill>
                          <a:schemeClr val="tx1"/>
                        </a:solidFill>
                      </a:endParaRPr>
                    </a:p>
                  </a:txBody>
                  <a:tcPr marL="91432" marR="91432" marT="45726" marB="45726">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49 (20.1%)</a:t>
                      </a:r>
                      <a:endParaRPr lang="en-US" sz="1400" b="1" dirty="0">
                        <a:solidFill>
                          <a:schemeClr val="tx1"/>
                        </a:solidFill>
                      </a:endParaRPr>
                    </a:p>
                  </a:txBody>
                  <a:tcPr marL="91432" marR="91432" marT="45726" marB="45726">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38</a:t>
                      </a:r>
                      <a:r>
                        <a:rPr lang="en-US" sz="1400" b="1" baseline="0" dirty="0" smtClean="0">
                          <a:solidFill>
                            <a:schemeClr val="tx1"/>
                          </a:solidFill>
                        </a:rPr>
                        <a:t> (16.5%)</a:t>
                      </a:r>
                      <a:endParaRPr lang="en-US" sz="1400" b="1" dirty="0">
                        <a:solidFill>
                          <a:schemeClr val="tx1"/>
                        </a:solidFill>
                      </a:endParaRPr>
                    </a:p>
                  </a:txBody>
                  <a:tcPr marL="91432" marR="91432" marT="45726" marB="45726">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61 (25.0%)</a:t>
                      </a:r>
                      <a:endParaRPr lang="en-US" sz="1400" b="1" dirty="0">
                        <a:solidFill>
                          <a:schemeClr val="tx1"/>
                        </a:solidFill>
                      </a:endParaRPr>
                    </a:p>
                  </a:txBody>
                  <a:tcPr marL="91432" marR="91432" marT="45726" marB="45726">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56 (24.2%)</a:t>
                      </a:r>
                      <a:endParaRPr lang="en-US" sz="1400" b="1" dirty="0">
                        <a:solidFill>
                          <a:schemeClr val="tx1"/>
                        </a:solidFill>
                      </a:endParaRPr>
                    </a:p>
                  </a:txBody>
                  <a:tcPr marL="91432" marR="91432" marT="45726" marB="45726">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04838">
                <a:tc>
                  <a:txBody>
                    <a:bodyPr/>
                    <a:lstStyle/>
                    <a:p>
                      <a:r>
                        <a:rPr lang="en-US" sz="1400" b="1" dirty="0" smtClean="0">
                          <a:solidFill>
                            <a:schemeClr val="tx1"/>
                          </a:solidFill>
                        </a:rPr>
                        <a:t>Overall response rate</a:t>
                      </a:r>
                      <a:endParaRPr lang="en-US" sz="1400" b="1" dirty="0">
                        <a:solidFill>
                          <a:schemeClr val="tx1"/>
                        </a:solidFill>
                      </a:endParaRPr>
                    </a:p>
                  </a:txBody>
                  <a:tcPr marL="91432" marR="91432" marT="45726" marB="45726">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50000"/>
                      </a:schemeClr>
                    </a:solidFill>
                  </a:tcPr>
                </a:tc>
                <a:tc>
                  <a:txBody>
                    <a:bodyPr/>
                    <a:lstStyle/>
                    <a:p>
                      <a:pPr algn="ctr"/>
                      <a:r>
                        <a:rPr lang="en-US" sz="1400" b="1" dirty="0" smtClean="0">
                          <a:solidFill>
                            <a:schemeClr val="tx1"/>
                          </a:solidFill>
                        </a:rPr>
                        <a:t>138</a:t>
                      </a:r>
                      <a:r>
                        <a:rPr lang="en-US" sz="1400" b="1" baseline="0" dirty="0" smtClean="0">
                          <a:solidFill>
                            <a:schemeClr val="tx1"/>
                          </a:solidFill>
                        </a:rPr>
                        <a:t> (56.6%)</a:t>
                      </a:r>
                      <a:endParaRPr lang="en-US" sz="1400" b="1" dirty="0">
                        <a:solidFill>
                          <a:schemeClr val="tx1"/>
                        </a:solidFill>
                      </a:endParaRPr>
                    </a:p>
                  </a:txBody>
                  <a:tcPr marL="91432" marR="91432" marT="45726" marB="45726">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50000"/>
                      </a:schemeClr>
                    </a:solidFill>
                  </a:tcPr>
                </a:tc>
                <a:tc>
                  <a:txBody>
                    <a:bodyPr/>
                    <a:lstStyle/>
                    <a:p>
                      <a:pPr algn="ctr"/>
                      <a:r>
                        <a:rPr lang="en-US" sz="1400" b="1" dirty="0" smtClean="0">
                          <a:solidFill>
                            <a:schemeClr val="tx1"/>
                          </a:solidFill>
                        </a:rPr>
                        <a:t>143 (61.9%)</a:t>
                      </a:r>
                      <a:endParaRPr lang="en-US" sz="1400" b="1" dirty="0">
                        <a:solidFill>
                          <a:schemeClr val="tx1"/>
                        </a:solidFill>
                      </a:endParaRPr>
                    </a:p>
                  </a:txBody>
                  <a:tcPr marL="91432" marR="91432" marT="45726" marB="45726">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50000"/>
                      </a:schemeClr>
                    </a:solidFill>
                  </a:tcPr>
                </a:tc>
                <a:tc>
                  <a:txBody>
                    <a:bodyPr/>
                    <a:lstStyle/>
                    <a:p>
                      <a:pPr algn="ctr"/>
                      <a:r>
                        <a:rPr lang="en-US" sz="1400" b="1" dirty="0" smtClean="0">
                          <a:solidFill>
                            <a:schemeClr val="tx1"/>
                          </a:solidFill>
                        </a:rPr>
                        <a:t>158 (64.8%)</a:t>
                      </a:r>
                      <a:endParaRPr lang="en-US" sz="1400" b="1" dirty="0">
                        <a:solidFill>
                          <a:schemeClr val="tx1"/>
                        </a:solidFill>
                      </a:endParaRPr>
                    </a:p>
                  </a:txBody>
                  <a:tcPr marL="91432" marR="91432" marT="45726" marB="45726">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50000"/>
                      </a:schemeClr>
                    </a:solidFill>
                  </a:tcPr>
                </a:tc>
                <a:tc>
                  <a:txBody>
                    <a:bodyPr/>
                    <a:lstStyle/>
                    <a:p>
                      <a:pPr algn="ctr"/>
                      <a:r>
                        <a:rPr lang="en-US" sz="1400" b="1" dirty="0" smtClean="0">
                          <a:solidFill>
                            <a:schemeClr val="tx1"/>
                          </a:solidFill>
                        </a:rPr>
                        <a:t>158 (68.4%)</a:t>
                      </a:r>
                      <a:endParaRPr lang="en-US" sz="1400" b="1" dirty="0">
                        <a:solidFill>
                          <a:schemeClr val="tx1"/>
                        </a:solidFill>
                      </a:endParaRPr>
                    </a:p>
                  </a:txBody>
                  <a:tcPr marL="91432" marR="91432" marT="45726" marB="45726">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50000"/>
                      </a:schemeClr>
                    </a:solidFill>
                  </a:tcPr>
                </a:tc>
              </a:tr>
              <a:tr h="304838">
                <a:tc>
                  <a:txBody>
                    <a:bodyPr/>
                    <a:lstStyle/>
                    <a:p>
                      <a:r>
                        <a:rPr lang="en-US" sz="1400" b="1" dirty="0" smtClean="0">
                          <a:solidFill>
                            <a:schemeClr val="tx1"/>
                          </a:solidFill>
                        </a:rPr>
                        <a:t>Difference,</a:t>
                      </a:r>
                      <a:r>
                        <a:rPr lang="en-US" sz="1400" b="1" baseline="0" dirty="0" smtClean="0">
                          <a:solidFill>
                            <a:schemeClr val="tx1"/>
                          </a:solidFill>
                        </a:rPr>
                        <a:t> % [95% CI]</a:t>
                      </a:r>
                      <a:endParaRPr lang="en-US" sz="1400" b="1" dirty="0">
                        <a:solidFill>
                          <a:schemeClr val="tx1"/>
                        </a:solidFill>
                      </a:endParaRPr>
                    </a:p>
                  </a:txBody>
                  <a:tcPr marL="91432" marR="91432" marT="45726" marB="45726">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gridSpan="2">
                  <a:txBody>
                    <a:bodyPr/>
                    <a:lstStyle/>
                    <a:p>
                      <a:pPr algn="ctr"/>
                      <a:r>
                        <a:rPr lang="en-US" sz="1400" b="1" dirty="0" smtClean="0">
                          <a:solidFill>
                            <a:schemeClr val="tx1"/>
                          </a:solidFill>
                        </a:rPr>
                        <a:t>5.4</a:t>
                      </a:r>
                      <a:r>
                        <a:rPr lang="en-US" sz="1400" b="1" baseline="0" dirty="0" smtClean="0">
                          <a:solidFill>
                            <a:schemeClr val="tx1"/>
                          </a:solidFill>
                        </a:rPr>
                        <a:t> [-14.3, 3.6]</a:t>
                      </a:r>
                      <a:endParaRPr lang="en-US" sz="1400" b="1" dirty="0">
                        <a:solidFill>
                          <a:schemeClr val="tx1"/>
                        </a:solidFill>
                      </a:endParaRPr>
                    </a:p>
                  </a:txBody>
                  <a:tcPr marL="91432" marR="91432" marT="45726" marB="45726">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a:endParaRPr lang="en-US" sz="1400" b="1" dirty="0"/>
                    </a:p>
                  </a:txBody>
                  <a:tcPr/>
                </a:tc>
                <a:tc gridSpan="2">
                  <a:txBody>
                    <a:bodyPr/>
                    <a:lstStyle/>
                    <a:p>
                      <a:pPr algn="ctr"/>
                      <a:r>
                        <a:rPr lang="en-US" sz="1400" b="1" dirty="0" smtClean="0">
                          <a:solidFill>
                            <a:schemeClr val="tx1"/>
                          </a:solidFill>
                        </a:rPr>
                        <a:t>3.6</a:t>
                      </a:r>
                      <a:r>
                        <a:rPr lang="en-US" sz="1400" b="1" baseline="0" dirty="0" smtClean="0">
                          <a:solidFill>
                            <a:schemeClr val="tx1"/>
                          </a:solidFill>
                        </a:rPr>
                        <a:t> [-12.6, 5.4]</a:t>
                      </a:r>
                      <a:endParaRPr lang="en-US" sz="1400" b="1" dirty="0">
                        <a:solidFill>
                          <a:schemeClr val="tx1"/>
                        </a:solidFill>
                      </a:endParaRPr>
                    </a:p>
                  </a:txBody>
                  <a:tcPr marL="91432" marR="91432" marT="45726" marB="45726">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a:endParaRPr lang="en-US" sz="1400" b="1" dirty="0"/>
                    </a:p>
                  </a:txBody>
                  <a:tcPr/>
                </a:tc>
              </a:tr>
            </a:tbl>
          </a:graphicData>
        </a:graphic>
      </p:graphicFrame>
      <p:graphicFrame>
        <p:nvGraphicFramePr>
          <p:cNvPr id="2" name="Table 1"/>
          <p:cNvGraphicFramePr>
            <a:graphicFrameLocks noGrp="1"/>
          </p:cNvGraphicFramePr>
          <p:nvPr/>
        </p:nvGraphicFramePr>
        <p:xfrm>
          <a:off x="685800" y="3844925"/>
          <a:ext cx="8229600" cy="1625600"/>
        </p:xfrm>
        <a:graphic>
          <a:graphicData uri="http://schemas.openxmlformats.org/drawingml/2006/table">
            <a:tbl>
              <a:tblPr firstRow="1" bandRow="1">
                <a:tableStyleId>{5C22544A-7EE6-4342-B048-85BDC9FD1C3A}</a:tableStyleId>
              </a:tblPr>
              <a:tblGrid>
                <a:gridCol w="2057400"/>
                <a:gridCol w="3657600"/>
                <a:gridCol w="2514600"/>
              </a:tblGrid>
              <a:tr h="304800">
                <a:tc>
                  <a:txBody>
                    <a:bodyPr/>
                    <a:lstStyle/>
                    <a:p>
                      <a:endParaRPr lang="en-US" sz="1400" b="1" dirty="0">
                        <a:solidFill>
                          <a:schemeClr val="tx1"/>
                        </a:solidFill>
                      </a:endParaRPr>
                    </a:p>
                  </a:txBody>
                  <a:tcPr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sz="1400" b="1">
                        <a:solidFill>
                          <a:schemeClr val="tx1"/>
                        </a:solidFill>
                      </a:endParaRPr>
                    </a:p>
                  </a:txBody>
                  <a:tcPr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Difference,</a:t>
                      </a:r>
                      <a:r>
                        <a:rPr lang="en-US" sz="1400" b="1" baseline="0" dirty="0" smtClean="0">
                          <a:solidFill>
                            <a:schemeClr val="tx1"/>
                          </a:solidFill>
                        </a:rPr>
                        <a:t> % (95% CI %)</a:t>
                      </a:r>
                      <a:endParaRPr lang="en-US" sz="1400" b="1" dirty="0">
                        <a:solidFill>
                          <a:schemeClr val="tx1"/>
                        </a:solidFill>
                      </a:endParaRPr>
                    </a:p>
                  </a:txBody>
                  <a:tcPr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04800">
                <a:tc>
                  <a:txBody>
                    <a:bodyPr/>
                    <a:lstStyle/>
                    <a:p>
                      <a:r>
                        <a:rPr lang="en-US" sz="1400" b="1" dirty="0" smtClean="0">
                          <a:solidFill>
                            <a:schemeClr val="tx1"/>
                          </a:solidFill>
                        </a:rPr>
                        <a:t>ITRC FAS</a:t>
                      </a:r>
                      <a:endParaRPr lang="en-US" sz="1400" b="1" dirty="0">
                        <a:solidFill>
                          <a:schemeClr val="tx1"/>
                        </a:solidFill>
                      </a:endParaRPr>
                    </a:p>
                  </a:txBody>
                  <a:tcPr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US" sz="1400" b="1">
                        <a:solidFill>
                          <a:schemeClr val="tx1"/>
                        </a:solidFill>
                      </a:endParaRPr>
                    </a:p>
                  </a:txBody>
                  <a:tcPr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5.4 (-14.3,</a:t>
                      </a:r>
                      <a:r>
                        <a:rPr lang="en-US" sz="1400" b="1" baseline="0" dirty="0" smtClean="0">
                          <a:solidFill>
                            <a:schemeClr val="tx1"/>
                          </a:solidFill>
                        </a:rPr>
                        <a:t> 3.6)</a:t>
                      </a:r>
                      <a:endParaRPr lang="en-US" sz="1400" b="1" dirty="0">
                        <a:solidFill>
                          <a:schemeClr val="tx1"/>
                        </a:solidFill>
                      </a:endParaRPr>
                    </a:p>
                  </a:txBody>
                  <a:tcPr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304800">
                <a:tc>
                  <a:txBody>
                    <a:bodyPr/>
                    <a:lstStyle/>
                    <a:p>
                      <a:r>
                        <a:rPr lang="en-US" sz="1400" b="1" dirty="0" smtClean="0">
                          <a:solidFill>
                            <a:schemeClr val="tx1"/>
                          </a:solidFill>
                        </a:rPr>
                        <a:t>ITRC PPS</a:t>
                      </a:r>
                      <a:endParaRPr lang="en-US" sz="1400" b="1" dirty="0">
                        <a:solidFill>
                          <a:schemeClr val="tx1"/>
                        </a:solidFill>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1400" b="1" dirty="0">
                        <a:solidFill>
                          <a:schemeClr val="tx1"/>
                        </a:solidFill>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5.0 (-14.1, 4.1)</a:t>
                      </a:r>
                      <a:endParaRPr lang="en-US" sz="1400" b="1" dirty="0">
                        <a:solidFill>
                          <a:schemeClr val="tx1"/>
                        </a:solidFill>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55600">
                <a:tc>
                  <a:txBody>
                    <a:bodyPr/>
                    <a:lstStyle/>
                    <a:p>
                      <a:r>
                        <a:rPr lang="en-US" sz="1400" b="1" dirty="0" smtClean="0">
                          <a:solidFill>
                            <a:schemeClr val="tx1"/>
                          </a:solidFill>
                        </a:rPr>
                        <a:t>Investigator FAS</a:t>
                      </a:r>
                      <a:endParaRPr lang="en-US" sz="1400" b="1" dirty="0">
                        <a:solidFill>
                          <a:schemeClr val="tx1"/>
                        </a:solidFill>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1400" b="1" dirty="0">
                        <a:solidFill>
                          <a:schemeClr val="tx1"/>
                        </a:solidFill>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3.6 (-12.6, 5.4)</a:t>
                      </a:r>
                      <a:endParaRPr lang="en-US" sz="1400" b="1" dirty="0">
                        <a:solidFill>
                          <a:schemeClr val="tx1"/>
                        </a:solidFill>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55600">
                <a:tc>
                  <a:txBody>
                    <a:bodyPr/>
                    <a:lstStyle/>
                    <a:p>
                      <a:r>
                        <a:rPr lang="en-US" sz="1400" b="1" dirty="0" smtClean="0">
                          <a:solidFill>
                            <a:schemeClr val="tx1"/>
                          </a:solidFill>
                        </a:rPr>
                        <a:t>Investigator PPS</a:t>
                      </a:r>
                      <a:endParaRPr lang="en-US" sz="1400" b="1" dirty="0">
                        <a:solidFill>
                          <a:schemeClr val="tx1"/>
                        </a:solidFill>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1400" b="1">
                        <a:solidFill>
                          <a:schemeClr val="tx1"/>
                        </a:solidFill>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3.2 (-12.3, 5.9)</a:t>
                      </a:r>
                      <a:endParaRPr lang="en-US" sz="1400" b="1" dirty="0">
                        <a:solidFill>
                          <a:schemeClr val="tx1"/>
                        </a:solidFill>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cxnSp>
        <p:nvCxnSpPr>
          <p:cNvPr id="6" name="Straight Connector 5"/>
          <p:cNvCxnSpPr/>
          <p:nvPr/>
        </p:nvCxnSpPr>
        <p:spPr>
          <a:xfrm>
            <a:off x="2895600" y="4286250"/>
            <a:ext cx="2057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902075" y="4256088"/>
            <a:ext cx="44450" cy="4603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cxnSp>
        <p:nvCxnSpPr>
          <p:cNvPr id="10" name="Straight Connector 9"/>
          <p:cNvCxnSpPr/>
          <p:nvPr/>
        </p:nvCxnSpPr>
        <p:spPr>
          <a:xfrm>
            <a:off x="2925763" y="4629150"/>
            <a:ext cx="210343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970338" y="4606925"/>
            <a:ext cx="46037" cy="46038"/>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3" name="Rectangle 12"/>
          <p:cNvSpPr/>
          <p:nvPr/>
        </p:nvSpPr>
        <p:spPr>
          <a:xfrm>
            <a:off x="4130675" y="4933950"/>
            <a:ext cx="44450" cy="46038"/>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cxnSp>
        <p:nvCxnSpPr>
          <p:cNvPr id="15" name="Straight Connector 14"/>
          <p:cNvCxnSpPr/>
          <p:nvPr/>
        </p:nvCxnSpPr>
        <p:spPr>
          <a:xfrm>
            <a:off x="3200400" y="5314950"/>
            <a:ext cx="2120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244975" y="5299075"/>
            <a:ext cx="46038" cy="46038"/>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cxnSp>
        <p:nvCxnSpPr>
          <p:cNvPr id="9" name="Straight Connector 8"/>
          <p:cNvCxnSpPr/>
          <p:nvPr/>
        </p:nvCxnSpPr>
        <p:spPr>
          <a:xfrm flipV="1">
            <a:off x="2362200" y="5480050"/>
            <a:ext cx="434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725738" y="4102100"/>
            <a:ext cx="0" cy="1371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418263" y="4110038"/>
            <a:ext cx="0" cy="1371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572000" y="4108450"/>
            <a:ext cx="0" cy="1371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835" name="TextBox 18"/>
          <p:cNvSpPr txBox="1">
            <a:spLocks noChangeArrowheads="1"/>
          </p:cNvSpPr>
          <p:nvPr/>
        </p:nvSpPr>
        <p:spPr bwMode="auto">
          <a:xfrm>
            <a:off x="2566988" y="5649913"/>
            <a:ext cx="2057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0000"/>
              </a:spcBef>
              <a:buClr>
                <a:schemeClr val="tx2"/>
              </a:buClr>
              <a:buChar char="•"/>
              <a:defRPr sz="3200" b="1">
                <a:solidFill>
                  <a:schemeClr val="tx1"/>
                </a:solidFill>
                <a:latin typeface="Arial" pitchFamily="34" charset="0"/>
              </a:defRPr>
            </a:lvl1pPr>
            <a:lvl2pPr marL="742950" indent="-285750" eaLnBrk="0" hangingPunct="0">
              <a:spcBef>
                <a:spcPct val="20000"/>
              </a:spcBef>
              <a:buClr>
                <a:schemeClr val="tx2"/>
              </a:buClr>
              <a:buChar char="–"/>
              <a:defRPr sz="2800" b="1">
                <a:solidFill>
                  <a:schemeClr val="tx1"/>
                </a:solidFill>
                <a:latin typeface="Arial" pitchFamily="34" charset="0"/>
              </a:defRPr>
            </a:lvl2pPr>
            <a:lvl3pPr marL="1143000" indent="-228600" eaLnBrk="0" hangingPunct="0">
              <a:spcBef>
                <a:spcPct val="20000"/>
              </a:spcBef>
              <a:buClr>
                <a:schemeClr val="tx2"/>
              </a:buClr>
              <a:buFont typeface="Arial" pitchFamily="34" charset="0"/>
              <a:buChar char="-"/>
              <a:defRPr sz="2400" b="1">
                <a:solidFill>
                  <a:schemeClr val="tx1"/>
                </a:solidFill>
                <a:latin typeface="Arial" pitchFamily="34" charset="0"/>
              </a:defRPr>
            </a:lvl3pPr>
            <a:lvl4pPr marL="1600200" indent="-228600" eaLnBrk="0" hangingPunct="0">
              <a:spcBef>
                <a:spcPct val="20000"/>
              </a:spcBef>
              <a:buClr>
                <a:schemeClr val="tx2"/>
              </a:buClr>
              <a:buChar char="–"/>
              <a:defRPr sz="2000" b="1">
                <a:solidFill>
                  <a:schemeClr val="tx1"/>
                </a:solidFill>
                <a:latin typeface="Arial" pitchFamily="34" charset="0"/>
              </a:defRPr>
            </a:lvl4pPr>
            <a:lvl5pPr marL="2057400" indent="-228600" eaLnBrk="0" hangingPunct="0">
              <a:spcBef>
                <a:spcPct val="20000"/>
              </a:spcBef>
              <a:buClr>
                <a:schemeClr val="tx2"/>
              </a:buClr>
              <a:buChar char="»"/>
              <a:defRPr sz="2000" b="1">
                <a:solidFill>
                  <a:schemeClr val="tx1"/>
                </a:solidFill>
                <a:latin typeface="Arial" pitchFamily="34" charset="0"/>
              </a:defRPr>
            </a:lvl5pPr>
            <a:lvl6pPr marL="2514600" indent="-228600" eaLnBrk="0" fontAlgn="base" hangingPunct="0">
              <a:spcBef>
                <a:spcPct val="20000"/>
              </a:spcBef>
              <a:spcAft>
                <a:spcPct val="0"/>
              </a:spcAft>
              <a:buClr>
                <a:schemeClr val="tx2"/>
              </a:buClr>
              <a:buChar char="»"/>
              <a:defRPr sz="2000" b="1">
                <a:solidFill>
                  <a:schemeClr val="tx1"/>
                </a:solidFill>
                <a:latin typeface="Arial" pitchFamily="34" charset="0"/>
              </a:defRPr>
            </a:lvl6pPr>
            <a:lvl7pPr marL="2971800" indent="-228600" eaLnBrk="0" fontAlgn="base" hangingPunct="0">
              <a:spcBef>
                <a:spcPct val="20000"/>
              </a:spcBef>
              <a:spcAft>
                <a:spcPct val="0"/>
              </a:spcAft>
              <a:buClr>
                <a:schemeClr val="tx2"/>
              </a:buClr>
              <a:buChar char="»"/>
              <a:defRPr sz="2000" b="1">
                <a:solidFill>
                  <a:schemeClr val="tx1"/>
                </a:solidFill>
                <a:latin typeface="Arial" pitchFamily="34" charset="0"/>
              </a:defRPr>
            </a:lvl7pPr>
            <a:lvl8pPr marL="3429000" indent="-228600" eaLnBrk="0" fontAlgn="base" hangingPunct="0">
              <a:spcBef>
                <a:spcPct val="20000"/>
              </a:spcBef>
              <a:spcAft>
                <a:spcPct val="0"/>
              </a:spcAft>
              <a:buClr>
                <a:schemeClr val="tx2"/>
              </a:buClr>
              <a:buChar char="»"/>
              <a:defRPr sz="2000" b="1">
                <a:solidFill>
                  <a:schemeClr val="tx1"/>
                </a:solidFill>
                <a:latin typeface="Arial" pitchFamily="34" charset="0"/>
              </a:defRPr>
            </a:lvl8pPr>
            <a:lvl9pPr marL="3886200" indent="-228600" eaLnBrk="0" fontAlgn="base" hangingPunct="0">
              <a:spcBef>
                <a:spcPct val="20000"/>
              </a:spcBef>
              <a:spcAft>
                <a:spcPct val="0"/>
              </a:spcAft>
              <a:buClr>
                <a:schemeClr val="tx2"/>
              </a:buClr>
              <a:buChar char="»"/>
              <a:defRPr sz="2000" b="1">
                <a:solidFill>
                  <a:schemeClr val="tx1"/>
                </a:solidFill>
                <a:latin typeface="Arial" pitchFamily="34" charset="0"/>
              </a:defRPr>
            </a:lvl9pPr>
          </a:lstStyle>
          <a:p>
            <a:pPr algn="ctr" eaLnBrk="1" fontAlgn="base" hangingPunct="1">
              <a:spcBef>
                <a:spcPct val="0"/>
              </a:spcBef>
              <a:spcAft>
                <a:spcPct val="0"/>
              </a:spcAft>
              <a:buClrTx/>
              <a:buFontTx/>
              <a:buNone/>
            </a:pPr>
            <a:r>
              <a:rPr lang="en-US" altLang="en-US" sz="1400" smtClean="0">
                <a:solidFill>
                  <a:srgbClr val="FFFFFF"/>
                </a:solidFill>
              </a:rPr>
              <a:t>Favors Trastuzumab</a:t>
            </a:r>
          </a:p>
        </p:txBody>
      </p:sp>
      <p:sp>
        <p:nvSpPr>
          <p:cNvPr id="32836" name="TextBox 22"/>
          <p:cNvSpPr txBox="1">
            <a:spLocks noChangeArrowheads="1"/>
          </p:cNvSpPr>
          <p:nvPr/>
        </p:nvSpPr>
        <p:spPr bwMode="auto">
          <a:xfrm>
            <a:off x="4614863" y="5656263"/>
            <a:ext cx="2057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0000"/>
              </a:spcBef>
              <a:buClr>
                <a:schemeClr val="tx2"/>
              </a:buClr>
              <a:buChar char="•"/>
              <a:defRPr sz="3200" b="1">
                <a:solidFill>
                  <a:schemeClr val="tx1"/>
                </a:solidFill>
                <a:latin typeface="Arial" pitchFamily="34" charset="0"/>
              </a:defRPr>
            </a:lvl1pPr>
            <a:lvl2pPr marL="742950" indent="-285750" eaLnBrk="0" hangingPunct="0">
              <a:spcBef>
                <a:spcPct val="20000"/>
              </a:spcBef>
              <a:buClr>
                <a:schemeClr val="tx2"/>
              </a:buClr>
              <a:buChar char="–"/>
              <a:defRPr sz="2800" b="1">
                <a:solidFill>
                  <a:schemeClr val="tx1"/>
                </a:solidFill>
                <a:latin typeface="Arial" pitchFamily="34" charset="0"/>
              </a:defRPr>
            </a:lvl2pPr>
            <a:lvl3pPr marL="1143000" indent="-228600" eaLnBrk="0" hangingPunct="0">
              <a:spcBef>
                <a:spcPct val="20000"/>
              </a:spcBef>
              <a:buClr>
                <a:schemeClr val="tx2"/>
              </a:buClr>
              <a:buFont typeface="Arial" pitchFamily="34" charset="0"/>
              <a:buChar char="-"/>
              <a:defRPr sz="2400" b="1">
                <a:solidFill>
                  <a:schemeClr val="tx1"/>
                </a:solidFill>
                <a:latin typeface="Arial" pitchFamily="34" charset="0"/>
              </a:defRPr>
            </a:lvl3pPr>
            <a:lvl4pPr marL="1600200" indent="-228600" eaLnBrk="0" hangingPunct="0">
              <a:spcBef>
                <a:spcPct val="20000"/>
              </a:spcBef>
              <a:buClr>
                <a:schemeClr val="tx2"/>
              </a:buClr>
              <a:buChar char="–"/>
              <a:defRPr sz="2000" b="1">
                <a:solidFill>
                  <a:schemeClr val="tx1"/>
                </a:solidFill>
                <a:latin typeface="Arial" pitchFamily="34" charset="0"/>
              </a:defRPr>
            </a:lvl4pPr>
            <a:lvl5pPr marL="2057400" indent="-228600" eaLnBrk="0" hangingPunct="0">
              <a:spcBef>
                <a:spcPct val="20000"/>
              </a:spcBef>
              <a:buClr>
                <a:schemeClr val="tx2"/>
              </a:buClr>
              <a:buChar char="»"/>
              <a:defRPr sz="2000" b="1">
                <a:solidFill>
                  <a:schemeClr val="tx1"/>
                </a:solidFill>
                <a:latin typeface="Arial" pitchFamily="34" charset="0"/>
              </a:defRPr>
            </a:lvl5pPr>
            <a:lvl6pPr marL="2514600" indent="-228600" eaLnBrk="0" fontAlgn="base" hangingPunct="0">
              <a:spcBef>
                <a:spcPct val="20000"/>
              </a:spcBef>
              <a:spcAft>
                <a:spcPct val="0"/>
              </a:spcAft>
              <a:buClr>
                <a:schemeClr val="tx2"/>
              </a:buClr>
              <a:buChar char="»"/>
              <a:defRPr sz="2000" b="1">
                <a:solidFill>
                  <a:schemeClr val="tx1"/>
                </a:solidFill>
                <a:latin typeface="Arial" pitchFamily="34" charset="0"/>
              </a:defRPr>
            </a:lvl6pPr>
            <a:lvl7pPr marL="2971800" indent="-228600" eaLnBrk="0" fontAlgn="base" hangingPunct="0">
              <a:spcBef>
                <a:spcPct val="20000"/>
              </a:spcBef>
              <a:spcAft>
                <a:spcPct val="0"/>
              </a:spcAft>
              <a:buClr>
                <a:schemeClr val="tx2"/>
              </a:buClr>
              <a:buChar char="»"/>
              <a:defRPr sz="2000" b="1">
                <a:solidFill>
                  <a:schemeClr val="tx1"/>
                </a:solidFill>
                <a:latin typeface="Arial" pitchFamily="34" charset="0"/>
              </a:defRPr>
            </a:lvl7pPr>
            <a:lvl8pPr marL="3429000" indent="-228600" eaLnBrk="0" fontAlgn="base" hangingPunct="0">
              <a:spcBef>
                <a:spcPct val="20000"/>
              </a:spcBef>
              <a:spcAft>
                <a:spcPct val="0"/>
              </a:spcAft>
              <a:buClr>
                <a:schemeClr val="tx2"/>
              </a:buClr>
              <a:buChar char="»"/>
              <a:defRPr sz="2000" b="1">
                <a:solidFill>
                  <a:schemeClr val="tx1"/>
                </a:solidFill>
                <a:latin typeface="Arial" pitchFamily="34" charset="0"/>
              </a:defRPr>
            </a:lvl8pPr>
            <a:lvl9pPr marL="3886200" indent="-228600" eaLnBrk="0" fontAlgn="base" hangingPunct="0">
              <a:spcBef>
                <a:spcPct val="20000"/>
              </a:spcBef>
              <a:spcAft>
                <a:spcPct val="0"/>
              </a:spcAft>
              <a:buClr>
                <a:schemeClr val="tx2"/>
              </a:buClr>
              <a:buChar char="»"/>
              <a:defRPr sz="2000" b="1">
                <a:solidFill>
                  <a:schemeClr val="tx1"/>
                </a:solidFill>
                <a:latin typeface="Arial" pitchFamily="34" charset="0"/>
              </a:defRPr>
            </a:lvl9pPr>
          </a:lstStyle>
          <a:p>
            <a:pPr algn="ctr" eaLnBrk="1" fontAlgn="base" hangingPunct="1">
              <a:spcBef>
                <a:spcPct val="0"/>
              </a:spcBef>
              <a:spcAft>
                <a:spcPct val="0"/>
              </a:spcAft>
              <a:buClrTx/>
              <a:buFontTx/>
              <a:buNone/>
            </a:pPr>
            <a:r>
              <a:rPr lang="en-US" altLang="en-US" sz="1400" smtClean="0">
                <a:solidFill>
                  <a:srgbClr val="FFFFFF"/>
                </a:solidFill>
              </a:rPr>
              <a:t>Favors CT-P6</a:t>
            </a:r>
          </a:p>
        </p:txBody>
      </p:sp>
      <p:sp>
        <p:nvSpPr>
          <p:cNvPr id="24" name="TextBox 23"/>
          <p:cNvSpPr txBox="1"/>
          <p:nvPr/>
        </p:nvSpPr>
        <p:spPr>
          <a:xfrm>
            <a:off x="2503488" y="5470525"/>
            <a:ext cx="4354512" cy="261938"/>
          </a:xfrm>
          <a:prstGeom prst="rect">
            <a:avLst/>
          </a:prstGeom>
          <a:noFill/>
        </p:spPr>
        <p:txBody>
          <a:bodyPr>
            <a:spAutoFit/>
          </a:bodyPr>
          <a:lstStyle/>
          <a:p>
            <a:pPr>
              <a:defRPr/>
            </a:pPr>
            <a:r>
              <a:rPr lang="en-US" sz="1050" b="1" dirty="0">
                <a:solidFill>
                  <a:srgbClr val="FFFFFF"/>
                </a:solidFill>
              </a:rPr>
              <a:t>-15            -10             -5              0               5              10             15 </a:t>
            </a:r>
          </a:p>
        </p:txBody>
      </p:sp>
      <p:sp>
        <p:nvSpPr>
          <p:cNvPr id="32838" name="TextBox 25"/>
          <p:cNvSpPr txBox="1">
            <a:spLocks noChangeArrowheads="1"/>
          </p:cNvSpPr>
          <p:nvPr/>
        </p:nvSpPr>
        <p:spPr bwMode="auto">
          <a:xfrm>
            <a:off x="533400" y="6096000"/>
            <a:ext cx="91440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0000"/>
              </a:spcBef>
              <a:buClr>
                <a:schemeClr val="tx2"/>
              </a:buClr>
              <a:buChar char="•"/>
              <a:defRPr sz="3200" b="1">
                <a:solidFill>
                  <a:schemeClr val="tx1"/>
                </a:solidFill>
                <a:latin typeface="Arial" pitchFamily="34" charset="0"/>
              </a:defRPr>
            </a:lvl1pPr>
            <a:lvl2pPr marL="742950" indent="-285750" eaLnBrk="0" hangingPunct="0">
              <a:spcBef>
                <a:spcPct val="20000"/>
              </a:spcBef>
              <a:buClr>
                <a:schemeClr val="tx2"/>
              </a:buClr>
              <a:buChar char="–"/>
              <a:defRPr sz="2800" b="1">
                <a:solidFill>
                  <a:schemeClr val="tx1"/>
                </a:solidFill>
                <a:latin typeface="Arial" pitchFamily="34" charset="0"/>
              </a:defRPr>
            </a:lvl2pPr>
            <a:lvl3pPr marL="1143000" indent="-228600" eaLnBrk="0" hangingPunct="0">
              <a:spcBef>
                <a:spcPct val="20000"/>
              </a:spcBef>
              <a:buClr>
                <a:schemeClr val="tx2"/>
              </a:buClr>
              <a:buFont typeface="Arial" pitchFamily="34" charset="0"/>
              <a:buChar char="-"/>
              <a:defRPr sz="2400" b="1">
                <a:solidFill>
                  <a:schemeClr val="tx1"/>
                </a:solidFill>
                <a:latin typeface="Arial" pitchFamily="34" charset="0"/>
              </a:defRPr>
            </a:lvl3pPr>
            <a:lvl4pPr marL="1600200" indent="-228600" eaLnBrk="0" hangingPunct="0">
              <a:spcBef>
                <a:spcPct val="20000"/>
              </a:spcBef>
              <a:buClr>
                <a:schemeClr val="tx2"/>
              </a:buClr>
              <a:buChar char="–"/>
              <a:defRPr sz="2000" b="1">
                <a:solidFill>
                  <a:schemeClr val="tx1"/>
                </a:solidFill>
                <a:latin typeface="Arial" pitchFamily="34" charset="0"/>
              </a:defRPr>
            </a:lvl4pPr>
            <a:lvl5pPr marL="2057400" indent="-228600" eaLnBrk="0" hangingPunct="0">
              <a:spcBef>
                <a:spcPct val="20000"/>
              </a:spcBef>
              <a:buClr>
                <a:schemeClr val="tx2"/>
              </a:buClr>
              <a:buChar char="»"/>
              <a:defRPr sz="2000" b="1">
                <a:solidFill>
                  <a:schemeClr val="tx1"/>
                </a:solidFill>
                <a:latin typeface="Arial" pitchFamily="34" charset="0"/>
              </a:defRPr>
            </a:lvl5pPr>
            <a:lvl6pPr marL="2514600" indent="-228600" eaLnBrk="0" fontAlgn="base" hangingPunct="0">
              <a:spcBef>
                <a:spcPct val="20000"/>
              </a:spcBef>
              <a:spcAft>
                <a:spcPct val="0"/>
              </a:spcAft>
              <a:buClr>
                <a:schemeClr val="tx2"/>
              </a:buClr>
              <a:buChar char="»"/>
              <a:defRPr sz="2000" b="1">
                <a:solidFill>
                  <a:schemeClr val="tx1"/>
                </a:solidFill>
                <a:latin typeface="Arial" pitchFamily="34" charset="0"/>
              </a:defRPr>
            </a:lvl6pPr>
            <a:lvl7pPr marL="2971800" indent="-228600" eaLnBrk="0" fontAlgn="base" hangingPunct="0">
              <a:spcBef>
                <a:spcPct val="20000"/>
              </a:spcBef>
              <a:spcAft>
                <a:spcPct val="0"/>
              </a:spcAft>
              <a:buClr>
                <a:schemeClr val="tx2"/>
              </a:buClr>
              <a:buChar char="»"/>
              <a:defRPr sz="2000" b="1">
                <a:solidFill>
                  <a:schemeClr val="tx1"/>
                </a:solidFill>
                <a:latin typeface="Arial" pitchFamily="34" charset="0"/>
              </a:defRPr>
            </a:lvl7pPr>
            <a:lvl8pPr marL="3429000" indent="-228600" eaLnBrk="0" fontAlgn="base" hangingPunct="0">
              <a:spcBef>
                <a:spcPct val="20000"/>
              </a:spcBef>
              <a:spcAft>
                <a:spcPct val="0"/>
              </a:spcAft>
              <a:buClr>
                <a:schemeClr val="tx2"/>
              </a:buClr>
              <a:buChar char="»"/>
              <a:defRPr sz="2000" b="1">
                <a:solidFill>
                  <a:schemeClr val="tx1"/>
                </a:solidFill>
                <a:latin typeface="Arial" pitchFamily="34" charset="0"/>
              </a:defRPr>
            </a:lvl8pPr>
            <a:lvl9pPr marL="3886200" indent="-228600" eaLnBrk="0" fontAlgn="base" hangingPunct="0">
              <a:spcBef>
                <a:spcPct val="20000"/>
              </a:spcBef>
              <a:spcAft>
                <a:spcPct val="0"/>
              </a:spcAft>
              <a:buClr>
                <a:schemeClr val="tx2"/>
              </a:buClr>
              <a:buChar char="»"/>
              <a:defRPr sz="2000" b="1">
                <a:solidFill>
                  <a:schemeClr val="tx1"/>
                </a:solidFill>
                <a:latin typeface="Arial" pitchFamily="34" charset="0"/>
              </a:defRPr>
            </a:lvl9pPr>
          </a:lstStyle>
          <a:p>
            <a:pPr eaLnBrk="1" fontAlgn="base" hangingPunct="1">
              <a:spcBef>
                <a:spcPct val="0"/>
              </a:spcBef>
              <a:spcAft>
                <a:spcPct val="0"/>
              </a:spcAft>
              <a:buClrTx/>
              <a:buFontTx/>
              <a:buNone/>
            </a:pPr>
            <a:r>
              <a:rPr lang="en-US" altLang="en-US" sz="1100" dirty="0" smtClean="0">
                <a:solidFill>
                  <a:srgbClr val="FFFFFF"/>
                </a:solidFill>
              </a:rPr>
              <a:t>FAS, Full analysis set; PPS, per protocol patients set</a:t>
            </a:r>
          </a:p>
          <a:p>
            <a:pPr eaLnBrk="1" fontAlgn="base" hangingPunct="1">
              <a:spcBef>
                <a:spcPct val="0"/>
              </a:spcBef>
              <a:spcAft>
                <a:spcPct val="0"/>
              </a:spcAft>
              <a:buClrTx/>
              <a:buFontTx/>
              <a:buNone/>
            </a:pPr>
            <a:r>
              <a:rPr lang="en-US" altLang="en-US" sz="1100" dirty="0" smtClean="0">
                <a:solidFill>
                  <a:srgbClr val="FFFFFF"/>
                </a:solidFill>
              </a:rPr>
              <a:t>Difference in proportion of complete response or partial response. Confidence interval estimated using the exact method.</a:t>
            </a:r>
          </a:p>
        </p:txBody>
      </p:sp>
    </p:spTree>
    <p:extLst>
      <p:ext uri="{BB962C8B-B14F-4D97-AF65-F5344CB8AC3E}">
        <p14:creationId xmlns:p14="http://schemas.microsoft.com/office/powerpoint/2010/main" val="3644513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 name="Freeform 1"/>
          <p:cNvSpPr/>
          <p:nvPr/>
        </p:nvSpPr>
        <p:spPr>
          <a:xfrm>
            <a:off x="1917700" y="2325687"/>
            <a:ext cx="6181725" cy="960438"/>
          </a:xfrm>
          <a:custGeom>
            <a:avLst/>
            <a:gdLst>
              <a:gd name="connsiteX0" fmla="*/ 0 w 4381500"/>
              <a:gd name="connsiteY0" fmla="*/ 0 h 698500"/>
              <a:gd name="connsiteX1" fmla="*/ 4381500 w 4381500"/>
              <a:gd name="connsiteY1" fmla="*/ 698500 h 698500"/>
              <a:gd name="connsiteX2" fmla="*/ 4381500 w 4381500"/>
              <a:gd name="connsiteY2" fmla="*/ 698500 h 698500"/>
              <a:gd name="connsiteX0" fmla="*/ 0 w 4397375"/>
              <a:gd name="connsiteY0" fmla="*/ 0 h 698500"/>
              <a:gd name="connsiteX1" fmla="*/ 4397375 w 4397375"/>
              <a:gd name="connsiteY1" fmla="*/ 698500 h 698500"/>
              <a:gd name="connsiteX2" fmla="*/ 4397375 w 4397375"/>
              <a:gd name="connsiteY2" fmla="*/ 698500 h 698500"/>
              <a:gd name="connsiteX0" fmla="*/ 0 w 4397375"/>
              <a:gd name="connsiteY0" fmla="*/ 0 h 698500"/>
              <a:gd name="connsiteX1" fmla="*/ 298451 w 4397375"/>
              <a:gd name="connsiteY1" fmla="*/ 47625 h 698500"/>
              <a:gd name="connsiteX2" fmla="*/ 4397375 w 4397375"/>
              <a:gd name="connsiteY2" fmla="*/ 698500 h 698500"/>
              <a:gd name="connsiteX3" fmla="*/ 4397375 w 4397375"/>
              <a:gd name="connsiteY3" fmla="*/ 698500 h 698500"/>
              <a:gd name="connsiteX0" fmla="*/ 0 w 4397375"/>
              <a:gd name="connsiteY0" fmla="*/ 0 h 698500"/>
              <a:gd name="connsiteX1" fmla="*/ 298451 w 4397375"/>
              <a:gd name="connsiteY1" fmla="*/ 47625 h 698500"/>
              <a:gd name="connsiteX2" fmla="*/ 361951 w 4397375"/>
              <a:gd name="connsiteY2" fmla="*/ 73025 h 698500"/>
              <a:gd name="connsiteX3" fmla="*/ 4397375 w 4397375"/>
              <a:gd name="connsiteY3" fmla="*/ 698500 h 698500"/>
              <a:gd name="connsiteX4" fmla="*/ 4397375 w 4397375"/>
              <a:gd name="connsiteY4"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0325 h 698500"/>
              <a:gd name="connsiteX4" fmla="*/ 4397375 w 4397375"/>
              <a:gd name="connsiteY4" fmla="*/ 698500 h 698500"/>
              <a:gd name="connsiteX5" fmla="*/ 4397375 w 4397375"/>
              <a:gd name="connsiteY5"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0325 h 698500"/>
              <a:gd name="connsiteX4" fmla="*/ 831851 w 4397375"/>
              <a:gd name="connsiteY4" fmla="*/ 76200 h 698500"/>
              <a:gd name="connsiteX5" fmla="*/ 4397375 w 4397375"/>
              <a:gd name="connsiteY5" fmla="*/ 698500 h 698500"/>
              <a:gd name="connsiteX6" fmla="*/ 4397375 w 4397375"/>
              <a:gd name="connsiteY6"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0325 h 698500"/>
              <a:gd name="connsiteX4" fmla="*/ 831851 w 4397375"/>
              <a:gd name="connsiteY4" fmla="*/ 76200 h 698500"/>
              <a:gd name="connsiteX5" fmla="*/ 898526 w 4397375"/>
              <a:gd name="connsiteY5" fmla="*/ 73025 h 698500"/>
              <a:gd name="connsiteX6" fmla="*/ 4397375 w 4397375"/>
              <a:gd name="connsiteY6" fmla="*/ 698500 h 698500"/>
              <a:gd name="connsiteX7" fmla="*/ 4397375 w 4397375"/>
              <a:gd name="connsiteY7"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0325 h 698500"/>
              <a:gd name="connsiteX4" fmla="*/ 831851 w 4397375"/>
              <a:gd name="connsiteY4" fmla="*/ 76200 h 698500"/>
              <a:gd name="connsiteX5" fmla="*/ 898526 w 4397375"/>
              <a:gd name="connsiteY5" fmla="*/ 73025 h 698500"/>
              <a:gd name="connsiteX6" fmla="*/ 942976 w 4397375"/>
              <a:gd name="connsiteY6" fmla="*/ 98425 h 698500"/>
              <a:gd name="connsiteX7" fmla="*/ 4397375 w 4397375"/>
              <a:gd name="connsiteY7" fmla="*/ 698500 h 698500"/>
              <a:gd name="connsiteX8" fmla="*/ 4397375 w 4397375"/>
              <a:gd name="connsiteY8"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0325 h 698500"/>
              <a:gd name="connsiteX4" fmla="*/ 831851 w 4397375"/>
              <a:gd name="connsiteY4" fmla="*/ 76200 h 698500"/>
              <a:gd name="connsiteX5" fmla="*/ 898526 w 4397375"/>
              <a:gd name="connsiteY5" fmla="*/ 73025 h 698500"/>
              <a:gd name="connsiteX6" fmla="*/ 942976 w 4397375"/>
              <a:gd name="connsiteY6" fmla="*/ 98425 h 698500"/>
              <a:gd name="connsiteX7" fmla="*/ 984251 w 4397375"/>
              <a:gd name="connsiteY7" fmla="*/ 130175 h 698500"/>
              <a:gd name="connsiteX8" fmla="*/ 4397375 w 4397375"/>
              <a:gd name="connsiteY8" fmla="*/ 698500 h 698500"/>
              <a:gd name="connsiteX9" fmla="*/ 4397375 w 4397375"/>
              <a:gd name="connsiteY9"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0325 h 698500"/>
              <a:gd name="connsiteX4" fmla="*/ 831851 w 4397375"/>
              <a:gd name="connsiteY4" fmla="*/ 76200 h 698500"/>
              <a:gd name="connsiteX5" fmla="*/ 898526 w 4397375"/>
              <a:gd name="connsiteY5" fmla="*/ 73025 h 698500"/>
              <a:gd name="connsiteX6" fmla="*/ 942976 w 4397375"/>
              <a:gd name="connsiteY6" fmla="*/ 98425 h 698500"/>
              <a:gd name="connsiteX7" fmla="*/ 984251 w 4397375"/>
              <a:gd name="connsiteY7" fmla="*/ 117475 h 698500"/>
              <a:gd name="connsiteX8" fmla="*/ 4397375 w 4397375"/>
              <a:gd name="connsiteY8" fmla="*/ 698500 h 698500"/>
              <a:gd name="connsiteX9" fmla="*/ 4397375 w 4397375"/>
              <a:gd name="connsiteY9"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0325 h 698500"/>
              <a:gd name="connsiteX4" fmla="*/ 831851 w 4397375"/>
              <a:gd name="connsiteY4" fmla="*/ 76200 h 698500"/>
              <a:gd name="connsiteX5" fmla="*/ 898526 w 4397375"/>
              <a:gd name="connsiteY5" fmla="*/ 73025 h 698500"/>
              <a:gd name="connsiteX6" fmla="*/ 942976 w 4397375"/>
              <a:gd name="connsiteY6" fmla="*/ 98425 h 698500"/>
              <a:gd name="connsiteX7" fmla="*/ 984251 w 4397375"/>
              <a:gd name="connsiteY7" fmla="*/ 117475 h 698500"/>
              <a:gd name="connsiteX8" fmla="*/ 1504951 w 4397375"/>
              <a:gd name="connsiteY8" fmla="*/ 130175 h 698500"/>
              <a:gd name="connsiteX9" fmla="*/ 4397375 w 4397375"/>
              <a:gd name="connsiteY9" fmla="*/ 698500 h 698500"/>
              <a:gd name="connsiteX10" fmla="*/ 4397375 w 4397375"/>
              <a:gd name="connsiteY10"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0325 h 698500"/>
              <a:gd name="connsiteX4" fmla="*/ 831851 w 4397375"/>
              <a:gd name="connsiteY4" fmla="*/ 76200 h 698500"/>
              <a:gd name="connsiteX5" fmla="*/ 898526 w 4397375"/>
              <a:gd name="connsiteY5" fmla="*/ 73025 h 698500"/>
              <a:gd name="connsiteX6" fmla="*/ 942976 w 4397375"/>
              <a:gd name="connsiteY6" fmla="*/ 98425 h 698500"/>
              <a:gd name="connsiteX7" fmla="*/ 984251 w 4397375"/>
              <a:gd name="connsiteY7" fmla="*/ 117475 h 698500"/>
              <a:gd name="connsiteX8" fmla="*/ 1504951 w 4397375"/>
              <a:gd name="connsiteY8" fmla="*/ 127000 h 698500"/>
              <a:gd name="connsiteX9" fmla="*/ 4397375 w 4397375"/>
              <a:gd name="connsiteY9" fmla="*/ 698500 h 698500"/>
              <a:gd name="connsiteX10" fmla="*/ 4397375 w 4397375"/>
              <a:gd name="connsiteY10"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0325 h 698500"/>
              <a:gd name="connsiteX4" fmla="*/ 831851 w 4397375"/>
              <a:gd name="connsiteY4" fmla="*/ 76200 h 698500"/>
              <a:gd name="connsiteX5" fmla="*/ 898526 w 4397375"/>
              <a:gd name="connsiteY5" fmla="*/ 73025 h 698500"/>
              <a:gd name="connsiteX6" fmla="*/ 942976 w 4397375"/>
              <a:gd name="connsiteY6" fmla="*/ 98425 h 698500"/>
              <a:gd name="connsiteX7" fmla="*/ 984251 w 4397375"/>
              <a:gd name="connsiteY7" fmla="*/ 117475 h 698500"/>
              <a:gd name="connsiteX8" fmla="*/ 1504951 w 4397375"/>
              <a:gd name="connsiteY8" fmla="*/ 127000 h 698500"/>
              <a:gd name="connsiteX9" fmla="*/ 1565276 w 4397375"/>
              <a:gd name="connsiteY9" fmla="*/ 127000 h 698500"/>
              <a:gd name="connsiteX10" fmla="*/ 4397375 w 4397375"/>
              <a:gd name="connsiteY10" fmla="*/ 698500 h 698500"/>
              <a:gd name="connsiteX11" fmla="*/ 4397375 w 4397375"/>
              <a:gd name="connsiteY11"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0325 h 698500"/>
              <a:gd name="connsiteX4" fmla="*/ 831851 w 4397375"/>
              <a:gd name="connsiteY4" fmla="*/ 76200 h 698500"/>
              <a:gd name="connsiteX5" fmla="*/ 898526 w 4397375"/>
              <a:gd name="connsiteY5" fmla="*/ 73025 h 698500"/>
              <a:gd name="connsiteX6" fmla="*/ 942976 w 4397375"/>
              <a:gd name="connsiteY6" fmla="*/ 98425 h 698500"/>
              <a:gd name="connsiteX7" fmla="*/ 984251 w 4397375"/>
              <a:gd name="connsiteY7" fmla="*/ 117475 h 698500"/>
              <a:gd name="connsiteX8" fmla="*/ 1504951 w 4397375"/>
              <a:gd name="connsiteY8" fmla="*/ 127000 h 698500"/>
              <a:gd name="connsiteX9" fmla="*/ 1565276 w 4397375"/>
              <a:gd name="connsiteY9" fmla="*/ 127000 h 698500"/>
              <a:gd name="connsiteX10" fmla="*/ 1597026 w 4397375"/>
              <a:gd name="connsiteY10" fmla="*/ 139700 h 698500"/>
              <a:gd name="connsiteX11" fmla="*/ 4397375 w 4397375"/>
              <a:gd name="connsiteY11" fmla="*/ 698500 h 698500"/>
              <a:gd name="connsiteX12" fmla="*/ 4397375 w 4397375"/>
              <a:gd name="connsiteY12"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0325 h 698500"/>
              <a:gd name="connsiteX4" fmla="*/ 831851 w 4397375"/>
              <a:gd name="connsiteY4" fmla="*/ 76200 h 698500"/>
              <a:gd name="connsiteX5" fmla="*/ 898526 w 4397375"/>
              <a:gd name="connsiteY5" fmla="*/ 73025 h 698500"/>
              <a:gd name="connsiteX6" fmla="*/ 942976 w 4397375"/>
              <a:gd name="connsiteY6" fmla="*/ 98425 h 698500"/>
              <a:gd name="connsiteX7" fmla="*/ 984251 w 4397375"/>
              <a:gd name="connsiteY7" fmla="*/ 117475 h 698500"/>
              <a:gd name="connsiteX8" fmla="*/ 1504951 w 4397375"/>
              <a:gd name="connsiteY8" fmla="*/ 127000 h 698500"/>
              <a:gd name="connsiteX9" fmla="*/ 1565276 w 4397375"/>
              <a:gd name="connsiteY9" fmla="*/ 127000 h 698500"/>
              <a:gd name="connsiteX10" fmla="*/ 1597026 w 4397375"/>
              <a:gd name="connsiteY10" fmla="*/ 139700 h 698500"/>
              <a:gd name="connsiteX11" fmla="*/ 1638301 w 4397375"/>
              <a:gd name="connsiteY11" fmla="*/ 165100 h 698500"/>
              <a:gd name="connsiteX12" fmla="*/ 4397375 w 4397375"/>
              <a:gd name="connsiteY12" fmla="*/ 698500 h 698500"/>
              <a:gd name="connsiteX13" fmla="*/ 4397375 w 4397375"/>
              <a:gd name="connsiteY13"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0325 h 698500"/>
              <a:gd name="connsiteX4" fmla="*/ 831851 w 4397375"/>
              <a:gd name="connsiteY4" fmla="*/ 76200 h 698500"/>
              <a:gd name="connsiteX5" fmla="*/ 898526 w 4397375"/>
              <a:gd name="connsiteY5" fmla="*/ 73025 h 698500"/>
              <a:gd name="connsiteX6" fmla="*/ 942976 w 4397375"/>
              <a:gd name="connsiteY6" fmla="*/ 98425 h 698500"/>
              <a:gd name="connsiteX7" fmla="*/ 984251 w 4397375"/>
              <a:gd name="connsiteY7" fmla="*/ 117475 h 698500"/>
              <a:gd name="connsiteX8" fmla="*/ 1504951 w 4397375"/>
              <a:gd name="connsiteY8" fmla="*/ 127000 h 698500"/>
              <a:gd name="connsiteX9" fmla="*/ 1565276 w 4397375"/>
              <a:gd name="connsiteY9" fmla="*/ 127000 h 698500"/>
              <a:gd name="connsiteX10" fmla="*/ 1597026 w 4397375"/>
              <a:gd name="connsiteY10" fmla="*/ 139700 h 698500"/>
              <a:gd name="connsiteX11" fmla="*/ 1638301 w 4397375"/>
              <a:gd name="connsiteY11" fmla="*/ 165100 h 698500"/>
              <a:gd name="connsiteX12" fmla="*/ 1682751 w 4397375"/>
              <a:gd name="connsiteY12" fmla="*/ 193675 h 698500"/>
              <a:gd name="connsiteX13" fmla="*/ 4397375 w 4397375"/>
              <a:gd name="connsiteY13" fmla="*/ 698500 h 698500"/>
              <a:gd name="connsiteX14" fmla="*/ 4397375 w 4397375"/>
              <a:gd name="connsiteY14"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0325 h 698500"/>
              <a:gd name="connsiteX4" fmla="*/ 831851 w 4397375"/>
              <a:gd name="connsiteY4" fmla="*/ 76200 h 698500"/>
              <a:gd name="connsiteX5" fmla="*/ 898526 w 4397375"/>
              <a:gd name="connsiteY5" fmla="*/ 73025 h 698500"/>
              <a:gd name="connsiteX6" fmla="*/ 942976 w 4397375"/>
              <a:gd name="connsiteY6" fmla="*/ 98425 h 698500"/>
              <a:gd name="connsiteX7" fmla="*/ 984251 w 4397375"/>
              <a:gd name="connsiteY7" fmla="*/ 117475 h 698500"/>
              <a:gd name="connsiteX8" fmla="*/ 1504951 w 4397375"/>
              <a:gd name="connsiteY8" fmla="*/ 127000 h 698500"/>
              <a:gd name="connsiteX9" fmla="*/ 1565276 w 4397375"/>
              <a:gd name="connsiteY9" fmla="*/ 127000 h 698500"/>
              <a:gd name="connsiteX10" fmla="*/ 1597026 w 4397375"/>
              <a:gd name="connsiteY10" fmla="*/ 139700 h 698500"/>
              <a:gd name="connsiteX11" fmla="*/ 1638301 w 4397375"/>
              <a:gd name="connsiteY11" fmla="*/ 165100 h 698500"/>
              <a:gd name="connsiteX12" fmla="*/ 1682751 w 4397375"/>
              <a:gd name="connsiteY12" fmla="*/ 193675 h 698500"/>
              <a:gd name="connsiteX13" fmla="*/ 2247901 w 4397375"/>
              <a:gd name="connsiteY13" fmla="*/ 222250 h 698500"/>
              <a:gd name="connsiteX14" fmla="*/ 4397375 w 4397375"/>
              <a:gd name="connsiteY14" fmla="*/ 698500 h 698500"/>
              <a:gd name="connsiteX15" fmla="*/ 4397375 w 4397375"/>
              <a:gd name="connsiteY15"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0325 h 698500"/>
              <a:gd name="connsiteX4" fmla="*/ 831851 w 4397375"/>
              <a:gd name="connsiteY4" fmla="*/ 76200 h 698500"/>
              <a:gd name="connsiteX5" fmla="*/ 898526 w 4397375"/>
              <a:gd name="connsiteY5" fmla="*/ 73025 h 698500"/>
              <a:gd name="connsiteX6" fmla="*/ 942976 w 4397375"/>
              <a:gd name="connsiteY6" fmla="*/ 98425 h 698500"/>
              <a:gd name="connsiteX7" fmla="*/ 984251 w 4397375"/>
              <a:gd name="connsiteY7" fmla="*/ 117475 h 698500"/>
              <a:gd name="connsiteX8" fmla="*/ 1504951 w 4397375"/>
              <a:gd name="connsiteY8" fmla="*/ 127000 h 698500"/>
              <a:gd name="connsiteX9" fmla="*/ 1565276 w 4397375"/>
              <a:gd name="connsiteY9" fmla="*/ 127000 h 698500"/>
              <a:gd name="connsiteX10" fmla="*/ 1597026 w 4397375"/>
              <a:gd name="connsiteY10" fmla="*/ 139700 h 698500"/>
              <a:gd name="connsiteX11" fmla="*/ 1638301 w 4397375"/>
              <a:gd name="connsiteY11" fmla="*/ 165100 h 698500"/>
              <a:gd name="connsiteX12" fmla="*/ 1682751 w 4397375"/>
              <a:gd name="connsiteY12" fmla="*/ 193675 h 698500"/>
              <a:gd name="connsiteX13" fmla="*/ 2247901 w 4397375"/>
              <a:gd name="connsiteY13" fmla="*/ 222250 h 698500"/>
              <a:gd name="connsiteX14" fmla="*/ 2336801 w 4397375"/>
              <a:gd name="connsiteY14" fmla="*/ 263525 h 698500"/>
              <a:gd name="connsiteX15" fmla="*/ 4397375 w 4397375"/>
              <a:gd name="connsiteY15" fmla="*/ 698500 h 698500"/>
              <a:gd name="connsiteX16" fmla="*/ 4397375 w 4397375"/>
              <a:gd name="connsiteY16"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0325 h 698500"/>
              <a:gd name="connsiteX4" fmla="*/ 831851 w 4397375"/>
              <a:gd name="connsiteY4" fmla="*/ 76200 h 698500"/>
              <a:gd name="connsiteX5" fmla="*/ 898526 w 4397375"/>
              <a:gd name="connsiteY5" fmla="*/ 73025 h 698500"/>
              <a:gd name="connsiteX6" fmla="*/ 942976 w 4397375"/>
              <a:gd name="connsiteY6" fmla="*/ 98425 h 698500"/>
              <a:gd name="connsiteX7" fmla="*/ 984251 w 4397375"/>
              <a:gd name="connsiteY7" fmla="*/ 117475 h 698500"/>
              <a:gd name="connsiteX8" fmla="*/ 1504951 w 4397375"/>
              <a:gd name="connsiteY8" fmla="*/ 127000 h 698500"/>
              <a:gd name="connsiteX9" fmla="*/ 1565276 w 4397375"/>
              <a:gd name="connsiteY9" fmla="*/ 127000 h 698500"/>
              <a:gd name="connsiteX10" fmla="*/ 1597026 w 4397375"/>
              <a:gd name="connsiteY10" fmla="*/ 139700 h 698500"/>
              <a:gd name="connsiteX11" fmla="*/ 1638301 w 4397375"/>
              <a:gd name="connsiteY11" fmla="*/ 165100 h 698500"/>
              <a:gd name="connsiteX12" fmla="*/ 1682751 w 4397375"/>
              <a:gd name="connsiteY12" fmla="*/ 193675 h 698500"/>
              <a:gd name="connsiteX13" fmla="*/ 2247901 w 4397375"/>
              <a:gd name="connsiteY13" fmla="*/ 222250 h 698500"/>
              <a:gd name="connsiteX14" fmla="*/ 2336801 w 4397375"/>
              <a:gd name="connsiteY14" fmla="*/ 263525 h 698500"/>
              <a:gd name="connsiteX15" fmla="*/ 2374901 w 4397375"/>
              <a:gd name="connsiteY15" fmla="*/ 282575 h 698500"/>
              <a:gd name="connsiteX16" fmla="*/ 4397375 w 4397375"/>
              <a:gd name="connsiteY16" fmla="*/ 698500 h 698500"/>
              <a:gd name="connsiteX17" fmla="*/ 4397375 w 4397375"/>
              <a:gd name="connsiteY17"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0325 h 698500"/>
              <a:gd name="connsiteX4" fmla="*/ 831851 w 4397375"/>
              <a:gd name="connsiteY4" fmla="*/ 76200 h 698500"/>
              <a:gd name="connsiteX5" fmla="*/ 898526 w 4397375"/>
              <a:gd name="connsiteY5" fmla="*/ 73025 h 698500"/>
              <a:gd name="connsiteX6" fmla="*/ 942976 w 4397375"/>
              <a:gd name="connsiteY6" fmla="*/ 98425 h 698500"/>
              <a:gd name="connsiteX7" fmla="*/ 984251 w 4397375"/>
              <a:gd name="connsiteY7" fmla="*/ 117475 h 698500"/>
              <a:gd name="connsiteX8" fmla="*/ 1504951 w 4397375"/>
              <a:gd name="connsiteY8" fmla="*/ 127000 h 698500"/>
              <a:gd name="connsiteX9" fmla="*/ 1565276 w 4397375"/>
              <a:gd name="connsiteY9" fmla="*/ 127000 h 698500"/>
              <a:gd name="connsiteX10" fmla="*/ 1597026 w 4397375"/>
              <a:gd name="connsiteY10" fmla="*/ 139700 h 698500"/>
              <a:gd name="connsiteX11" fmla="*/ 1638301 w 4397375"/>
              <a:gd name="connsiteY11" fmla="*/ 165100 h 698500"/>
              <a:gd name="connsiteX12" fmla="*/ 1682751 w 4397375"/>
              <a:gd name="connsiteY12" fmla="*/ 193675 h 698500"/>
              <a:gd name="connsiteX13" fmla="*/ 2247901 w 4397375"/>
              <a:gd name="connsiteY13" fmla="*/ 222250 h 698500"/>
              <a:gd name="connsiteX14" fmla="*/ 2336801 w 4397375"/>
              <a:gd name="connsiteY14" fmla="*/ 263525 h 698500"/>
              <a:gd name="connsiteX15" fmla="*/ 2374901 w 4397375"/>
              <a:gd name="connsiteY15" fmla="*/ 282575 h 698500"/>
              <a:gd name="connsiteX16" fmla="*/ 2422526 w 4397375"/>
              <a:gd name="connsiteY16" fmla="*/ 304800 h 698500"/>
              <a:gd name="connsiteX17" fmla="*/ 4397375 w 4397375"/>
              <a:gd name="connsiteY17" fmla="*/ 698500 h 698500"/>
              <a:gd name="connsiteX18" fmla="*/ 4397375 w 4397375"/>
              <a:gd name="connsiteY18"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0325 h 698500"/>
              <a:gd name="connsiteX4" fmla="*/ 831851 w 4397375"/>
              <a:gd name="connsiteY4" fmla="*/ 76200 h 698500"/>
              <a:gd name="connsiteX5" fmla="*/ 898526 w 4397375"/>
              <a:gd name="connsiteY5" fmla="*/ 73025 h 698500"/>
              <a:gd name="connsiteX6" fmla="*/ 942976 w 4397375"/>
              <a:gd name="connsiteY6" fmla="*/ 98425 h 698500"/>
              <a:gd name="connsiteX7" fmla="*/ 984251 w 4397375"/>
              <a:gd name="connsiteY7" fmla="*/ 117475 h 698500"/>
              <a:gd name="connsiteX8" fmla="*/ 1504951 w 4397375"/>
              <a:gd name="connsiteY8" fmla="*/ 127000 h 698500"/>
              <a:gd name="connsiteX9" fmla="*/ 1565276 w 4397375"/>
              <a:gd name="connsiteY9" fmla="*/ 127000 h 698500"/>
              <a:gd name="connsiteX10" fmla="*/ 1597026 w 4397375"/>
              <a:gd name="connsiteY10" fmla="*/ 139700 h 698500"/>
              <a:gd name="connsiteX11" fmla="*/ 1638301 w 4397375"/>
              <a:gd name="connsiteY11" fmla="*/ 165100 h 698500"/>
              <a:gd name="connsiteX12" fmla="*/ 1682751 w 4397375"/>
              <a:gd name="connsiteY12" fmla="*/ 193675 h 698500"/>
              <a:gd name="connsiteX13" fmla="*/ 2247901 w 4397375"/>
              <a:gd name="connsiteY13" fmla="*/ 222250 h 698500"/>
              <a:gd name="connsiteX14" fmla="*/ 2336801 w 4397375"/>
              <a:gd name="connsiteY14" fmla="*/ 263525 h 698500"/>
              <a:gd name="connsiteX15" fmla="*/ 2374901 w 4397375"/>
              <a:gd name="connsiteY15" fmla="*/ 282575 h 698500"/>
              <a:gd name="connsiteX16" fmla="*/ 2422526 w 4397375"/>
              <a:gd name="connsiteY16" fmla="*/ 304800 h 698500"/>
              <a:gd name="connsiteX17" fmla="*/ 2514601 w 4397375"/>
              <a:gd name="connsiteY17" fmla="*/ 346075 h 698500"/>
              <a:gd name="connsiteX18" fmla="*/ 4397375 w 4397375"/>
              <a:gd name="connsiteY18" fmla="*/ 698500 h 698500"/>
              <a:gd name="connsiteX19" fmla="*/ 4397375 w 4397375"/>
              <a:gd name="connsiteY19"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0325 h 698500"/>
              <a:gd name="connsiteX4" fmla="*/ 831851 w 4397375"/>
              <a:gd name="connsiteY4" fmla="*/ 76200 h 698500"/>
              <a:gd name="connsiteX5" fmla="*/ 898526 w 4397375"/>
              <a:gd name="connsiteY5" fmla="*/ 73025 h 698500"/>
              <a:gd name="connsiteX6" fmla="*/ 942976 w 4397375"/>
              <a:gd name="connsiteY6" fmla="*/ 98425 h 698500"/>
              <a:gd name="connsiteX7" fmla="*/ 984251 w 4397375"/>
              <a:gd name="connsiteY7" fmla="*/ 117475 h 698500"/>
              <a:gd name="connsiteX8" fmla="*/ 1504951 w 4397375"/>
              <a:gd name="connsiteY8" fmla="*/ 127000 h 698500"/>
              <a:gd name="connsiteX9" fmla="*/ 1565276 w 4397375"/>
              <a:gd name="connsiteY9" fmla="*/ 127000 h 698500"/>
              <a:gd name="connsiteX10" fmla="*/ 1597026 w 4397375"/>
              <a:gd name="connsiteY10" fmla="*/ 139700 h 698500"/>
              <a:gd name="connsiteX11" fmla="*/ 1638301 w 4397375"/>
              <a:gd name="connsiteY11" fmla="*/ 165100 h 698500"/>
              <a:gd name="connsiteX12" fmla="*/ 1682751 w 4397375"/>
              <a:gd name="connsiteY12" fmla="*/ 193675 h 698500"/>
              <a:gd name="connsiteX13" fmla="*/ 2247901 w 4397375"/>
              <a:gd name="connsiteY13" fmla="*/ 222250 h 698500"/>
              <a:gd name="connsiteX14" fmla="*/ 2336801 w 4397375"/>
              <a:gd name="connsiteY14" fmla="*/ 263525 h 698500"/>
              <a:gd name="connsiteX15" fmla="*/ 2374901 w 4397375"/>
              <a:gd name="connsiteY15" fmla="*/ 282575 h 698500"/>
              <a:gd name="connsiteX16" fmla="*/ 2422526 w 4397375"/>
              <a:gd name="connsiteY16" fmla="*/ 304800 h 698500"/>
              <a:gd name="connsiteX17" fmla="*/ 2514601 w 4397375"/>
              <a:gd name="connsiteY17" fmla="*/ 346075 h 698500"/>
              <a:gd name="connsiteX18" fmla="*/ 2733676 w 4397375"/>
              <a:gd name="connsiteY18" fmla="*/ 365125 h 698500"/>
              <a:gd name="connsiteX19" fmla="*/ 4397375 w 4397375"/>
              <a:gd name="connsiteY19" fmla="*/ 698500 h 698500"/>
              <a:gd name="connsiteX20" fmla="*/ 4397375 w 4397375"/>
              <a:gd name="connsiteY20"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0325 h 698500"/>
              <a:gd name="connsiteX4" fmla="*/ 831851 w 4397375"/>
              <a:gd name="connsiteY4" fmla="*/ 76200 h 698500"/>
              <a:gd name="connsiteX5" fmla="*/ 898526 w 4397375"/>
              <a:gd name="connsiteY5" fmla="*/ 73025 h 698500"/>
              <a:gd name="connsiteX6" fmla="*/ 942976 w 4397375"/>
              <a:gd name="connsiteY6" fmla="*/ 98425 h 698500"/>
              <a:gd name="connsiteX7" fmla="*/ 984251 w 4397375"/>
              <a:gd name="connsiteY7" fmla="*/ 117475 h 698500"/>
              <a:gd name="connsiteX8" fmla="*/ 1504951 w 4397375"/>
              <a:gd name="connsiteY8" fmla="*/ 127000 h 698500"/>
              <a:gd name="connsiteX9" fmla="*/ 1565276 w 4397375"/>
              <a:gd name="connsiteY9" fmla="*/ 127000 h 698500"/>
              <a:gd name="connsiteX10" fmla="*/ 1597026 w 4397375"/>
              <a:gd name="connsiteY10" fmla="*/ 139700 h 698500"/>
              <a:gd name="connsiteX11" fmla="*/ 1638301 w 4397375"/>
              <a:gd name="connsiteY11" fmla="*/ 165100 h 698500"/>
              <a:gd name="connsiteX12" fmla="*/ 1682751 w 4397375"/>
              <a:gd name="connsiteY12" fmla="*/ 193675 h 698500"/>
              <a:gd name="connsiteX13" fmla="*/ 2247901 w 4397375"/>
              <a:gd name="connsiteY13" fmla="*/ 222250 h 698500"/>
              <a:gd name="connsiteX14" fmla="*/ 2336801 w 4397375"/>
              <a:gd name="connsiteY14" fmla="*/ 263525 h 698500"/>
              <a:gd name="connsiteX15" fmla="*/ 2374901 w 4397375"/>
              <a:gd name="connsiteY15" fmla="*/ 282575 h 698500"/>
              <a:gd name="connsiteX16" fmla="*/ 2422526 w 4397375"/>
              <a:gd name="connsiteY16" fmla="*/ 304800 h 698500"/>
              <a:gd name="connsiteX17" fmla="*/ 2514601 w 4397375"/>
              <a:gd name="connsiteY17" fmla="*/ 346075 h 698500"/>
              <a:gd name="connsiteX18" fmla="*/ 2733676 w 4397375"/>
              <a:gd name="connsiteY18" fmla="*/ 365125 h 698500"/>
              <a:gd name="connsiteX19" fmla="*/ 2847976 w 4397375"/>
              <a:gd name="connsiteY19" fmla="*/ 361950 h 698500"/>
              <a:gd name="connsiteX20" fmla="*/ 4397375 w 4397375"/>
              <a:gd name="connsiteY20" fmla="*/ 698500 h 698500"/>
              <a:gd name="connsiteX21" fmla="*/ 4397375 w 4397375"/>
              <a:gd name="connsiteY21"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0325 h 698500"/>
              <a:gd name="connsiteX4" fmla="*/ 831851 w 4397375"/>
              <a:gd name="connsiteY4" fmla="*/ 76200 h 698500"/>
              <a:gd name="connsiteX5" fmla="*/ 898526 w 4397375"/>
              <a:gd name="connsiteY5" fmla="*/ 73025 h 698500"/>
              <a:gd name="connsiteX6" fmla="*/ 942976 w 4397375"/>
              <a:gd name="connsiteY6" fmla="*/ 98425 h 698500"/>
              <a:gd name="connsiteX7" fmla="*/ 984251 w 4397375"/>
              <a:gd name="connsiteY7" fmla="*/ 117475 h 698500"/>
              <a:gd name="connsiteX8" fmla="*/ 1504951 w 4397375"/>
              <a:gd name="connsiteY8" fmla="*/ 127000 h 698500"/>
              <a:gd name="connsiteX9" fmla="*/ 1565276 w 4397375"/>
              <a:gd name="connsiteY9" fmla="*/ 127000 h 698500"/>
              <a:gd name="connsiteX10" fmla="*/ 1597026 w 4397375"/>
              <a:gd name="connsiteY10" fmla="*/ 139700 h 698500"/>
              <a:gd name="connsiteX11" fmla="*/ 1638301 w 4397375"/>
              <a:gd name="connsiteY11" fmla="*/ 165100 h 698500"/>
              <a:gd name="connsiteX12" fmla="*/ 1682751 w 4397375"/>
              <a:gd name="connsiteY12" fmla="*/ 193675 h 698500"/>
              <a:gd name="connsiteX13" fmla="*/ 2247901 w 4397375"/>
              <a:gd name="connsiteY13" fmla="*/ 222250 h 698500"/>
              <a:gd name="connsiteX14" fmla="*/ 2336801 w 4397375"/>
              <a:gd name="connsiteY14" fmla="*/ 263525 h 698500"/>
              <a:gd name="connsiteX15" fmla="*/ 2374901 w 4397375"/>
              <a:gd name="connsiteY15" fmla="*/ 282575 h 698500"/>
              <a:gd name="connsiteX16" fmla="*/ 2422526 w 4397375"/>
              <a:gd name="connsiteY16" fmla="*/ 304800 h 698500"/>
              <a:gd name="connsiteX17" fmla="*/ 2514601 w 4397375"/>
              <a:gd name="connsiteY17" fmla="*/ 346075 h 698500"/>
              <a:gd name="connsiteX18" fmla="*/ 2733676 w 4397375"/>
              <a:gd name="connsiteY18" fmla="*/ 365125 h 698500"/>
              <a:gd name="connsiteX19" fmla="*/ 2847976 w 4397375"/>
              <a:gd name="connsiteY19" fmla="*/ 361950 h 698500"/>
              <a:gd name="connsiteX20" fmla="*/ 2930526 w 4397375"/>
              <a:gd name="connsiteY20" fmla="*/ 368300 h 698500"/>
              <a:gd name="connsiteX21" fmla="*/ 4397375 w 4397375"/>
              <a:gd name="connsiteY21" fmla="*/ 698500 h 698500"/>
              <a:gd name="connsiteX22" fmla="*/ 4397375 w 4397375"/>
              <a:gd name="connsiteY22"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0325 h 698500"/>
              <a:gd name="connsiteX4" fmla="*/ 831851 w 4397375"/>
              <a:gd name="connsiteY4" fmla="*/ 76200 h 698500"/>
              <a:gd name="connsiteX5" fmla="*/ 898526 w 4397375"/>
              <a:gd name="connsiteY5" fmla="*/ 73025 h 698500"/>
              <a:gd name="connsiteX6" fmla="*/ 942976 w 4397375"/>
              <a:gd name="connsiteY6" fmla="*/ 98425 h 698500"/>
              <a:gd name="connsiteX7" fmla="*/ 984251 w 4397375"/>
              <a:gd name="connsiteY7" fmla="*/ 117475 h 698500"/>
              <a:gd name="connsiteX8" fmla="*/ 1504951 w 4397375"/>
              <a:gd name="connsiteY8" fmla="*/ 127000 h 698500"/>
              <a:gd name="connsiteX9" fmla="*/ 1565276 w 4397375"/>
              <a:gd name="connsiteY9" fmla="*/ 127000 h 698500"/>
              <a:gd name="connsiteX10" fmla="*/ 1597026 w 4397375"/>
              <a:gd name="connsiteY10" fmla="*/ 139700 h 698500"/>
              <a:gd name="connsiteX11" fmla="*/ 1638301 w 4397375"/>
              <a:gd name="connsiteY11" fmla="*/ 165100 h 698500"/>
              <a:gd name="connsiteX12" fmla="*/ 1682751 w 4397375"/>
              <a:gd name="connsiteY12" fmla="*/ 193675 h 698500"/>
              <a:gd name="connsiteX13" fmla="*/ 2247901 w 4397375"/>
              <a:gd name="connsiteY13" fmla="*/ 222250 h 698500"/>
              <a:gd name="connsiteX14" fmla="*/ 2336801 w 4397375"/>
              <a:gd name="connsiteY14" fmla="*/ 263525 h 698500"/>
              <a:gd name="connsiteX15" fmla="*/ 2374901 w 4397375"/>
              <a:gd name="connsiteY15" fmla="*/ 282575 h 698500"/>
              <a:gd name="connsiteX16" fmla="*/ 2422526 w 4397375"/>
              <a:gd name="connsiteY16" fmla="*/ 304800 h 698500"/>
              <a:gd name="connsiteX17" fmla="*/ 2514601 w 4397375"/>
              <a:gd name="connsiteY17" fmla="*/ 346075 h 698500"/>
              <a:gd name="connsiteX18" fmla="*/ 2733676 w 4397375"/>
              <a:gd name="connsiteY18" fmla="*/ 365125 h 698500"/>
              <a:gd name="connsiteX19" fmla="*/ 2847976 w 4397375"/>
              <a:gd name="connsiteY19" fmla="*/ 361950 h 698500"/>
              <a:gd name="connsiteX20" fmla="*/ 2930526 w 4397375"/>
              <a:gd name="connsiteY20" fmla="*/ 368300 h 698500"/>
              <a:gd name="connsiteX21" fmla="*/ 2984501 w 4397375"/>
              <a:gd name="connsiteY21" fmla="*/ 403225 h 698500"/>
              <a:gd name="connsiteX22" fmla="*/ 4397375 w 4397375"/>
              <a:gd name="connsiteY22" fmla="*/ 698500 h 698500"/>
              <a:gd name="connsiteX23" fmla="*/ 4397375 w 4397375"/>
              <a:gd name="connsiteY23"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0325 h 698500"/>
              <a:gd name="connsiteX4" fmla="*/ 831851 w 4397375"/>
              <a:gd name="connsiteY4" fmla="*/ 76200 h 698500"/>
              <a:gd name="connsiteX5" fmla="*/ 898526 w 4397375"/>
              <a:gd name="connsiteY5" fmla="*/ 73025 h 698500"/>
              <a:gd name="connsiteX6" fmla="*/ 942976 w 4397375"/>
              <a:gd name="connsiteY6" fmla="*/ 98425 h 698500"/>
              <a:gd name="connsiteX7" fmla="*/ 984251 w 4397375"/>
              <a:gd name="connsiteY7" fmla="*/ 117475 h 698500"/>
              <a:gd name="connsiteX8" fmla="*/ 1504951 w 4397375"/>
              <a:gd name="connsiteY8" fmla="*/ 127000 h 698500"/>
              <a:gd name="connsiteX9" fmla="*/ 1565276 w 4397375"/>
              <a:gd name="connsiteY9" fmla="*/ 127000 h 698500"/>
              <a:gd name="connsiteX10" fmla="*/ 1597026 w 4397375"/>
              <a:gd name="connsiteY10" fmla="*/ 139700 h 698500"/>
              <a:gd name="connsiteX11" fmla="*/ 1638301 w 4397375"/>
              <a:gd name="connsiteY11" fmla="*/ 165100 h 698500"/>
              <a:gd name="connsiteX12" fmla="*/ 1682751 w 4397375"/>
              <a:gd name="connsiteY12" fmla="*/ 193675 h 698500"/>
              <a:gd name="connsiteX13" fmla="*/ 2247901 w 4397375"/>
              <a:gd name="connsiteY13" fmla="*/ 222250 h 698500"/>
              <a:gd name="connsiteX14" fmla="*/ 2336801 w 4397375"/>
              <a:gd name="connsiteY14" fmla="*/ 263525 h 698500"/>
              <a:gd name="connsiteX15" fmla="*/ 2374901 w 4397375"/>
              <a:gd name="connsiteY15" fmla="*/ 282575 h 698500"/>
              <a:gd name="connsiteX16" fmla="*/ 2422526 w 4397375"/>
              <a:gd name="connsiteY16" fmla="*/ 304800 h 698500"/>
              <a:gd name="connsiteX17" fmla="*/ 2514601 w 4397375"/>
              <a:gd name="connsiteY17" fmla="*/ 346075 h 698500"/>
              <a:gd name="connsiteX18" fmla="*/ 2733676 w 4397375"/>
              <a:gd name="connsiteY18" fmla="*/ 365125 h 698500"/>
              <a:gd name="connsiteX19" fmla="*/ 2847976 w 4397375"/>
              <a:gd name="connsiteY19" fmla="*/ 361950 h 698500"/>
              <a:gd name="connsiteX20" fmla="*/ 2930526 w 4397375"/>
              <a:gd name="connsiteY20" fmla="*/ 368300 h 698500"/>
              <a:gd name="connsiteX21" fmla="*/ 2984501 w 4397375"/>
              <a:gd name="connsiteY21" fmla="*/ 403225 h 698500"/>
              <a:gd name="connsiteX22" fmla="*/ 3051176 w 4397375"/>
              <a:gd name="connsiteY22" fmla="*/ 482600 h 698500"/>
              <a:gd name="connsiteX23" fmla="*/ 4397375 w 4397375"/>
              <a:gd name="connsiteY23" fmla="*/ 698500 h 698500"/>
              <a:gd name="connsiteX24" fmla="*/ 4397375 w 4397375"/>
              <a:gd name="connsiteY24"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0325 h 698500"/>
              <a:gd name="connsiteX4" fmla="*/ 831851 w 4397375"/>
              <a:gd name="connsiteY4" fmla="*/ 76200 h 698500"/>
              <a:gd name="connsiteX5" fmla="*/ 898526 w 4397375"/>
              <a:gd name="connsiteY5" fmla="*/ 73025 h 698500"/>
              <a:gd name="connsiteX6" fmla="*/ 942976 w 4397375"/>
              <a:gd name="connsiteY6" fmla="*/ 98425 h 698500"/>
              <a:gd name="connsiteX7" fmla="*/ 984251 w 4397375"/>
              <a:gd name="connsiteY7" fmla="*/ 117475 h 698500"/>
              <a:gd name="connsiteX8" fmla="*/ 1504951 w 4397375"/>
              <a:gd name="connsiteY8" fmla="*/ 127000 h 698500"/>
              <a:gd name="connsiteX9" fmla="*/ 1565276 w 4397375"/>
              <a:gd name="connsiteY9" fmla="*/ 127000 h 698500"/>
              <a:gd name="connsiteX10" fmla="*/ 1597026 w 4397375"/>
              <a:gd name="connsiteY10" fmla="*/ 139700 h 698500"/>
              <a:gd name="connsiteX11" fmla="*/ 1638301 w 4397375"/>
              <a:gd name="connsiteY11" fmla="*/ 165100 h 698500"/>
              <a:gd name="connsiteX12" fmla="*/ 1682751 w 4397375"/>
              <a:gd name="connsiteY12" fmla="*/ 193675 h 698500"/>
              <a:gd name="connsiteX13" fmla="*/ 2247901 w 4397375"/>
              <a:gd name="connsiteY13" fmla="*/ 222250 h 698500"/>
              <a:gd name="connsiteX14" fmla="*/ 2336801 w 4397375"/>
              <a:gd name="connsiteY14" fmla="*/ 263525 h 698500"/>
              <a:gd name="connsiteX15" fmla="*/ 2374901 w 4397375"/>
              <a:gd name="connsiteY15" fmla="*/ 282575 h 698500"/>
              <a:gd name="connsiteX16" fmla="*/ 2422526 w 4397375"/>
              <a:gd name="connsiteY16" fmla="*/ 304800 h 698500"/>
              <a:gd name="connsiteX17" fmla="*/ 2514601 w 4397375"/>
              <a:gd name="connsiteY17" fmla="*/ 346075 h 698500"/>
              <a:gd name="connsiteX18" fmla="*/ 2733676 w 4397375"/>
              <a:gd name="connsiteY18" fmla="*/ 365125 h 698500"/>
              <a:gd name="connsiteX19" fmla="*/ 2847976 w 4397375"/>
              <a:gd name="connsiteY19" fmla="*/ 361950 h 698500"/>
              <a:gd name="connsiteX20" fmla="*/ 2930526 w 4397375"/>
              <a:gd name="connsiteY20" fmla="*/ 368300 h 698500"/>
              <a:gd name="connsiteX21" fmla="*/ 2984501 w 4397375"/>
              <a:gd name="connsiteY21" fmla="*/ 403225 h 698500"/>
              <a:gd name="connsiteX22" fmla="*/ 3051176 w 4397375"/>
              <a:gd name="connsiteY22" fmla="*/ 482600 h 698500"/>
              <a:gd name="connsiteX23" fmla="*/ 4397375 w 4397375"/>
              <a:gd name="connsiteY23" fmla="*/ 698500 h 698500"/>
              <a:gd name="connsiteX24" fmla="*/ 4397375 w 4397375"/>
              <a:gd name="connsiteY24"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0325 h 698500"/>
              <a:gd name="connsiteX4" fmla="*/ 831851 w 4397375"/>
              <a:gd name="connsiteY4" fmla="*/ 76200 h 698500"/>
              <a:gd name="connsiteX5" fmla="*/ 898526 w 4397375"/>
              <a:gd name="connsiteY5" fmla="*/ 73025 h 698500"/>
              <a:gd name="connsiteX6" fmla="*/ 942976 w 4397375"/>
              <a:gd name="connsiteY6" fmla="*/ 98425 h 698500"/>
              <a:gd name="connsiteX7" fmla="*/ 984251 w 4397375"/>
              <a:gd name="connsiteY7" fmla="*/ 117475 h 698500"/>
              <a:gd name="connsiteX8" fmla="*/ 1504951 w 4397375"/>
              <a:gd name="connsiteY8" fmla="*/ 127000 h 698500"/>
              <a:gd name="connsiteX9" fmla="*/ 1565276 w 4397375"/>
              <a:gd name="connsiteY9" fmla="*/ 127000 h 698500"/>
              <a:gd name="connsiteX10" fmla="*/ 1597026 w 4397375"/>
              <a:gd name="connsiteY10" fmla="*/ 139700 h 698500"/>
              <a:gd name="connsiteX11" fmla="*/ 1638301 w 4397375"/>
              <a:gd name="connsiteY11" fmla="*/ 165100 h 698500"/>
              <a:gd name="connsiteX12" fmla="*/ 1682751 w 4397375"/>
              <a:gd name="connsiteY12" fmla="*/ 193675 h 698500"/>
              <a:gd name="connsiteX13" fmla="*/ 2247901 w 4397375"/>
              <a:gd name="connsiteY13" fmla="*/ 222250 h 698500"/>
              <a:gd name="connsiteX14" fmla="*/ 2336801 w 4397375"/>
              <a:gd name="connsiteY14" fmla="*/ 263525 h 698500"/>
              <a:gd name="connsiteX15" fmla="*/ 2374901 w 4397375"/>
              <a:gd name="connsiteY15" fmla="*/ 282575 h 698500"/>
              <a:gd name="connsiteX16" fmla="*/ 2422526 w 4397375"/>
              <a:gd name="connsiteY16" fmla="*/ 304800 h 698500"/>
              <a:gd name="connsiteX17" fmla="*/ 2514601 w 4397375"/>
              <a:gd name="connsiteY17" fmla="*/ 346075 h 698500"/>
              <a:gd name="connsiteX18" fmla="*/ 2733676 w 4397375"/>
              <a:gd name="connsiteY18" fmla="*/ 365125 h 698500"/>
              <a:gd name="connsiteX19" fmla="*/ 2847976 w 4397375"/>
              <a:gd name="connsiteY19" fmla="*/ 361950 h 698500"/>
              <a:gd name="connsiteX20" fmla="*/ 2930526 w 4397375"/>
              <a:gd name="connsiteY20" fmla="*/ 368300 h 698500"/>
              <a:gd name="connsiteX21" fmla="*/ 2984501 w 4397375"/>
              <a:gd name="connsiteY21" fmla="*/ 403225 h 698500"/>
              <a:gd name="connsiteX22" fmla="*/ 3051176 w 4397375"/>
              <a:gd name="connsiteY22" fmla="*/ 482600 h 698500"/>
              <a:gd name="connsiteX23" fmla="*/ 3149601 w 4397375"/>
              <a:gd name="connsiteY23" fmla="*/ 485775 h 698500"/>
              <a:gd name="connsiteX24" fmla="*/ 4397375 w 4397375"/>
              <a:gd name="connsiteY24" fmla="*/ 698500 h 698500"/>
              <a:gd name="connsiteX25" fmla="*/ 4397375 w 4397375"/>
              <a:gd name="connsiteY25"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0325 h 698500"/>
              <a:gd name="connsiteX4" fmla="*/ 831851 w 4397375"/>
              <a:gd name="connsiteY4" fmla="*/ 76200 h 698500"/>
              <a:gd name="connsiteX5" fmla="*/ 898526 w 4397375"/>
              <a:gd name="connsiteY5" fmla="*/ 73025 h 698500"/>
              <a:gd name="connsiteX6" fmla="*/ 942976 w 4397375"/>
              <a:gd name="connsiteY6" fmla="*/ 98425 h 698500"/>
              <a:gd name="connsiteX7" fmla="*/ 984251 w 4397375"/>
              <a:gd name="connsiteY7" fmla="*/ 117475 h 698500"/>
              <a:gd name="connsiteX8" fmla="*/ 1504951 w 4397375"/>
              <a:gd name="connsiteY8" fmla="*/ 127000 h 698500"/>
              <a:gd name="connsiteX9" fmla="*/ 1565276 w 4397375"/>
              <a:gd name="connsiteY9" fmla="*/ 127000 h 698500"/>
              <a:gd name="connsiteX10" fmla="*/ 1597026 w 4397375"/>
              <a:gd name="connsiteY10" fmla="*/ 139700 h 698500"/>
              <a:gd name="connsiteX11" fmla="*/ 1638301 w 4397375"/>
              <a:gd name="connsiteY11" fmla="*/ 165100 h 698500"/>
              <a:gd name="connsiteX12" fmla="*/ 1682751 w 4397375"/>
              <a:gd name="connsiteY12" fmla="*/ 193675 h 698500"/>
              <a:gd name="connsiteX13" fmla="*/ 2247901 w 4397375"/>
              <a:gd name="connsiteY13" fmla="*/ 222250 h 698500"/>
              <a:gd name="connsiteX14" fmla="*/ 2336801 w 4397375"/>
              <a:gd name="connsiteY14" fmla="*/ 263525 h 698500"/>
              <a:gd name="connsiteX15" fmla="*/ 2374901 w 4397375"/>
              <a:gd name="connsiteY15" fmla="*/ 282575 h 698500"/>
              <a:gd name="connsiteX16" fmla="*/ 2422526 w 4397375"/>
              <a:gd name="connsiteY16" fmla="*/ 304800 h 698500"/>
              <a:gd name="connsiteX17" fmla="*/ 2514601 w 4397375"/>
              <a:gd name="connsiteY17" fmla="*/ 346075 h 698500"/>
              <a:gd name="connsiteX18" fmla="*/ 2733676 w 4397375"/>
              <a:gd name="connsiteY18" fmla="*/ 365125 h 698500"/>
              <a:gd name="connsiteX19" fmla="*/ 2847976 w 4397375"/>
              <a:gd name="connsiteY19" fmla="*/ 361950 h 698500"/>
              <a:gd name="connsiteX20" fmla="*/ 2930526 w 4397375"/>
              <a:gd name="connsiteY20" fmla="*/ 368300 h 698500"/>
              <a:gd name="connsiteX21" fmla="*/ 2984501 w 4397375"/>
              <a:gd name="connsiteY21" fmla="*/ 403225 h 698500"/>
              <a:gd name="connsiteX22" fmla="*/ 3051176 w 4397375"/>
              <a:gd name="connsiteY22" fmla="*/ 482600 h 698500"/>
              <a:gd name="connsiteX23" fmla="*/ 3076576 w 4397375"/>
              <a:gd name="connsiteY23" fmla="*/ 479425 h 698500"/>
              <a:gd name="connsiteX24" fmla="*/ 3149601 w 4397375"/>
              <a:gd name="connsiteY24" fmla="*/ 485775 h 698500"/>
              <a:gd name="connsiteX25" fmla="*/ 4397375 w 4397375"/>
              <a:gd name="connsiteY25" fmla="*/ 698500 h 698500"/>
              <a:gd name="connsiteX26" fmla="*/ 4397375 w 4397375"/>
              <a:gd name="connsiteY26"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0325 h 698500"/>
              <a:gd name="connsiteX4" fmla="*/ 831851 w 4397375"/>
              <a:gd name="connsiteY4" fmla="*/ 76200 h 698500"/>
              <a:gd name="connsiteX5" fmla="*/ 898526 w 4397375"/>
              <a:gd name="connsiteY5" fmla="*/ 73025 h 698500"/>
              <a:gd name="connsiteX6" fmla="*/ 942976 w 4397375"/>
              <a:gd name="connsiteY6" fmla="*/ 98425 h 698500"/>
              <a:gd name="connsiteX7" fmla="*/ 984251 w 4397375"/>
              <a:gd name="connsiteY7" fmla="*/ 117475 h 698500"/>
              <a:gd name="connsiteX8" fmla="*/ 1504951 w 4397375"/>
              <a:gd name="connsiteY8" fmla="*/ 127000 h 698500"/>
              <a:gd name="connsiteX9" fmla="*/ 1565276 w 4397375"/>
              <a:gd name="connsiteY9" fmla="*/ 127000 h 698500"/>
              <a:gd name="connsiteX10" fmla="*/ 1597026 w 4397375"/>
              <a:gd name="connsiteY10" fmla="*/ 139700 h 698500"/>
              <a:gd name="connsiteX11" fmla="*/ 1638301 w 4397375"/>
              <a:gd name="connsiteY11" fmla="*/ 165100 h 698500"/>
              <a:gd name="connsiteX12" fmla="*/ 1682751 w 4397375"/>
              <a:gd name="connsiteY12" fmla="*/ 193675 h 698500"/>
              <a:gd name="connsiteX13" fmla="*/ 2247901 w 4397375"/>
              <a:gd name="connsiteY13" fmla="*/ 222250 h 698500"/>
              <a:gd name="connsiteX14" fmla="*/ 2336801 w 4397375"/>
              <a:gd name="connsiteY14" fmla="*/ 263525 h 698500"/>
              <a:gd name="connsiteX15" fmla="*/ 2374901 w 4397375"/>
              <a:gd name="connsiteY15" fmla="*/ 282575 h 698500"/>
              <a:gd name="connsiteX16" fmla="*/ 2422526 w 4397375"/>
              <a:gd name="connsiteY16" fmla="*/ 304800 h 698500"/>
              <a:gd name="connsiteX17" fmla="*/ 2514601 w 4397375"/>
              <a:gd name="connsiteY17" fmla="*/ 346075 h 698500"/>
              <a:gd name="connsiteX18" fmla="*/ 2733676 w 4397375"/>
              <a:gd name="connsiteY18" fmla="*/ 365125 h 698500"/>
              <a:gd name="connsiteX19" fmla="*/ 2847976 w 4397375"/>
              <a:gd name="connsiteY19" fmla="*/ 361950 h 698500"/>
              <a:gd name="connsiteX20" fmla="*/ 2930526 w 4397375"/>
              <a:gd name="connsiteY20" fmla="*/ 368300 h 698500"/>
              <a:gd name="connsiteX21" fmla="*/ 2984501 w 4397375"/>
              <a:gd name="connsiteY21" fmla="*/ 403225 h 698500"/>
              <a:gd name="connsiteX22" fmla="*/ 3051176 w 4397375"/>
              <a:gd name="connsiteY22" fmla="*/ 482600 h 698500"/>
              <a:gd name="connsiteX23" fmla="*/ 3076576 w 4397375"/>
              <a:gd name="connsiteY23" fmla="*/ 479425 h 698500"/>
              <a:gd name="connsiteX24" fmla="*/ 3149601 w 4397375"/>
              <a:gd name="connsiteY24" fmla="*/ 485775 h 698500"/>
              <a:gd name="connsiteX25" fmla="*/ 3254376 w 4397375"/>
              <a:gd name="connsiteY25" fmla="*/ 508000 h 698500"/>
              <a:gd name="connsiteX26" fmla="*/ 4397375 w 4397375"/>
              <a:gd name="connsiteY26" fmla="*/ 698500 h 698500"/>
              <a:gd name="connsiteX27" fmla="*/ 4397375 w 4397375"/>
              <a:gd name="connsiteY27"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0325 h 698500"/>
              <a:gd name="connsiteX4" fmla="*/ 831851 w 4397375"/>
              <a:gd name="connsiteY4" fmla="*/ 76200 h 698500"/>
              <a:gd name="connsiteX5" fmla="*/ 898526 w 4397375"/>
              <a:gd name="connsiteY5" fmla="*/ 73025 h 698500"/>
              <a:gd name="connsiteX6" fmla="*/ 942976 w 4397375"/>
              <a:gd name="connsiteY6" fmla="*/ 98425 h 698500"/>
              <a:gd name="connsiteX7" fmla="*/ 984251 w 4397375"/>
              <a:gd name="connsiteY7" fmla="*/ 117475 h 698500"/>
              <a:gd name="connsiteX8" fmla="*/ 1504951 w 4397375"/>
              <a:gd name="connsiteY8" fmla="*/ 127000 h 698500"/>
              <a:gd name="connsiteX9" fmla="*/ 1565276 w 4397375"/>
              <a:gd name="connsiteY9" fmla="*/ 127000 h 698500"/>
              <a:gd name="connsiteX10" fmla="*/ 1597026 w 4397375"/>
              <a:gd name="connsiteY10" fmla="*/ 139700 h 698500"/>
              <a:gd name="connsiteX11" fmla="*/ 1638301 w 4397375"/>
              <a:gd name="connsiteY11" fmla="*/ 165100 h 698500"/>
              <a:gd name="connsiteX12" fmla="*/ 1682751 w 4397375"/>
              <a:gd name="connsiteY12" fmla="*/ 193675 h 698500"/>
              <a:gd name="connsiteX13" fmla="*/ 2247901 w 4397375"/>
              <a:gd name="connsiteY13" fmla="*/ 222250 h 698500"/>
              <a:gd name="connsiteX14" fmla="*/ 2336801 w 4397375"/>
              <a:gd name="connsiteY14" fmla="*/ 263525 h 698500"/>
              <a:gd name="connsiteX15" fmla="*/ 2374901 w 4397375"/>
              <a:gd name="connsiteY15" fmla="*/ 282575 h 698500"/>
              <a:gd name="connsiteX16" fmla="*/ 2422526 w 4397375"/>
              <a:gd name="connsiteY16" fmla="*/ 304800 h 698500"/>
              <a:gd name="connsiteX17" fmla="*/ 2514601 w 4397375"/>
              <a:gd name="connsiteY17" fmla="*/ 346075 h 698500"/>
              <a:gd name="connsiteX18" fmla="*/ 2733676 w 4397375"/>
              <a:gd name="connsiteY18" fmla="*/ 365125 h 698500"/>
              <a:gd name="connsiteX19" fmla="*/ 2847976 w 4397375"/>
              <a:gd name="connsiteY19" fmla="*/ 361950 h 698500"/>
              <a:gd name="connsiteX20" fmla="*/ 2930526 w 4397375"/>
              <a:gd name="connsiteY20" fmla="*/ 368300 h 698500"/>
              <a:gd name="connsiteX21" fmla="*/ 2984501 w 4397375"/>
              <a:gd name="connsiteY21" fmla="*/ 403225 h 698500"/>
              <a:gd name="connsiteX22" fmla="*/ 3051176 w 4397375"/>
              <a:gd name="connsiteY22" fmla="*/ 482600 h 698500"/>
              <a:gd name="connsiteX23" fmla="*/ 3076576 w 4397375"/>
              <a:gd name="connsiteY23" fmla="*/ 479425 h 698500"/>
              <a:gd name="connsiteX24" fmla="*/ 3149601 w 4397375"/>
              <a:gd name="connsiteY24" fmla="*/ 485775 h 698500"/>
              <a:gd name="connsiteX25" fmla="*/ 3254376 w 4397375"/>
              <a:gd name="connsiteY25" fmla="*/ 508000 h 698500"/>
              <a:gd name="connsiteX26" fmla="*/ 3600451 w 4397375"/>
              <a:gd name="connsiteY26" fmla="*/ 511175 h 698500"/>
              <a:gd name="connsiteX27" fmla="*/ 4397375 w 4397375"/>
              <a:gd name="connsiteY27" fmla="*/ 698500 h 698500"/>
              <a:gd name="connsiteX28" fmla="*/ 4397375 w 4397375"/>
              <a:gd name="connsiteY28"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0325 h 698500"/>
              <a:gd name="connsiteX4" fmla="*/ 831851 w 4397375"/>
              <a:gd name="connsiteY4" fmla="*/ 76200 h 698500"/>
              <a:gd name="connsiteX5" fmla="*/ 898526 w 4397375"/>
              <a:gd name="connsiteY5" fmla="*/ 73025 h 698500"/>
              <a:gd name="connsiteX6" fmla="*/ 942976 w 4397375"/>
              <a:gd name="connsiteY6" fmla="*/ 98425 h 698500"/>
              <a:gd name="connsiteX7" fmla="*/ 984251 w 4397375"/>
              <a:gd name="connsiteY7" fmla="*/ 117475 h 698500"/>
              <a:gd name="connsiteX8" fmla="*/ 1504951 w 4397375"/>
              <a:gd name="connsiteY8" fmla="*/ 127000 h 698500"/>
              <a:gd name="connsiteX9" fmla="*/ 1565276 w 4397375"/>
              <a:gd name="connsiteY9" fmla="*/ 127000 h 698500"/>
              <a:gd name="connsiteX10" fmla="*/ 1597026 w 4397375"/>
              <a:gd name="connsiteY10" fmla="*/ 139700 h 698500"/>
              <a:gd name="connsiteX11" fmla="*/ 1638301 w 4397375"/>
              <a:gd name="connsiteY11" fmla="*/ 165100 h 698500"/>
              <a:gd name="connsiteX12" fmla="*/ 1682751 w 4397375"/>
              <a:gd name="connsiteY12" fmla="*/ 193675 h 698500"/>
              <a:gd name="connsiteX13" fmla="*/ 2247901 w 4397375"/>
              <a:gd name="connsiteY13" fmla="*/ 222250 h 698500"/>
              <a:gd name="connsiteX14" fmla="*/ 2336801 w 4397375"/>
              <a:gd name="connsiteY14" fmla="*/ 263525 h 698500"/>
              <a:gd name="connsiteX15" fmla="*/ 2374901 w 4397375"/>
              <a:gd name="connsiteY15" fmla="*/ 282575 h 698500"/>
              <a:gd name="connsiteX16" fmla="*/ 2422526 w 4397375"/>
              <a:gd name="connsiteY16" fmla="*/ 304800 h 698500"/>
              <a:gd name="connsiteX17" fmla="*/ 2514601 w 4397375"/>
              <a:gd name="connsiteY17" fmla="*/ 346075 h 698500"/>
              <a:gd name="connsiteX18" fmla="*/ 2733676 w 4397375"/>
              <a:gd name="connsiteY18" fmla="*/ 365125 h 698500"/>
              <a:gd name="connsiteX19" fmla="*/ 2847976 w 4397375"/>
              <a:gd name="connsiteY19" fmla="*/ 361950 h 698500"/>
              <a:gd name="connsiteX20" fmla="*/ 2930526 w 4397375"/>
              <a:gd name="connsiteY20" fmla="*/ 368300 h 698500"/>
              <a:gd name="connsiteX21" fmla="*/ 2984501 w 4397375"/>
              <a:gd name="connsiteY21" fmla="*/ 403225 h 698500"/>
              <a:gd name="connsiteX22" fmla="*/ 3051176 w 4397375"/>
              <a:gd name="connsiteY22" fmla="*/ 482600 h 698500"/>
              <a:gd name="connsiteX23" fmla="*/ 3076576 w 4397375"/>
              <a:gd name="connsiteY23" fmla="*/ 479425 h 698500"/>
              <a:gd name="connsiteX24" fmla="*/ 3149601 w 4397375"/>
              <a:gd name="connsiteY24" fmla="*/ 485775 h 698500"/>
              <a:gd name="connsiteX25" fmla="*/ 3254376 w 4397375"/>
              <a:gd name="connsiteY25" fmla="*/ 508000 h 698500"/>
              <a:gd name="connsiteX26" fmla="*/ 3600451 w 4397375"/>
              <a:gd name="connsiteY26" fmla="*/ 511175 h 698500"/>
              <a:gd name="connsiteX27" fmla="*/ 3641726 w 4397375"/>
              <a:gd name="connsiteY27" fmla="*/ 517525 h 698500"/>
              <a:gd name="connsiteX28" fmla="*/ 4397375 w 4397375"/>
              <a:gd name="connsiteY28" fmla="*/ 698500 h 698500"/>
              <a:gd name="connsiteX29" fmla="*/ 4397375 w 4397375"/>
              <a:gd name="connsiteY29"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0325 h 698500"/>
              <a:gd name="connsiteX4" fmla="*/ 831851 w 4397375"/>
              <a:gd name="connsiteY4" fmla="*/ 76200 h 698500"/>
              <a:gd name="connsiteX5" fmla="*/ 898526 w 4397375"/>
              <a:gd name="connsiteY5" fmla="*/ 73025 h 698500"/>
              <a:gd name="connsiteX6" fmla="*/ 942976 w 4397375"/>
              <a:gd name="connsiteY6" fmla="*/ 98425 h 698500"/>
              <a:gd name="connsiteX7" fmla="*/ 984251 w 4397375"/>
              <a:gd name="connsiteY7" fmla="*/ 117475 h 698500"/>
              <a:gd name="connsiteX8" fmla="*/ 1504951 w 4397375"/>
              <a:gd name="connsiteY8" fmla="*/ 127000 h 698500"/>
              <a:gd name="connsiteX9" fmla="*/ 1565276 w 4397375"/>
              <a:gd name="connsiteY9" fmla="*/ 127000 h 698500"/>
              <a:gd name="connsiteX10" fmla="*/ 1597026 w 4397375"/>
              <a:gd name="connsiteY10" fmla="*/ 139700 h 698500"/>
              <a:gd name="connsiteX11" fmla="*/ 1638301 w 4397375"/>
              <a:gd name="connsiteY11" fmla="*/ 165100 h 698500"/>
              <a:gd name="connsiteX12" fmla="*/ 1682751 w 4397375"/>
              <a:gd name="connsiteY12" fmla="*/ 193675 h 698500"/>
              <a:gd name="connsiteX13" fmla="*/ 2247901 w 4397375"/>
              <a:gd name="connsiteY13" fmla="*/ 222250 h 698500"/>
              <a:gd name="connsiteX14" fmla="*/ 2336801 w 4397375"/>
              <a:gd name="connsiteY14" fmla="*/ 263525 h 698500"/>
              <a:gd name="connsiteX15" fmla="*/ 2374901 w 4397375"/>
              <a:gd name="connsiteY15" fmla="*/ 282575 h 698500"/>
              <a:gd name="connsiteX16" fmla="*/ 2422526 w 4397375"/>
              <a:gd name="connsiteY16" fmla="*/ 304800 h 698500"/>
              <a:gd name="connsiteX17" fmla="*/ 2514601 w 4397375"/>
              <a:gd name="connsiteY17" fmla="*/ 346075 h 698500"/>
              <a:gd name="connsiteX18" fmla="*/ 2733676 w 4397375"/>
              <a:gd name="connsiteY18" fmla="*/ 365125 h 698500"/>
              <a:gd name="connsiteX19" fmla="*/ 2847976 w 4397375"/>
              <a:gd name="connsiteY19" fmla="*/ 361950 h 698500"/>
              <a:gd name="connsiteX20" fmla="*/ 2930526 w 4397375"/>
              <a:gd name="connsiteY20" fmla="*/ 368300 h 698500"/>
              <a:gd name="connsiteX21" fmla="*/ 2984501 w 4397375"/>
              <a:gd name="connsiteY21" fmla="*/ 403225 h 698500"/>
              <a:gd name="connsiteX22" fmla="*/ 3051176 w 4397375"/>
              <a:gd name="connsiteY22" fmla="*/ 482600 h 698500"/>
              <a:gd name="connsiteX23" fmla="*/ 3076576 w 4397375"/>
              <a:gd name="connsiteY23" fmla="*/ 479425 h 698500"/>
              <a:gd name="connsiteX24" fmla="*/ 3149601 w 4397375"/>
              <a:gd name="connsiteY24" fmla="*/ 485775 h 698500"/>
              <a:gd name="connsiteX25" fmla="*/ 3254376 w 4397375"/>
              <a:gd name="connsiteY25" fmla="*/ 508000 h 698500"/>
              <a:gd name="connsiteX26" fmla="*/ 3600451 w 4397375"/>
              <a:gd name="connsiteY26" fmla="*/ 511175 h 698500"/>
              <a:gd name="connsiteX27" fmla="*/ 3641726 w 4397375"/>
              <a:gd name="connsiteY27" fmla="*/ 517525 h 698500"/>
              <a:gd name="connsiteX28" fmla="*/ 3679826 w 4397375"/>
              <a:gd name="connsiteY28" fmla="*/ 539750 h 698500"/>
              <a:gd name="connsiteX29" fmla="*/ 4397375 w 4397375"/>
              <a:gd name="connsiteY29" fmla="*/ 698500 h 698500"/>
              <a:gd name="connsiteX30" fmla="*/ 4397375 w 4397375"/>
              <a:gd name="connsiteY30"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0325 h 698500"/>
              <a:gd name="connsiteX4" fmla="*/ 831851 w 4397375"/>
              <a:gd name="connsiteY4" fmla="*/ 76200 h 698500"/>
              <a:gd name="connsiteX5" fmla="*/ 898526 w 4397375"/>
              <a:gd name="connsiteY5" fmla="*/ 73025 h 698500"/>
              <a:gd name="connsiteX6" fmla="*/ 942976 w 4397375"/>
              <a:gd name="connsiteY6" fmla="*/ 98425 h 698500"/>
              <a:gd name="connsiteX7" fmla="*/ 984251 w 4397375"/>
              <a:gd name="connsiteY7" fmla="*/ 117475 h 698500"/>
              <a:gd name="connsiteX8" fmla="*/ 1504951 w 4397375"/>
              <a:gd name="connsiteY8" fmla="*/ 127000 h 698500"/>
              <a:gd name="connsiteX9" fmla="*/ 1565276 w 4397375"/>
              <a:gd name="connsiteY9" fmla="*/ 127000 h 698500"/>
              <a:gd name="connsiteX10" fmla="*/ 1597026 w 4397375"/>
              <a:gd name="connsiteY10" fmla="*/ 139700 h 698500"/>
              <a:gd name="connsiteX11" fmla="*/ 1638301 w 4397375"/>
              <a:gd name="connsiteY11" fmla="*/ 165100 h 698500"/>
              <a:gd name="connsiteX12" fmla="*/ 1682751 w 4397375"/>
              <a:gd name="connsiteY12" fmla="*/ 193675 h 698500"/>
              <a:gd name="connsiteX13" fmla="*/ 2247901 w 4397375"/>
              <a:gd name="connsiteY13" fmla="*/ 222250 h 698500"/>
              <a:gd name="connsiteX14" fmla="*/ 2336801 w 4397375"/>
              <a:gd name="connsiteY14" fmla="*/ 263525 h 698500"/>
              <a:gd name="connsiteX15" fmla="*/ 2374901 w 4397375"/>
              <a:gd name="connsiteY15" fmla="*/ 282575 h 698500"/>
              <a:gd name="connsiteX16" fmla="*/ 2422526 w 4397375"/>
              <a:gd name="connsiteY16" fmla="*/ 304800 h 698500"/>
              <a:gd name="connsiteX17" fmla="*/ 2514601 w 4397375"/>
              <a:gd name="connsiteY17" fmla="*/ 346075 h 698500"/>
              <a:gd name="connsiteX18" fmla="*/ 2733676 w 4397375"/>
              <a:gd name="connsiteY18" fmla="*/ 365125 h 698500"/>
              <a:gd name="connsiteX19" fmla="*/ 2847976 w 4397375"/>
              <a:gd name="connsiteY19" fmla="*/ 361950 h 698500"/>
              <a:gd name="connsiteX20" fmla="*/ 2930526 w 4397375"/>
              <a:gd name="connsiteY20" fmla="*/ 368300 h 698500"/>
              <a:gd name="connsiteX21" fmla="*/ 2984501 w 4397375"/>
              <a:gd name="connsiteY21" fmla="*/ 403225 h 698500"/>
              <a:gd name="connsiteX22" fmla="*/ 3051176 w 4397375"/>
              <a:gd name="connsiteY22" fmla="*/ 482600 h 698500"/>
              <a:gd name="connsiteX23" fmla="*/ 3076576 w 4397375"/>
              <a:gd name="connsiteY23" fmla="*/ 479425 h 698500"/>
              <a:gd name="connsiteX24" fmla="*/ 3149601 w 4397375"/>
              <a:gd name="connsiteY24" fmla="*/ 485775 h 698500"/>
              <a:gd name="connsiteX25" fmla="*/ 3254376 w 4397375"/>
              <a:gd name="connsiteY25" fmla="*/ 508000 h 698500"/>
              <a:gd name="connsiteX26" fmla="*/ 3600451 w 4397375"/>
              <a:gd name="connsiteY26" fmla="*/ 511175 h 698500"/>
              <a:gd name="connsiteX27" fmla="*/ 3641726 w 4397375"/>
              <a:gd name="connsiteY27" fmla="*/ 517525 h 698500"/>
              <a:gd name="connsiteX28" fmla="*/ 3679826 w 4397375"/>
              <a:gd name="connsiteY28" fmla="*/ 539750 h 698500"/>
              <a:gd name="connsiteX29" fmla="*/ 3705226 w 4397375"/>
              <a:gd name="connsiteY29" fmla="*/ 628650 h 698500"/>
              <a:gd name="connsiteX30" fmla="*/ 4397375 w 4397375"/>
              <a:gd name="connsiteY30" fmla="*/ 698500 h 698500"/>
              <a:gd name="connsiteX31" fmla="*/ 4397375 w 4397375"/>
              <a:gd name="connsiteY31"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0325 h 698500"/>
              <a:gd name="connsiteX4" fmla="*/ 831851 w 4397375"/>
              <a:gd name="connsiteY4" fmla="*/ 76200 h 698500"/>
              <a:gd name="connsiteX5" fmla="*/ 898526 w 4397375"/>
              <a:gd name="connsiteY5" fmla="*/ 73025 h 698500"/>
              <a:gd name="connsiteX6" fmla="*/ 942976 w 4397375"/>
              <a:gd name="connsiteY6" fmla="*/ 98425 h 698500"/>
              <a:gd name="connsiteX7" fmla="*/ 984251 w 4397375"/>
              <a:gd name="connsiteY7" fmla="*/ 117475 h 698500"/>
              <a:gd name="connsiteX8" fmla="*/ 1504951 w 4397375"/>
              <a:gd name="connsiteY8" fmla="*/ 127000 h 698500"/>
              <a:gd name="connsiteX9" fmla="*/ 1565276 w 4397375"/>
              <a:gd name="connsiteY9" fmla="*/ 127000 h 698500"/>
              <a:gd name="connsiteX10" fmla="*/ 1597026 w 4397375"/>
              <a:gd name="connsiteY10" fmla="*/ 139700 h 698500"/>
              <a:gd name="connsiteX11" fmla="*/ 1638301 w 4397375"/>
              <a:gd name="connsiteY11" fmla="*/ 165100 h 698500"/>
              <a:gd name="connsiteX12" fmla="*/ 1682751 w 4397375"/>
              <a:gd name="connsiteY12" fmla="*/ 193675 h 698500"/>
              <a:gd name="connsiteX13" fmla="*/ 2247901 w 4397375"/>
              <a:gd name="connsiteY13" fmla="*/ 222250 h 698500"/>
              <a:gd name="connsiteX14" fmla="*/ 2336801 w 4397375"/>
              <a:gd name="connsiteY14" fmla="*/ 263525 h 698500"/>
              <a:gd name="connsiteX15" fmla="*/ 2374901 w 4397375"/>
              <a:gd name="connsiteY15" fmla="*/ 282575 h 698500"/>
              <a:gd name="connsiteX16" fmla="*/ 2422526 w 4397375"/>
              <a:gd name="connsiteY16" fmla="*/ 304800 h 698500"/>
              <a:gd name="connsiteX17" fmla="*/ 2514601 w 4397375"/>
              <a:gd name="connsiteY17" fmla="*/ 346075 h 698500"/>
              <a:gd name="connsiteX18" fmla="*/ 2733676 w 4397375"/>
              <a:gd name="connsiteY18" fmla="*/ 365125 h 698500"/>
              <a:gd name="connsiteX19" fmla="*/ 2847976 w 4397375"/>
              <a:gd name="connsiteY19" fmla="*/ 361950 h 698500"/>
              <a:gd name="connsiteX20" fmla="*/ 2930526 w 4397375"/>
              <a:gd name="connsiteY20" fmla="*/ 368300 h 698500"/>
              <a:gd name="connsiteX21" fmla="*/ 2984501 w 4397375"/>
              <a:gd name="connsiteY21" fmla="*/ 403225 h 698500"/>
              <a:gd name="connsiteX22" fmla="*/ 3051176 w 4397375"/>
              <a:gd name="connsiteY22" fmla="*/ 482600 h 698500"/>
              <a:gd name="connsiteX23" fmla="*/ 3076576 w 4397375"/>
              <a:gd name="connsiteY23" fmla="*/ 479425 h 698500"/>
              <a:gd name="connsiteX24" fmla="*/ 3149601 w 4397375"/>
              <a:gd name="connsiteY24" fmla="*/ 485775 h 698500"/>
              <a:gd name="connsiteX25" fmla="*/ 3254376 w 4397375"/>
              <a:gd name="connsiteY25" fmla="*/ 508000 h 698500"/>
              <a:gd name="connsiteX26" fmla="*/ 3600451 w 4397375"/>
              <a:gd name="connsiteY26" fmla="*/ 511175 h 698500"/>
              <a:gd name="connsiteX27" fmla="*/ 3641726 w 4397375"/>
              <a:gd name="connsiteY27" fmla="*/ 517525 h 698500"/>
              <a:gd name="connsiteX28" fmla="*/ 3670301 w 4397375"/>
              <a:gd name="connsiteY28" fmla="*/ 549275 h 698500"/>
              <a:gd name="connsiteX29" fmla="*/ 3705226 w 4397375"/>
              <a:gd name="connsiteY29" fmla="*/ 628650 h 698500"/>
              <a:gd name="connsiteX30" fmla="*/ 4397375 w 4397375"/>
              <a:gd name="connsiteY30" fmla="*/ 698500 h 698500"/>
              <a:gd name="connsiteX31" fmla="*/ 4397375 w 4397375"/>
              <a:gd name="connsiteY31"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0325 h 698500"/>
              <a:gd name="connsiteX4" fmla="*/ 831851 w 4397375"/>
              <a:gd name="connsiteY4" fmla="*/ 76200 h 698500"/>
              <a:gd name="connsiteX5" fmla="*/ 898526 w 4397375"/>
              <a:gd name="connsiteY5" fmla="*/ 73025 h 698500"/>
              <a:gd name="connsiteX6" fmla="*/ 942976 w 4397375"/>
              <a:gd name="connsiteY6" fmla="*/ 98425 h 698500"/>
              <a:gd name="connsiteX7" fmla="*/ 984251 w 4397375"/>
              <a:gd name="connsiteY7" fmla="*/ 117475 h 698500"/>
              <a:gd name="connsiteX8" fmla="*/ 1504951 w 4397375"/>
              <a:gd name="connsiteY8" fmla="*/ 127000 h 698500"/>
              <a:gd name="connsiteX9" fmla="*/ 1565276 w 4397375"/>
              <a:gd name="connsiteY9" fmla="*/ 127000 h 698500"/>
              <a:gd name="connsiteX10" fmla="*/ 1597026 w 4397375"/>
              <a:gd name="connsiteY10" fmla="*/ 139700 h 698500"/>
              <a:gd name="connsiteX11" fmla="*/ 1638301 w 4397375"/>
              <a:gd name="connsiteY11" fmla="*/ 165100 h 698500"/>
              <a:gd name="connsiteX12" fmla="*/ 1682751 w 4397375"/>
              <a:gd name="connsiteY12" fmla="*/ 193675 h 698500"/>
              <a:gd name="connsiteX13" fmla="*/ 2247901 w 4397375"/>
              <a:gd name="connsiteY13" fmla="*/ 222250 h 698500"/>
              <a:gd name="connsiteX14" fmla="*/ 2336801 w 4397375"/>
              <a:gd name="connsiteY14" fmla="*/ 263525 h 698500"/>
              <a:gd name="connsiteX15" fmla="*/ 2374901 w 4397375"/>
              <a:gd name="connsiteY15" fmla="*/ 282575 h 698500"/>
              <a:gd name="connsiteX16" fmla="*/ 2422526 w 4397375"/>
              <a:gd name="connsiteY16" fmla="*/ 304800 h 698500"/>
              <a:gd name="connsiteX17" fmla="*/ 2514601 w 4397375"/>
              <a:gd name="connsiteY17" fmla="*/ 346075 h 698500"/>
              <a:gd name="connsiteX18" fmla="*/ 2733676 w 4397375"/>
              <a:gd name="connsiteY18" fmla="*/ 365125 h 698500"/>
              <a:gd name="connsiteX19" fmla="*/ 2847976 w 4397375"/>
              <a:gd name="connsiteY19" fmla="*/ 361950 h 698500"/>
              <a:gd name="connsiteX20" fmla="*/ 2930526 w 4397375"/>
              <a:gd name="connsiteY20" fmla="*/ 368300 h 698500"/>
              <a:gd name="connsiteX21" fmla="*/ 2984501 w 4397375"/>
              <a:gd name="connsiteY21" fmla="*/ 403225 h 698500"/>
              <a:gd name="connsiteX22" fmla="*/ 3051176 w 4397375"/>
              <a:gd name="connsiteY22" fmla="*/ 482600 h 698500"/>
              <a:gd name="connsiteX23" fmla="*/ 3076576 w 4397375"/>
              <a:gd name="connsiteY23" fmla="*/ 479425 h 698500"/>
              <a:gd name="connsiteX24" fmla="*/ 3149601 w 4397375"/>
              <a:gd name="connsiteY24" fmla="*/ 485775 h 698500"/>
              <a:gd name="connsiteX25" fmla="*/ 3254376 w 4397375"/>
              <a:gd name="connsiteY25" fmla="*/ 508000 h 698500"/>
              <a:gd name="connsiteX26" fmla="*/ 3600451 w 4397375"/>
              <a:gd name="connsiteY26" fmla="*/ 511175 h 698500"/>
              <a:gd name="connsiteX27" fmla="*/ 3641726 w 4397375"/>
              <a:gd name="connsiteY27" fmla="*/ 517525 h 698500"/>
              <a:gd name="connsiteX28" fmla="*/ 3670301 w 4397375"/>
              <a:gd name="connsiteY28" fmla="*/ 549275 h 698500"/>
              <a:gd name="connsiteX29" fmla="*/ 3705226 w 4397375"/>
              <a:gd name="connsiteY29" fmla="*/ 628650 h 698500"/>
              <a:gd name="connsiteX30" fmla="*/ 3768726 w 4397375"/>
              <a:gd name="connsiteY30" fmla="*/ 647700 h 698500"/>
              <a:gd name="connsiteX31" fmla="*/ 4397375 w 4397375"/>
              <a:gd name="connsiteY31" fmla="*/ 698500 h 698500"/>
              <a:gd name="connsiteX32" fmla="*/ 4397375 w 4397375"/>
              <a:gd name="connsiteY32"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0325 h 698500"/>
              <a:gd name="connsiteX4" fmla="*/ 831851 w 4397375"/>
              <a:gd name="connsiteY4" fmla="*/ 76200 h 698500"/>
              <a:gd name="connsiteX5" fmla="*/ 898526 w 4397375"/>
              <a:gd name="connsiteY5" fmla="*/ 73025 h 698500"/>
              <a:gd name="connsiteX6" fmla="*/ 942976 w 4397375"/>
              <a:gd name="connsiteY6" fmla="*/ 98425 h 698500"/>
              <a:gd name="connsiteX7" fmla="*/ 984251 w 4397375"/>
              <a:gd name="connsiteY7" fmla="*/ 117475 h 698500"/>
              <a:gd name="connsiteX8" fmla="*/ 1504951 w 4397375"/>
              <a:gd name="connsiteY8" fmla="*/ 127000 h 698500"/>
              <a:gd name="connsiteX9" fmla="*/ 1565276 w 4397375"/>
              <a:gd name="connsiteY9" fmla="*/ 127000 h 698500"/>
              <a:gd name="connsiteX10" fmla="*/ 1597026 w 4397375"/>
              <a:gd name="connsiteY10" fmla="*/ 139700 h 698500"/>
              <a:gd name="connsiteX11" fmla="*/ 1638301 w 4397375"/>
              <a:gd name="connsiteY11" fmla="*/ 165100 h 698500"/>
              <a:gd name="connsiteX12" fmla="*/ 1682751 w 4397375"/>
              <a:gd name="connsiteY12" fmla="*/ 193675 h 698500"/>
              <a:gd name="connsiteX13" fmla="*/ 2247901 w 4397375"/>
              <a:gd name="connsiteY13" fmla="*/ 222250 h 698500"/>
              <a:gd name="connsiteX14" fmla="*/ 2336801 w 4397375"/>
              <a:gd name="connsiteY14" fmla="*/ 263525 h 698500"/>
              <a:gd name="connsiteX15" fmla="*/ 2374901 w 4397375"/>
              <a:gd name="connsiteY15" fmla="*/ 282575 h 698500"/>
              <a:gd name="connsiteX16" fmla="*/ 2422526 w 4397375"/>
              <a:gd name="connsiteY16" fmla="*/ 304800 h 698500"/>
              <a:gd name="connsiteX17" fmla="*/ 2514601 w 4397375"/>
              <a:gd name="connsiteY17" fmla="*/ 346075 h 698500"/>
              <a:gd name="connsiteX18" fmla="*/ 2733676 w 4397375"/>
              <a:gd name="connsiteY18" fmla="*/ 365125 h 698500"/>
              <a:gd name="connsiteX19" fmla="*/ 2847976 w 4397375"/>
              <a:gd name="connsiteY19" fmla="*/ 361950 h 698500"/>
              <a:gd name="connsiteX20" fmla="*/ 2930526 w 4397375"/>
              <a:gd name="connsiteY20" fmla="*/ 368300 h 698500"/>
              <a:gd name="connsiteX21" fmla="*/ 2984501 w 4397375"/>
              <a:gd name="connsiteY21" fmla="*/ 403225 h 698500"/>
              <a:gd name="connsiteX22" fmla="*/ 3051176 w 4397375"/>
              <a:gd name="connsiteY22" fmla="*/ 482600 h 698500"/>
              <a:gd name="connsiteX23" fmla="*/ 3076576 w 4397375"/>
              <a:gd name="connsiteY23" fmla="*/ 479425 h 698500"/>
              <a:gd name="connsiteX24" fmla="*/ 3149601 w 4397375"/>
              <a:gd name="connsiteY24" fmla="*/ 485775 h 698500"/>
              <a:gd name="connsiteX25" fmla="*/ 3254376 w 4397375"/>
              <a:gd name="connsiteY25" fmla="*/ 508000 h 698500"/>
              <a:gd name="connsiteX26" fmla="*/ 3600451 w 4397375"/>
              <a:gd name="connsiteY26" fmla="*/ 511175 h 698500"/>
              <a:gd name="connsiteX27" fmla="*/ 3641726 w 4397375"/>
              <a:gd name="connsiteY27" fmla="*/ 517525 h 698500"/>
              <a:gd name="connsiteX28" fmla="*/ 3670301 w 4397375"/>
              <a:gd name="connsiteY28" fmla="*/ 549275 h 698500"/>
              <a:gd name="connsiteX29" fmla="*/ 3705226 w 4397375"/>
              <a:gd name="connsiteY29" fmla="*/ 628650 h 698500"/>
              <a:gd name="connsiteX30" fmla="*/ 3768726 w 4397375"/>
              <a:gd name="connsiteY30" fmla="*/ 647700 h 698500"/>
              <a:gd name="connsiteX31" fmla="*/ 3902076 w 4397375"/>
              <a:gd name="connsiteY31" fmla="*/ 635000 h 698500"/>
              <a:gd name="connsiteX32" fmla="*/ 4397375 w 4397375"/>
              <a:gd name="connsiteY32" fmla="*/ 698500 h 698500"/>
              <a:gd name="connsiteX33" fmla="*/ 4397375 w 4397375"/>
              <a:gd name="connsiteY33"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0325 h 698500"/>
              <a:gd name="connsiteX4" fmla="*/ 831851 w 4397375"/>
              <a:gd name="connsiteY4" fmla="*/ 76200 h 698500"/>
              <a:gd name="connsiteX5" fmla="*/ 898526 w 4397375"/>
              <a:gd name="connsiteY5" fmla="*/ 73025 h 698500"/>
              <a:gd name="connsiteX6" fmla="*/ 942976 w 4397375"/>
              <a:gd name="connsiteY6" fmla="*/ 98425 h 698500"/>
              <a:gd name="connsiteX7" fmla="*/ 984251 w 4397375"/>
              <a:gd name="connsiteY7" fmla="*/ 117475 h 698500"/>
              <a:gd name="connsiteX8" fmla="*/ 1504951 w 4397375"/>
              <a:gd name="connsiteY8" fmla="*/ 127000 h 698500"/>
              <a:gd name="connsiteX9" fmla="*/ 1565276 w 4397375"/>
              <a:gd name="connsiteY9" fmla="*/ 127000 h 698500"/>
              <a:gd name="connsiteX10" fmla="*/ 1597026 w 4397375"/>
              <a:gd name="connsiteY10" fmla="*/ 139700 h 698500"/>
              <a:gd name="connsiteX11" fmla="*/ 1638301 w 4397375"/>
              <a:gd name="connsiteY11" fmla="*/ 165100 h 698500"/>
              <a:gd name="connsiteX12" fmla="*/ 1682751 w 4397375"/>
              <a:gd name="connsiteY12" fmla="*/ 193675 h 698500"/>
              <a:gd name="connsiteX13" fmla="*/ 2247901 w 4397375"/>
              <a:gd name="connsiteY13" fmla="*/ 222250 h 698500"/>
              <a:gd name="connsiteX14" fmla="*/ 2336801 w 4397375"/>
              <a:gd name="connsiteY14" fmla="*/ 263525 h 698500"/>
              <a:gd name="connsiteX15" fmla="*/ 2374901 w 4397375"/>
              <a:gd name="connsiteY15" fmla="*/ 282575 h 698500"/>
              <a:gd name="connsiteX16" fmla="*/ 2422526 w 4397375"/>
              <a:gd name="connsiteY16" fmla="*/ 304800 h 698500"/>
              <a:gd name="connsiteX17" fmla="*/ 2514601 w 4397375"/>
              <a:gd name="connsiteY17" fmla="*/ 346075 h 698500"/>
              <a:gd name="connsiteX18" fmla="*/ 2733676 w 4397375"/>
              <a:gd name="connsiteY18" fmla="*/ 365125 h 698500"/>
              <a:gd name="connsiteX19" fmla="*/ 2847976 w 4397375"/>
              <a:gd name="connsiteY19" fmla="*/ 361950 h 698500"/>
              <a:gd name="connsiteX20" fmla="*/ 2930526 w 4397375"/>
              <a:gd name="connsiteY20" fmla="*/ 368300 h 698500"/>
              <a:gd name="connsiteX21" fmla="*/ 2984501 w 4397375"/>
              <a:gd name="connsiteY21" fmla="*/ 403225 h 698500"/>
              <a:gd name="connsiteX22" fmla="*/ 3051176 w 4397375"/>
              <a:gd name="connsiteY22" fmla="*/ 482600 h 698500"/>
              <a:gd name="connsiteX23" fmla="*/ 3076576 w 4397375"/>
              <a:gd name="connsiteY23" fmla="*/ 479425 h 698500"/>
              <a:gd name="connsiteX24" fmla="*/ 3149601 w 4397375"/>
              <a:gd name="connsiteY24" fmla="*/ 485775 h 698500"/>
              <a:gd name="connsiteX25" fmla="*/ 3254376 w 4397375"/>
              <a:gd name="connsiteY25" fmla="*/ 508000 h 698500"/>
              <a:gd name="connsiteX26" fmla="*/ 3600451 w 4397375"/>
              <a:gd name="connsiteY26" fmla="*/ 511175 h 698500"/>
              <a:gd name="connsiteX27" fmla="*/ 3641726 w 4397375"/>
              <a:gd name="connsiteY27" fmla="*/ 517525 h 698500"/>
              <a:gd name="connsiteX28" fmla="*/ 3670301 w 4397375"/>
              <a:gd name="connsiteY28" fmla="*/ 549275 h 698500"/>
              <a:gd name="connsiteX29" fmla="*/ 3705226 w 4397375"/>
              <a:gd name="connsiteY29" fmla="*/ 628650 h 698500"/>
              <a:gd name="connsiteX30" fmla="*/ 3768726 w 4397375"/>
              <a:gd name="connsiteY30" fmla="*/ 647700 h 698500"/>
              <a:gd name="connsiteX31" fmla="*/ 3902076 w 4397375"/>
              <a:gd name="connsiteY31" fmla="*/ 635000 h 698500"/>
              <a:gd name="connsiteX32" fmla="*/ 4162426 w 4397375"/>
              <a:gd name="connsiteY32" fmla="*/ 631825 h 698500"/>
              <a:gd name="connsiteX33" fmla="*/ 4397375 w 4397375"/>
              <a:gd name="connsiteY33" fmla="*/ 698500 h 698500"/>
              <a:gd name="connsiteX34" fmla="*/ 4397375 w 4397375"/>
              <a:gd name="connsiteY34"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0325 h 698500"/>
              <a:gd name="connsiteX4" fmla="*/ 831851 w 4397375"/>
              <a:gd name="connsiteY4" fmla="*/ 76200 h 698500"/>
              <a:gd name="connsiteX5" fmla="*/ 898526 w 4397375"/>
              <a:gd name="connsiteY5" fmla="*/ 73025 h 698500"/>
              <a:gd name="connsiteX6" fmla="*/ 942976 w 4397375"/>
              <a:gd name="connsiteY6" fmla="*/ 98425 h 698500"/>
              <a:gd name="connsiteX7" fmla="*/ 984251 w 4397375"/>
              <a:gd name="connsiteY7" fmla="*/ 117475 h 698500"/>
              <a:gd name="connsiteX8" fmla="*/ 1504951 w 4397375"/>
              <a:gd name="connsiteY8" fmla="*/ 127000 h 698500"/>
              <a:gd name="connsiteX9" fmla="*/ 1565276 w 4397375"/>
              <a:gd name="connsiteY9" fmla="*/ 127000 h 698500"/>
              <a:gd name="connsiteX10" fmla="*/ 1597026 w 4397375"/>
              <a:gd name="connsiteY10" fmla="*/ 139700 h 698500"/>
              <a:gd name="connsiteX11" fmla="*/ 1638301 w 4397375"/>
              <a:gd name="connsiteY11" fmla="*/ 165100 h 698500"/>
              <a:gd name="connsiteX12" fmla="*/ 1682751 w 4397375"/>
              <a:gd name="connsiteY12" fmla="*/ 193675 h 698500"/>
              <a:gd name="connsiteX13" fmla="*/ 2247901 w 4397375"/>
              <a:gd name="connsiteY13" fmla="*/ 222250 h 698500"/>
              <a:gd name="connsiteX14" fmla="*/ 2336801 w 4397375"/>
              <a:gd name="connsiteY14" fmla="*/ 263525 h 698500"/>
              <a:gd name="connsiteX15" fmla="*/ 2374901 w 4397375"/>
              <a:gd name="connsiteY15" fmla="*/ 282575 h 698500"/>
              <a:gd name="connsiteX16" fmla="*/ 2422526 w 4397375"/>
              <a:gd name="connsiteY16" fmla="*/ 304800 h 698500"/>
              <a:gd name="connsiteX17" fmla="*/ 2514601 w 4397375"/>
              <a:gd name="connsiteY17" fmla="*/ 346075 h 698500"/>
              <a:gd name="connsiteX18" fmla="*/ 2733676 w 4397375"/>
              <a:gd name="connsiteY18" fmla="*/ 365125 h 698500"/>
              <a:gd name="connsiteX19" fmla="*/ 2847976 w 4397375"/>
              <a:gd name="connsiteY19" fmla="*/ 361950 h 698500"/>
              <a:gd name="connsiteX20" fmla="*/ 2930526 w 4397375"/>
              <a:gd name="connsiteY20" fmla="*/ 368300 h 698500"/>
              <a:gd name="connsiteX21" fmla="*/ 2984501 w 4397375"/>
              <a:gd name="connsiteY21" fmla="*/ 403225 h 698500"/>
              <a:gd name="connsiteX22" fmla="*/ 3051176 w 4397375"/>
              <a:gd name="connsiteY22" fmla="*/ 482600 h 698500"/>
              <a:gd name="connsiteX23" fmla="*/ 3076576 w 4397375"/>
              <a:gd name="connsiteY23" fmla="*/ 479425 h 698500"/>
              <a:gd name="connsiteX24" fmla="*/ 3149601 w 4397375"/>
              <a:gd name="connsiteY24" fmla="*/ 485775 h 698500"/>
              <a:gd name="connsiteX25" fmla="*/ 3254376 w 4397375"/>
              <a:gd name="connsiteY25" fmla="*/ 508000 h 698500"/>
              <a:gd name="connsiteX26" fmla="*/ 3600451 w 4397375"/>
              <a:gd name="connsiteY26" fmla="*/ 511175 h 698500"/>
              <a:gd name="connsiteX27" fmla="*/ 3641726 w 4397375"/>
              <a:gd name="connsiteY27" fmla="*/ 517525 h 698500"/>
              <a:gd name="connsiteX28" fmla="*/ 3670301 w 4397375"/>
              <a:gd name="connsiteY28" fmla="*/ 549275 h 698500"/>
              <a:gd name="connsiteX29" fmla="*/ 3705226 w 4397375"/>
              <a:gd name="connsiteY29" fmla="*/ 628650 h 698500"/>
              <a:gd name="connsiteX30" fmla="*/ 3768726 w 4397375"/>
              <a:gd name="connsiteY30" fmla="*/ 647700 h 698500"/>
              <a:gd name="connsiteX31" fmla="*/ 3902076 w 4397375"/>
              <a:gd name="connsiteY31" fmla="*/ 635000 h 698500"/>
              <a:gd name="connsiteX32" fmla="*/ 4162426 w 4397375"/>
              <a:gd name="connsiteY32" fmla="*/ 631825 h 698500"/>
              <a:gd name="connsiteX33" fmla="*/ 4222751 w 4397375"/>
              <a:gd name="connsiteY33" fmla="*/ 628650 h 698500"/>
              <a:gd name="connsiteX34" fmla="*/ 4397375 w 4397375"/>
              <a:gd name="connsiteY34" fmla="*/ 698500 h 698500"/>
              <a:gd name="connsiteX35" fmla="*/ 4397375 w 4397375"/>
              <a:gd name="connsiteY35"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0325 h 698500"/>
              <a:gd name="connsiteX4" fmla="*/ 831851 w 4397375"/>
              <a:gd name="connsiteY4" fmla="*/ 76200 h 698500"/>
              <a:gd name="connsiteX5" fmla="*/ 898526 w 4397375"/>
              <a:gd name="connsiteY5" fmla="*/ 73025 h 698500"/>
              <a:gd name="connsiteX6" fmla="*/ 942976 w 4397375"/>
              <a:gd name="connsiteY6" fmla="*/ 98425 h 698500"/>
              <a:gd name="connsiteX7" fmla="*/ 984251 w 4397375"/>
              <a:gd name="connsiteY7" fmla="*/ 117475 h 698500"/>
              <a:gd name="connsiteX8" fmla="*/ 1504951 w 4397375"/>
              <a:gd name="connsiteY8" fmla="*/ 127000 h 698500"/>
              <a:gd name="connsiteX9" fmla="*/ 1565276 w 4397375"/>
              <a:gd name="connsiteY9" fmla="*/ 127000 h 698500"/>
              <a:gd name="connsiteX10" fmla="*/ 1597026 w 4397375"/>
              <a:gd name="connsiteY10" fmla="*/ 139700 h 698500"/>
              <a:gd name="connsiteX11" fmla="*/ 1638301 w 4397375"/>
              <a:gd name="connsiteY11" fmla="*/ 165100 h 698500"/>
              <a:gd name="connsiteX12" fmla="*/ 1682751 w 4397375"/>
              <a:gd name="connsiteY12" fmla="*/ 193675 h 698500"/>
              <a:gd name="connsiteX13" fmla="*/ 2247901 w 4397375"/>
              <a:gd name="connsiteY13" fmla="*/ 222250 h 698500"/>
              <a:gd name="connsiteX14" fmla="*/ 2336801 w 4397375"/>
              <a:gd name="connsiteY14" fmla="*/ 263525 h 698500"/>
              <a:gd name="connsiteX15" fmla="*/ 2374901 w 4397375"/>
              <a:gd name="connsiteY15" fmla="*/ 282575 h 698500"/>
              <a:gd name="connsiteX16" fmla="*/ 2422526 w 4397375"/>
              <a:gd name="connsiteY16" fmla="*/ 304800 h 698500"/>
              <a:gd name="connsiteX17" fmla="*/ 2514601 w 4397375"/>
              <a:gd name="connsiteY17" fmla="*/ 346075 h 698500"/>
              <a:gd name="connsiteX18" fmla="*/ 2733676 w 4397375"/>
              <a:gd name="connsiteY18" fmla="*/ 365125 h 698500"/>
              <a:gd name="connsiteX19" fmla="*/ 2847976 w 4397375"/>
              <a:gd name="connsiteY19" fmla="*/ 361950 h 698500"/>
              <a:gd name="connsiteX20" fmla="*/ 2930526 w 4397375"/>
              <a:gd name="connsiteY20" fmla="*/ 368300 h 698500"/>
              <a:gd name="connsiteX21" fmla="*/ 2984501 w 4397375"/>
              <a:gd name="connsiteY21" fmla="*/ 403225 h 698500"/>
              <a:gd name="connsiteX22" fmla="*/ 3051176 w 4397375"/>
              <a:gd name="connsiteY22" fmla="*/ 482600 h 698500"/>
              <a:gd name="connsiteX23" fmla="*/ 3076576 w 4397375"/>
              <a:gd name="connsiteY23" fmla="*/ 479425 h 698500"/>
              <a:gd name="connsiteX24" fmla="*/ 3149601 w 4397375"/>
              <a:gd name="connsiteY24" fmla="*/ 485775 h 698500"/>
              <a:gd name="connsiteX25" fmla="*/ 3254376 w 4397375"/>
              <a:gd name="connsiteY25" fmla="*/ 508000 h 698500"/>
              <a:gd name="connsiteX26" fmla="*/ 3600451 w 4397375"/>
              <a:gd name="connsiteY26" fmla="*/ 511175 h 698500"/>
              <a:gd name="connsiteX27" fmla="*/ 3641726 w 4397375"/>
              <a:gd name="connsiteY27" fmla="*/ 517525 h 698500"/>
              <a:gd name="connsiteX28" fmla="*/ 3670301 w 4397375"/>
              <a:gd name="connsiteY28" fmla="*/ 549275 h 698500"/>
              <a:gd name="connsiteX29" fmla="*/ 3705226 w 4397375"/>
              <a:gd name="connsiteY29" fmla="*/ 628650 h 698500"/>
              <a:gd name="connsiteX30" fmla="*/ 3768726 w 4397375"/>
              <a:gd name="connsiteY30" fmla="*/ 647700 h 698500"/>
              <a:gd name="connsiteX31" fmla="*/ 3902076 w 4397375"/>
              <a:gd name="connsiteY31" fmla="*/ 635000 h 698500"/>
              <a:gd name="connsiteX32" fmla="*/ 4162426 w 4397375"/>
              <a:gd name="connsiteY32" fmla="*/ 631825 h 698500"/>
              <a:gd name="connsiteX33" fmla="*/ 4222751 w 4397375"/>
              <a:gd name="connsiteY33" fmla="*/ 628650 h 698500"/>
              <a:gd name="connsiteX34" fmla="*/ 4286251 w 4397375"/>
              <a:gd name="connsiteY34" fmla="*/ 644525 h 698500"/>
              <a:gd name="connsiteX35" fmla="*/ 4397375 w 4397375"/>
              <a:gd name="connsiteY35" fmla="*/ 698500 h 698500"/>
              <a:gd name="connsiteX36" fmla="*/ 4397375 w 4397375"/>
              <a:gd name="connsiteY36"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0325 h 698500"/>
              <a:gd name="connsiteX4" fmla="*/ 831851 w 4397375"/>
              <a:gd name="connsiteY4" fmla="*/ 76200 h 698500"/>
              <a:gd name="connsiteX5" fmla="*/ 898526 w 4397375"/>
              <a:gd name="connsiteY5" fmla="*/ 73025 h 698500"/>
              <a:gd name="connsiteX6" fmla="*/ 942976 w 4397375"/>
              <a:gd name="connsiteY6" fmla="*/ 98425 h 698500"/>
              <a:gd name="connsiteX7" fmla="*/ 984251 w 4397375"/>
              <a:gd name="connsiteY7" fmla="*/ 117475 h 698500"/>
              <a:gd name="connsiteX8" fmla="*/ 1504951 w 4397375"/>
              <a:gd name="connsiteY8" fmla="*/ 127000 h 698500"/>
              <a:gd name="connsiteX9" fmla="*/ 1565276 w 4397375"/>
              <a:gd name="connsiteY9" fmla="*/ 127000 h 698500"/>
              <a:gd name="connsiteX10" fmla="*/ 1597026 w 4397375"/>
              <a:gd name="connsiteY10" fmla="*/ 139700 h 698500"/>
              <a:gd name="connsiteX11" fmla="*/ 1638301 w 4397375"/>
              <a:gd name="connsiteY11" fmla="*/ 165100 h 698500"/>
              <a:gd name="connsiteX12" fmla="*/ 1682751 w 4397375"/>
              <a:gd name="connsiteY12" fmla="*/ 193675 h 698500"/>
              <a:gd name="connsiteX13" fmla="*/ 2247901 w 4397375"/>
              <a:gd name="connsiteY13" fmla="*/ 222250 h 698500"/>
              <a:gd name="connsiteX14" fmla="*/ 2336801 w 4397375"/>
              <a:gd name="connsiteY14" fmla="*/ 263525 h 698500"/>
              <a:gd name="connsiteX15" fmla="*/ 2374901 w 4397375"/>
              <a:gd name="connsiteY15" fmla="*/ 282575 h 698500"/>
              <a:gd name="connsiteX16" fmla="*/ 2422526 w 4397375"/>
              <a:gd name="connsiteY16" fmla="*/ 304800 h 698500"/>
              <a:gd name="connsiteX17" fmla="*/ 2514601 w 4397375"/>
              <a:gd name="connsiteY17" fmla="*/ 346075 h 698500"/>
              <a:gd name="connsiteX18" fmla="*/ 2733676 w 4397375"/>
              <a:gd name="connsiteY18" fmla="*/ 365125 h 698500"/>
              <a:gd name="connsiteX19" fmla="*/ 2847976 w 4397375"/>
              <a:gd name="connsiteY19" fmla="*/ 361950 h 698500"/>
              <a:gd name="connsiteX20" fmla="*/ 2930526 w 4397375"/>
              <a:gd name="connsiteY20" fmla="*/ 368300 h 698500"/>
              <a:gd name="connsiteX21" fmla="*/ 2984501 w 4397375"/>
              <a:gd name="connsiteY21" fmla="*/ 403225 h 698500"/>
              <a:gd name="connsiteX22" fmla="*/ 3051176 w 4397375"/>
              <a:gd name="connsiteY22" fmla="*/ 482600 h 698500"/>
              <a:gd name="connsiteX23" fmla="*/ 3076576 w 4397375"/>
              <a:gd name="connsiteY23" fmla="*/ 479425 h 698500"/>
              <a:gd name="connsiteX24" fmla="*/ 3149601 w 4397375"/>
              <a:gd name="connsiteY24" fmla="*/ 485775 h 698500"/>
              <a:gd name="connsiteX25" fmla="*/ 3254376 w 4397375"/>
              <a:gd name="connsiteY25" fmla="*/ 508000 h 698500"/>
              <a:gd name="connsiteX26" fmla="*/ 3600451 w 4397375"/>
              <a:gd name="connsiteY26" fmla="*/ 511175 h 698500"/>
              <a:gd name="connsiteX27" fmla="*/ 3641726 w 4397375"/>
              <a:gd name="connsiteY27" fmla="*/ 517525 h 698500"/>
              <a:gd name="connsiteX28" fmla="*/ 3670301 w 4397375"/>
              <a:gd name="connsiteY28" fmla="*/ 549275 h 698500"/>
              <a:gd name="connsiteX29" fmla="*/ 3705226 w 4397375"/>
              <a:gd name="connsiteY29" fmla="*/ 628650 h 698500"/>
              <a:gd name="connsiteX30" fmla="*/ 3768726 w 4397375"/>
              <a:gd name="connsiteY30" fmla="*/ 647700 h 698500"/>
              <a:gd name="connsiteX31" fmla="*/ 3902076 w 4397375"/>
              <a:gd name="connsiteY31" fmla="*/ 635000 h 698500"/>
              <a:gd name="connsiteX32" fmla="*/ 4162426 w 4397375"/>
              <a:gd name="connsiteY32" fmla="*/ 631825 h 698500"/>
              <a:gd name="connsiteX33" fmla="*/ 4222751 w 4397375"/>
              <a:gd name="connsiteY33" fmla="*/ 628650 h 698500"/>
              <a:gd name="connsiteX34" fmla="*/ 4286251 w 4397375"/>
              <a:gd name="connsiteY34" fmla="*/ 644525 h 698500"/>
              <a:gd name="connsiteX35" fmla="*/ 4359276 w 4397375"/>
              <a:gd name="connsiteY35" fmla="*/ 660400 h 698500"/>
              <a:gd name="connsiteX36" fmla="*/ 4397375 w 4397375"/>
              <a:gd name="connsiteY36" fmla="*/ 698500 h 698500"/>
              <a:gd name="connsiteX37" fmla="*/ 4397375 w 4397375"/>
              <a:gd name="connsiteY37"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0325 h 698500"/>
              <a:gd name="connsiteX4" fmla="*/ 831851 w 4397375"/>
              <a:gd name="connsiteY4" fmla="*/ 76200 h 698500"/>
              <a:gd name="connsiteX5" fmla="*/ 900907 w 4397375"/>
              <a:gd name="connsiteY5" fmla="*/ 80169 h 698500"/>
              <a:gd name="connsiteX6" fmla="*/ 942976 w 4397375"/>
              <a:gd name="connsiteY6" fmla="*/ 98425 h 698500"/>
              <a:gd name="connsiteX7" fmla="*/ 984251 w 4397375"/>
              <a:gd name="connsiteY7" fmla="*/ 117475 h 698500"/>
              <a:gd name="connsiteX8" fmla="*/ 1504951 w 4397375"/>
              <a:gd name="connsiteY8" fmla="*/ 127000 h 698500"/>
              <a:gd name="connsiteX9" fmla="*/ 1565276 w 4397375"/>
              <a:gd name="connsiteY9" fmla="*/ 127000 h 698500"/>
              <a:gd name="connsiteX10" fmla="*/ 1597026 w 4397375"/>
              <a:gd name="connsiteY10" fmla="*/ 139700 h 698500"/>
              <a:gd name="connsiteX11" fmla="*/ 1638301 w 4397375"/>
              <a:gd name="connsiteY11" fmla="*/ 165100 h 698500"/>
              <a:gd name="connsiteX12" fmla="*/ 1682751 w 4397375"/>
              <a:gd name="connsiteY12" fmla="*/ 193675 h 698500"/>
              <a:gd name="connsiteX13" fmla="*/ 2247901 w 4397375"/>
              <a:gd name="connsiteY13" fmla="*/ 222250 h 698500"/>
              <a:gd name="connsiteX14" fmla="*/ 2336801 w 4397375"/>
              <a:gd name="connsiteY14" fmla="*/ 263525 h 698500"/>
              <a:gd name="connsiteX15" fmla="*/ 2374901 w 4397375"/>
              <a:gd name="connsiteY15" fmla="*/ 282575 h 698500"/>
              <a:gd name="connsiteX16" fmla="*/ 2422526 w 4397375"/>
              <a:gd name="connsiteY16" fmla="*/ 304800 h 698500"/>
              <a:gd name="connsiteX17" fmla="*/ 2514601 w 4397375"/>
              <a:gd name="connsiteY17" fmla="*/ 346075 h 698500"/>
              <a:gd name="connsiteX18" fmla="*/ 2733676 w 4397375"/>
              <a:gd name="connsiteY18" fmla="*/ 365125 h 698500"/>
              <a:gd name="connsiteX19" fmla="*/ 2847976 w 4397375"/>
              <a:gd name="connsiteY19" fmla="*/ 361950 h 698500"/>
              <a:gd name="connsiteX20" fmla="*/ 2930526 w 4397375"/>
              <a:gd name="connsiteY20" fmla="*/ 368300 h 698500"/>
              <a:gd name="connsiteX21" fmla="*/ 2984501 w 4397375"/>
              <a:gd name="connsiteY21" fmla="*/ 403225 h 698500"/>
              <a:gd name="connsiteX22" fmla="*/ 3051176 w 4397375"/>
              <a:gd name="connsiteY22" fmla="*/ 482600 h 698500"/>
              <a:gd name="connsiteX23" fmla="*/ 3076576 w 4397375"/>
              <a:gd name="connsiteY23" fmla="*/ 479425 h 698500"/>
              <a:gd name="connsiteX24" fmla="*/ 3149601 w 4397375"/>
              <a:gd name="connsiteY24" fmla="*/ 485775 h 698500"/>
              <a:gd name="connsiteX25" fmla="*/ 3254376 w 4397375"/>
              <a:gd name="connsiteY25" fmla="*/ 508000 h 698500"/>
              <a:gd name="connsiteX26" fmla="*/ 3600451 w 4397375"/>
              <a:gd name="connsiteY26" fmla="*/ 511175 h 698500"/>
              <a:gd name="connsiteX27" fmla="*/ 3641726 w 4397375"/>
              <a:gd name="connsiteY27" fmla="*/ 517525 h 698500"/>
              <a:gd name="connsiteX28" fmla="*/ 3670301 w 4397375"/>
              <a:gd name="connsiteY28" fmla="*/ 549275 h 698500"/>
              <a:gd name="connsiteX29" fmla="*/ 3705226 w 4397375"/>
              <a:gd name="connsiteY29" fmla="*/ 628650 h 698500"/>
              <a:gd name="connsiteX30" fmla="*/ 3768726 w 4397375"/>
              <a:gd name="connsiteY30" fmla="*/ 647700 h 698500"/>
              <a:gd name="connsiteX31" fmla="*/ 3902076 w 4397375"/>
              <a:gd name="connsiteY31" fmla="*/ 635000 h 698500"/>
              <a:gd name="connsiteX32" fmla="*/ 4162426 w 4397375"/>
              <a:gd name="connsiteY32" fmla="*/ 631825 h 698500"/>
              <a:gd name="connsiteX33" fmla="*/ 4222751 w 4397375"/>
              <a:gd name="connsiteY33" fmla="*/ 628650 h 698500"/>
              <a:gd name="connsiteX34" fmla="*/ 4286251 w 4397375"/>
              <a:gd name="connsiteY34" fmla="*/ 644525 h 698500"/>
              <a:gd name="connsiteX35" fmla="*/ 4359276 w 4397375"/>
              <a:gd name="connsiteY35" fmla="*/ 660400 h 698500"/>
              <a:gd name="connsiteX36" fmla="*/ 4397375 w 4397375"/>
              <a:gd name="connsiteY36" fmla="*/ 698500 h 698500"/>
              <a:gd name="connsiteX37" fmla="*/ 4397375 w 4397375"/>
              <a:gd name="connsiteY37"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5088 h 698500"/>
              <a:gd name="connsiteX4" fmla="*/ 831851 w 4397375"/>
              <a:gd name="connsiteY4" fmla="*/ 76200 h 698500"/>
              <a:gd name="connsiteX5" fmla="*/ 900907 w 4397375"/>
              <a:gd name="connsiteY5" fmla="*/ 80169 h 698500"/>
              <a:gd name="connsiteX6" fmla="*/ 942976 w 4397375"/>
              <a:gd name="connsiteY6" fmla="*/ 98425 h 698500"/>
              <a:gd name="connsiteX7" fmla="*/ 984251 w 4397375"/>
              <a:gd name="connsiteY7" fmla="*/ 117475 h 698500"/>
              <a:gd name="connsiteX8" fmla="*/ 1504951 w 4397375"/>
              <a:gd name="connsiteY8" fmla="*/ 127000 h 698500"/>
              <a:gd name="connsiteX9" fmla="*/ 1565276 w 4397375"/>
              <a:gd name="connsiteY9" fmla="*/ 127000 h 698500"/>
              <a:gd name="connsiteX10" fmla="*/ 1597026 w 4397375"/>
              <a:gd name="connsiteY10" fmla="*/ 139700 h 698500"/>
              <a:gd name="connsiteX11" fmla="*/ 1638301 w 4397375"/>
              <a:gd name="connsiteY11" fmla="*/ 165100 h 698500"/>
              <a:gd name="connsiteX12" fmla="*/ 1682751 w 4397375"/>
              <a:gd name="connsiteY12" fmla="*/ 193675 h 698500"/>
              <a:gd name="connsiteX13" fmla="*/ 2247901 w 4397375"/>
              <a:gd name="connsiteY13" fmla="*/ 222250 h 698500"/>
              <a:gd name="connsiteX14" fmla="*/ 2336801 w 4397375"/>
              <a:gd name="connsiteY14" fmla="*/ 263525 h 698500"/>
              <a:gd name="connsiteX15" fmla="*/ 2374901 w 4397375"/>
              <a:gd name="connsiteY15" fmla="*/ 282575 h 698500"/>
              <a:gd name="connsiteX16" fmla="*/ 2422526 w 4397375"/>
              <a:gd name="connsiteY16" fmla="*/ 304800 h 698500"/>
              <a:gd name="connsiteX17" fmla="*/ 2514601 w 4397375"/>
              <a:gd name="connsiteY17" fmla="*/ 346075 h 698500"/>
              <a:gd name="connsiteX18" fmla="*/ 2733676 w 4397375"/>
              <a:gd name="connsiteY18" fmla="*/ 365125 h 698500"/>
              <a:gd name="connsiteX19" fmla="*/ 2847976 w 4397375"/>
              <a:gd name="connsiteY19" fmla="*/ 361950 h 698500"/>
              <a:gd name="connsiteX20" fmla="*/ 2930526 w 4397375"/>
              <a:gd name="connsiteY20" fmla="*/ 368300 h 698500"/>
              <a:gd name="connsiteX21" fmla="*/ 2984501 w 4397375"/>
              <a:gd name="connsiteY21" fmla="*/ 403225 h 698500"/>
              <a:gd name="connsiteX22" fmla="*/ 3051176 w 4397375"/>
              <a:gd name="connsiteY22" fmla="*/ 482600 h 698500"/>
              <a:gd name="connsiteX23" fmla="*/ 3076576 w 4397375"/>
              <a:gd name="connsiteY23" fmla="*/ 479425 h 698500"/>
              <a:gd name="connsiteX24" fmla="*/ 3149601 w 4397375"/>
              <a:gd name="connsiteY24" fmla="*/ 485775 h 698500"/>
              <a:gd name="connsiteX25" fmla="*/ 3254376 w 4397375"/>
              <a:gd name="connsiteY25" fmla="*/ 508000 h 698500"/>
              <a:gd name="connsiteX26" fmla="*/ 3600451 w 4397375"/>
              <a:gd name="connsiteY26" fmla="*/ 511175 h 698500"/>
              <a:gd name="connsiteX27" fmla="*/ 3641726 w 4397375"/>
              <a:gd name="connsiteY27" fmla="*/ 517525 h 698500"/>
              <a:gd name="connsiteX28" fmla="*/ 3670301 w 4397375"/>
              <a:gd name="connsiteY28" fmla="*/ 549275 h 698500"/>
              <a:gd name="connsiteX29" fmla="*/ 3705226 w 4397375"/>
              <a:gd name="connsiteY29" fmla="*/ 628650 h 698500"/>
              <a:gd name="connsiteX30" fmla="*/ 3768726 w 4397375"/>
              <a:gd name="connsiteY30" fmla="*/ 647700 h 698500"/>
              <a:gd name="connsiteX31" fmla="*/ 3902076 w 4397375"/>
              <a:gd name="connsiteY31" fmla="*/ 635000 h 698500"/>
              <a:gd name="connsiteX32" fmla="*/ 4162426 w 4397375"/>
              <a:gd name="connsiteY32" fmla="*/ 631825 h 698500"/>
              <a:gd name="connsiteX33" fmla="*/ 4222751 w 4397375"/>
              <a:gd name="connsiteY33" fmla="*/ 628650 h 698500"/>
              <a:gd name="connsiteX34" fmla="*/ 4286251 w 4397375"/>
              <a:gd name="connsiteY34" fmla="*/ 644525 h 698500"/>
              <a:gd name="connsiteX35" fmla="*/ 4359276 w 4397375"/>
              <a:gd name="connsiteY35" fmla="*/ 660400 h 698500"/>
              <a:gd name="connsiteX36" fmla="*/ 4397375 w 4397375"/>
              <a:gd name="connsiteY36" fmla="*/ 698500 h 698500"/>
              <a:gd name="connsiteX37" fmla="*/ 4397375 w 4397375"/>
              <a:gd name="connsiteY37"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5088 h 698500"/>
              <a:gd name="connsiteX4" fmla="*/ 831851 w 4397375"/>
              <a:gd name="connsiteY4" fmla="*/ 76200 h 698500"/>
              <a:gd name="connsiteX5" fmla="*/ 900907 w 4397375"/>
              <a:gd name="connsiteY5" fmla="*/ 80169 h 698500"/>
              <a:gd name="connsiteX6" fmla="*/ 942976 w 4397375"/>
              <a:gd name="connsiteY6" fmla="*/ 98425 h 698500"/>
              <a:gd name="connsiteX7" fmla="*/ 984251 w 4397375"/>
              <a:gd name="connsiteY7" fmla="*/ 117475 h 698500"/>
              <a:gd name="connsiteX8" fmla="*/ 1504951 w 4397375"/>
              <a:gd name="connsiteY8" fmla="*/ 127000 h 698500"/>
              <a:gd name="connsiteX9" fmla="*/ 1565276 w 4397375"/>
              <a:gd name="connsiteY9" fmla="*/ 127000 h 698500"/>
              <a:gd name="connsiteX10" fmla="*/ 1575595 w 4397375"/>
              <a:gd name="connsiteY10" fmla="*/ 133350 h 698500"/>
              <a:gd name="connsiteX11" fmla="*/ 1597026 w 4397375"/>
              <a:gd name="connsiteY11" fmla="*/ 139700 h 698500"/>
              <a:gd name="connsiteX12" fmla="*/ 1638301 w 4397375"/>
              <a:gd name="connsiteY12" fmla="*/ 165100 h 698500"/>
              <a:gd name="connsiteX13" fmla="*/ 1682751 w 4397375"/>
              <a:gd name="connsiteY13" fmla="*/ 193675 h 698500"/>
              <a:gd name="connsiteX14" fmla="*/ 2247901 w 4397375"/>
              <a:gd name="connsiteY14" fmla="*/ 222250 h 698500"/>
              <a:gd name="connsiteX15" fmla="*/ 2336801 w 4397375"/>
              <a:gd name="connsiteY15" fmla="*/ 263525 h 698500"/>
              <a:gd name="connsiteX16" fmla="*/ 2374901 w 4397375"/>
              <a:gd name="connsiteY16" fmla="*/ 282575 h 698500"/>
              <a:gd name="connsiteX17" fmla="*/ 2422526 w 4397375"/>
              <a:gd name="connsiteY17" fmla="*/ 304800 h 698500"/>
              <a:gd name="connsiteX18" fmla="*/ 2514601 w 4397375"/>
              <a:gd name="connsiteY18" fmla="*/ 346075 h 698500"/>
              <a:gd name="connsiteX19" fmla="*/ 2733676 w 4397375"/>
              <a:gd name="connsiteY19" fmla="*/ 365125 h 698500"/>
              <a:gd name="connsiteX20" fmla="*/ 2847976 w 4397375"/>
              <a:gd name="connsiteY20" fmla="*/ 361950 h 698500"/>
              <a:gd name="connsiteX21" fmla="*/ 2930526 w 4397375"/>
              <a:gd name="connsiteY21" fmla="*/ 368300 h 698500"/>
              <a:gd name="connsiteX22" fmla="*/ 2984501 w 4397375"/>
              <a:gd name="connsiteY22" fmla="*/ 403225 h 698500"/>
              <a:gd name="connsiteX23" fmla="*/ 3051176 w 4397375"/>
              <a:gd name="connsiteY23" fmla="*/ 482600 h 698500"/>
              <a:gd name="connsiteX24" fmla="*/ 3076576 w 4397375"/>
              <a:gd name="connsiteY24" fmla="*/ 479425 h 698500"/>
              <a:gd name="connsiteX25" fmla="*/ 3149601 w 4397375"/>
              <a:gd name="connsiteY25" fmla="*/ 485775 h 698500"/>
              <a:gd name="connsiteX26" fmla="*/ 3254376 w 4397375"/>
              <a:gd name="connsiteY26" fmla="*/ 508000 h 698500"/>
              <a:gd name="connsiteX27" fmla="*/ 3600451 w 4397375"/>
              <a:gd name="connsiteY27" fmla="*/ 511175 h 698500"/>
              <a:gd name="connsiteX28" fmla="*/ 3641726 w 4397375"/>
              <a:gd name="connsiteY28" fmla="*/ 517525 h 698500"/>
              <a:gd name="connsiteX29" fmla="*/ 3670301 w 4397375"/>
              <a:gd name="connsiteY29" fmla="*/ 549275 h 698500"/>
              <a:gd name="connsiteX30" fmla="*/ 3705226 w 4397375"/>
              <a:gd name="connsiteY30" fmla="*/ 628650 h 698500"/>
              <a:gd name="connsiteX31" fmla="*/ 3768726 w 4397375"/>
              <a:gd name="connsiteY31" fmla="*/ 647700 h 698500"/>
              <a:gd name="connsiteX32" fmla="*/ 3902076 w 4397375"/>
              <a:gd name="connsiteY32" fmla="*/ 635000 h 698500"/>
              <a:gd name="connsiteX33" fmla="*/ 4162426 w 4397375"/>
              <a:gd name="connsiteY33" fmla="*/ 631825 h 698500"/>
              <a:gd name="connsiteX34" fmla="*/ 4222751 w 4397375"/>
              <a:gd name="connsiteY34" fmla="*/ 628650 h 698500"/>
              <a:gd name="connsiteX35" fmla="*/ 4286251 w 4397375"/>
              <a:gd name="connsiteY35" fmla="*/ 644525 h 698500"/>
              <a:gd name="connsiteX36" fmla="*/ 4359276 w 4397375"/>
              <a:gd name="connsiteY36" fmla="*/ 660400 h 698500"/>
              <a:gd name="connsiteX37" fmla="*/ 4397375 w 4397375"/>
              <a:gd name="connsiteY37" fmla="*/ 698500 h 698500"/>
              <a:gd name="connsiteX38" fmla="*/ 4397375 w 4397375"/>
              <a:gd name="connsiteY38"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5088 h 698500"/>
              <a:gd name="connsiteX4" fmla="*/ 831851 w 4397375"/>
              <a:gd name="connsiteY4" fmla="*/ 76200 h 698500"/>
              <a:gd name="connsiteX5" fmla="*/ 900907 w 4397375"/>
              <a:gd name="connsiteY5" fmla="*/ 80169 h 698500"/>
              <a:gd name="connsiteX6" fmla="*/ 942976 w 4397375"/>
              <a:gd name="connsiteY6" fmla="*/ 98425 h 698500"/>
              <a:gd name="connsiteX7" fmla="*/ 984251 w 4397375"/>
              <a:gd name="connsiteY7" fmla="*/ 117475 h 698500"/>
              <a:gd name="connsiteX8" fmla="*/ 1504951 w 4397375"/>
              <a:gd name="connsiteY8" fmla="*/ 127000 h 698500"/>
              <a:gd name="connsiteX9" fmla="*/ 1565276 w 4397375"/>
              <a:gd name="connsiteY9" fmla="*/ 127000 h 698500"/>
              <a:gd name="connsiteX10" fmla="*/ 1597026 w 4397375"/>
              <a:gd name="connsiteY10" fmla="*/ 139700 h 698500"/>
              <a:gd name="connsiteX11" fmla="*/ 1638301 w 4397375"/>
              <a:gd name="connsiteY11" fmla="*/ 165100 h 698500"/>
              <a:gd name="connsiteX12" fmla="*/ 1682751 w 4397375"/>
              <a:gd name="connsiteY12" fmla="*/ 193675 h 698500"/>
              <a:gd name="connsiteX13" fmla="*/ 2247901 w 4397375"/>
              <a:gd name="connsiteY13" fmla="*/ 222250 h 698500"/>
              <a:gd name="connsiteX14" fmla="*/ 2336801 w 4397375"/>
              <a:gd name="connsiteY14" fmla="*/ 263525 h 698500"/>
              <a:gd name="connsiteX15" fmla="*/ 2374901 w 4397375"/>
              <a:gd name="connsiteY15" fmla="*/ 282575 h 698500"/>
              <a:gd name="connsiteX16" fmla="*/ 2422526 w 4397375"/>
              <a:gd name="connsiteY16" fmla="*/ 304800 h 698500"/>
              <a:gd name="connsiteX17" fmla="*/ 2514601 w 4397375"/>
              <a:gd name="connsiteY17" fmla="*/ 346075 h 698500"/>
              <a:gd name="connsiteX18" fmla="*/ 2733676 w 4397375"/>
              <a:gd name="connsiteY18" fmla="*/ 365125 h 698500"/>
              <a:gd name="connsiteX19" fmla="*/ 2847976 w 4397375"/>
              <a:gd name="connsiteY19" fmla="*/ 361950 h 698500"/>
              <a:gd name="connsiteX20" fmla="*/ 2930526 w 4397375"/>
              <a:gd name="connsiteY20" fmla="*/ 368300 h 698500"/>
              <a:gd name="connsiteX21" fmla="*/ 2984501 w 4397375"/>
              <a:gd name="connsiteY21" fmla="*/ 403225 h 698500"/>
              <a:gd name="connsiteX22" fmla="*/ 3051176 w 4397375"/>
              <a:gd name="connsiteY22" fmla="*/ 482600 h 698500"/>
              <a:gd name="connsiteX23" fmla="*/ 3076576 w 4397375"/>
              <a:gd name="connsiteY23" fmla="*/ 479425 h 698500"/>
              <a:gd name="connsiteX24" fmla="*/ 3149601 w 4397375"/>
              <a:gd name="connsiteY24" fmla="*/ 485775 h 698500"/>
              <a:gd name="connsiteX25" fmla="*/ 3254376 w 4397375"/>
              <a:gd name="connsiteY25" fmla="*/ 508000 h 698500"/>
              <a:gd name="connsiteX26" fmla="*/ 3600451 w 4397375"/>
              <a:gd name="connsiteY26" fmla="*/ 511175 h 698500"/>
              <a:gd name="connsiteX27" fmla="*/ 3641726 w 4397375"/>
              <a:gd name="connsiteY27" fmla="*/ 517525 h 698500"/>
              <a:gd name="connsiteX28" fmla="*/ 3670301 w 4397375"/>
              <a:gd name="connsiteY28" fmla="*/ 549275 h 698500"/>
              <a:gd name="connsiteX29" fmla="*/ 3705226 w 4397375"/>
              <a:gd name="connsiteY29" fmla="*/ 628650 h 698500"/>
              <a:gd name="connsiteX30" fmla="*/ 3768726 w 4397375"/>
              <a:gd name="connsiteY30" fmla="*/ 647700 h 698500"/>
              <a:gd name="connsiteX31" fmla="*/ 3902076 w 4397375"/>
              <a:gd name="connsiteY31" fmla="*/ 635000 h 698500"/>
              <a:gd name="connsiteX32" fmla="*/ 4162426 w 4397375"/>
              <a:gd name="connsiteY32" fmla="*/ 631825 h 698500"/>
              <a:gd name="connsiteX33" fmla="*/ 4222751 w 4397375"/>
              <a:gd name="connsiteY33" fmla="*/ 628650 h 698500"/>
              <a:gd name="connsiteX34" fmla="*/ 4286251 w 4397375"/>
              <a:gd name="connsiteY34" fmla="*/ 644525 h 698500"/>
              <a:gd name="connsiteX35" fmla="*/ 4359276 w 4397375"/>
              <a:gd name="connsiteY35" fmla="*/ 660400 h 698500"/>
              <a:gd name="connsiteX36" fmla="*/ 4397375 w 4397375"/>
              <a:gd name="connsiteY36" fmla="*/ 698500 h 698500"/>
              <a:gd name="connsiteX37" fmla="*/ 4397375 w 4397375"/>
              <a:gd name="connsiteY37"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5088 h 698500"/>
              <a:gd name="connsiteX4" fmla="*/ 831851 w 4397375"/>
              <a:gd name="connsiteY4" fmla="*/ 76200 h 698500"/>
              <a:gd name="connsiteX5" fmla="*/ 900907 w 4397375"/>
              <a:gd name="connsiteY5" fmla="*/ 80169 h 698500"/>
              <a:gd name="connsiteX6" fmla="*/ 942976 w 4397375"/>
              <a:gd name="connsiteY6" fmla="*/ 98425 h 698500"/>
              <a:gd name="connsiteX7" fmla="*/ 984251 w 4397375"/>
              <a:gd name="connsiteY7" fmla="*/ 117475 h 698500"/>
              <a:gd name="connsiteX8" fmla="*/ 1504951 w 4397375"/>
              <a:gd name="connsiteY8" fmla="*/ 127000 h 698500"/>
              <a:gd name="connsiteX9" fmla="*/ 1565276 w 4397375"/>
              <a:gd name="connsiteY9" fmla="*/ 127000 h 698500"/>
              <a:gd name="connsiteX10" fmla="*/ 1597026 w 4397375"/>
              <a:gd name="connsiteY10" fmla="*/ 139700 h 698500"/>
              <a:gd name="connsiteX11" fmla="*/ 1638301 w 4397375"/>
              <a:gd name="connsiteY11" fmla="*/ 165100 h 698500"/>
              <a:gd name="connsiteX12" fmla="*/ 1682751 w 4397375"/>
              <a:gd name="connsiteY12" fmla="*/ 193675 h 698500"/>
              <a:gd name="connsiteX13" fmla="*/ 2247901 w 4397375"/>
              <a:gd name="connsiteY13" fmla="*/ 222250 h 698500"/>
              <a:gd name="connsiteX14" fmla="*/ 2336801 w 4397375"/>
              <a:gd name="connsiteY14" fmla="*/ 263525 h 698500"/>
              <a:gd name="connsiteX15" fmla="*/ 2374901 w 4397375"/>
              <a:gd name="connsiteY15" fmla="*/ 282575 h 698500"/>
              <a:gd name="connsiteX16" fmla="*/ 2422526 w 4397375"/>
              <a:gd name="connsiteY16" fmla="*/ 304800 h 698500"/>
              <a:gd name="connsiteX17" fmla="*/ 2514601 w 4397375"/>
              <a:gd name="connsiteY17" fmla="*/ 346075 h 698500"/>
              <a:gd name="connsiteX18" fmla="*/ 2733676 w 4397375"/>
              <a:gd name="connsiteY18" fmla="*/ 365125 h 698500"/>
              <a:gd name="connsiteX19" fmla="*/ 2847976 w 4397375"/>
              <a:gd name="connsiteY19" fmla="*/ 361950 h 698500"/>
              <a:gd name="connsiteX20" fmla="*/ 2930526 w 4397375"/>
              <a:gd name="connsiteY20" fmla="*/ 368300 h 698500"/>
              <a:gd name="connsiteX21" fmla="*/ 2984501 w 4397375"/>
              <a:gd name="connsiteY21" fmla="*/ 403225 h 698500"/>
              <a:gd name="connsiteX22" fmla="*/ 3051176 w 4397375"/>
              <a:gd name="connsiteY22" fmla="*/ 482600 h 698500"/>
              <a:gd name="connsiteX23" fmla="*/ 3076576 w 4397375"/>
              <a:gd name="connsiteY23" fmla="*/ 479425 h 698500"/>
              <a:gd name="connsiteX24" fmla="*/ 3149601 w 4397375"/>
              <a:gd name="connsiteY24" fmla="*/ 485775 h 698500"/>
              <a:gd name="connsiteX25" fmla="*/ 3254376 w 4397375"/>
              <a:gd name="connsiteY25" fmla="*/ 508000 h 698500"/>
              <a:gd name="connsiteX26" fmla="*/ 3600451 w 4397375"/>
              <a:gd name="connsiteY26" fmla="*/ 511175 h 698500"/>
              <a:gd name="connsiteX27" fmla="*/ 3641726 w 4397375"/>
              <a:gd name="connsiteY27" fmla="*/ 517525 h 698500"/>
              <a:gd name="connsiteX28" fmla="*/ 3670301 w 4397375"/>
              <a:gd name="connsiteY28" fmla="*/ 549275 h 698500"/>
              <a:gd name="connsiteX29" fmla="*/ 3705226 w 4397375"/>
              <a:gd name="connsiteY29" fmla="*/ 628650 h 698500"/>
              <a:gd name="connsiteX30" fmla="*/ 3768726 w 4397375"/>
              <a:gd name="connsiteY30" fmla="*/ 647700 h 698500"/>
              <a:gd name="connsiteX31" fmla="*/ 3902076 w 4397375"/>
              <a:gd name="connsiteY31" fmla="*/ 635000 h 698500"/>
              <a:gd name="connsiteX32" fmla="*/ 4162426 w 4397375"/>
              <a:gd name="connsiteY32" fmla="*/ 631825 h 698500"/>
              <a:gd name="connsiteX33" fmla="*/ 4222751 w 4397375"/>
              <a:gd name="connsiteY33" fmla="*/ 628650 h 698500"/>
              <a:gd name="connsiteX34" fmla="*/ 4286251 w 4397375"/>
              <a:gd name="connsiteY34" fmla="*/ 644525 h 698500"/>
              <a:gd name="connsiteX35" fmla="*/ 4359276 w 4397375"/>
              <a:gd name="connsiteY35" fmla="*/ 660400 h 698500"/>
              <a:gd name="connsiteX36" fmla="*/ 4397375 w 4397375"/>
              <a:gd name="connsiteY36" fmla="*/ 698500 h 698500"/>
              <a:gd name="connsiteX37" fmla="*/ 4397375 w 4397375"/>
              <a:gd name="connsiteY37"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5088 h 698500"/>
              <a:gd name="connsiteX4" fmla="*/ 831851 w 4397375"/>
              <a:gd name="connsiteY4" fmla="*/ 76200 h 698500"/>
              <a:gd name="connsiteX5" fmla="*/ 900907 w 4397375"/>
              <a:gd name="connsiteY5" fmla="*/ 80169 h 698500"/>
              <a:gd name="connsiteX6" fmla="*/ 942976 w 4397375"/>
              <a:gd name="connsiteY6" fmla="*/ 98425 h 698500"/>
              <a:gd name="connsiteX7" fmla="*/ 984251 w 4397375"/>
              <a:gd name="connsiteY7" fmla="*/ 117475 h 698500"/>
              <a:gd name="connsiteX8" fmla="*/ 1504951 w 4397375"/>
              <a:gd name="connsiteY8" fmla="*/ 127000 h 698500"/>
              <a:gd name="connsiteX9" fmla="*/ 1565276 w 4397375"/>
              <a:gd name="connsiteY9" fmla="*/ 127000 h 698500"/>
              <a:gd name="connsiteX10" fmla="*/ 1597026 w 4397375"/>
              <a:gd name="connsiteY10" fmla="*/ 139700 h 698500"/>
              <a:gd name="connsiteX11" fmla="*/ 1638301 w 4397375"/>
              <a:gd name="connsiteY11" fmla="*/ 165100 h 698500"/>
              <a:gd name="connsiteX12" fmla="*/ 1682751 w 4397375"/>
              <a:gd name="connsiteY12" fmla="*/ 193675 h 698500"/>
              <a:gd name="connsiteX13" fmla="*/ 2247901 w 4397375"/>
              <a:gd name="connsiteY13" fmla="*/ 222250 h 698500"/>
              <a:gd name="connsiteX14" fmla="*/ 2336801 w 4397375"/>
              <a:gd name="connsiteY14" fmla="*/ 263525 h 698500"/>
              <a:gd name="connsiteX15" fmla="*/ 2374901 w 4397375"/>
              <a:gd name="connsiteY15" fmla="*/ 282575 h 698500"/>
              <a:gd name="connsiteX16" fmla="*/ 2422526 w 4397375"/>
              <a:gd name="connsiteY16" fmla="*/ 304800 h 698500"/>
              <a:gd name="connsiteX17" fmla="*/ 2514601 w 4397375"/>
              <a:gd name="connsiteY17" fmla="*/ 346075 h 698500"/>
              <a:gd name="connsiteX18" fmla="*/ 2733676 w 4397375"/>
              <a:gd name="connsiteY18" fmla="*/ 365125 h 698500"/>
              <a:gd name="connsiteX19" fmla="*/ 2847976 w 4397375"/>
              <a:gd name="connsiteY19" fmla="*/ 361950 h 698500"/>
              <a:gd name="connsiteX20" fmla="*/ 2930526 w 4397375"/>
              <a:gd name="connsiteY20" fmla="*/ 368300 h 698500"/>
              <a:gd name="connsiteX21" fmla="*/ 2984501 w 4397375"/>
              <a:gd name="connsiteY21" fmla="*/ 403225 h 698500"/>
              <a:gd name="connsiteX22" fmla="*/ 3051176 w 4397375"/>
              <a:gd name="connsiteY22" fmla="*/ 482600 h 698500"/>
              <a:gd name="connsiteX23" fmla="*/ 3076576 w 4397375"/>
              <a:gd name="connsiteY23" fmla="*/ 479425 h 698500"/>
              <a:gd name="connsiteX24" fmla="*/ 3149601 w 4397375"/>
              <a:gd name="connsiteY24" fmla="*/ 485775 h 698500"/>
              <a:gd name="connsiteX25" fmla="*/ 3254376 w 4397375"/>
              <a:gd name="connsiteY25" fmla="*/ 508000 h 698500"/>
              <a:gd name="connsiteX26" fmla="*/ 3600451 w 4397375"/>
              <a:gd name="connsiteY26" fmla="*/ 511175 h 698500"/>
              <a:gd name="connsiteX27" fmla="*/ 3641726 w 4397375"/>
              <a:gd name="connsiteY27" fmla="*/ 517525 h 698500"/>
              <a:gd name="connsiteX28" fmla="*/ 3670301 w 4397375"/>
              <a:gd name="connsiteY28" fmla="*/ 549275 h 698500"/>
              <a:gd name="connsiteX29" fmla="*/ 3705226 w 4397375"/>
              <a:gd name="connsiteY29" fmla="*/ 628650 h 698500"/>
              <a:gd name="connsiteX30" fmla="*/ 3768726 w 4397375"/>
              <a:gd name="connsiteY30" fmla="*/ 647700 h 698500"/>
              <a:gd name="connsiteX31" fmla="*/ 3902076 w 4397375"/>
              <a:gd name="connsiteY31" fmla="*/ 635000 h 698500"/>
              <a:gd name="connsiteX32" fmla="*/ 4162426 w 4397375"/>
              <a:gd name="connsiteY32" fmla="*/ 631825 h 698500"/>
              <a:gd name="connsiteX33" fmla="*/ 4222751 w 4397375"/>
              <a:gd name="connsiteY33" fmla="*/ 628650 h 698500"/>
              <a:gd name="connsiteX34" fmla="*/ 4286251 w 4397375"/>
              <a:gd name="connsiteY34" fmla="*/ 644525 h 698500"/>
              <a:gd name="connsiteX35" fmla="*/ 4359276 w 4397375"/>
              <a:gd name="connsiteY35" fmla="*/ 660400 h 698500"/>
              <a:gd name="connsiteX36" fmla="*/ 4397375 w 4397375"/>
              <a:gd name="connsiteY36" fmla="*/ 698500 h 698500"/>
              <a:gd name="connsiteX37" fmla="*/ 4397375 w 4397375"/>
              <a:gd name="connsiteY37"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5088 h 698500"/>
              <a:gd name="connsiteX4" fmla="*/ 831851 w 4397375"/>
              <a:gd name="connsiteY4" fmla="*/ 76200 h 698500"/>
              <a:gd name="connsiteX5" fmla="*/ 900907 w 4397375"/>
              <a:gd name="connsiteY5" fmla="*/ 80169 h 698500"/>
              <a:gd name="connsiteX6" fmla="*/ 942976 w 4397375"/>
              <a:gd name="connsiteY6" fmla="*/ 98425 h 698500"/>
              <a:gd name="connsiteX7" fmla="*/ 984251 w 4397375"/>
              <a:gd name="connsiteY7" fmla="*/ 117475 h 698500"/>
              <a:gd name="connsiteX8" fmla="*/ 1504951 w 4397375"/>
              <a:gd name="connsiteY8" fmla="*/ 127000 h 698500"/>
              <a:gd name="connsiteX9" fmla="*/ 1565276 w 4397375"/>
              <a:gd name="connsiteY9" fmla="*/ 127000 h 698500"/>
              <a:gd name="connsiteX10" fmla="*/ 1597026 w 4397375"/>
              <a:gd name="connsiteY10" fmla="*/ 139700 h 698500"/>
              <a:gd name="connsiteX11" fmla="*/ 1638301 w 4397375"/>
              <a:gd name="connsiteY11" fmla="*/ 165100 h 698500"/>
              <a:gd name="connsiteX12" fmla="*/ 1682751 w 4397375"/>
              <a:gd name="connsiteY12" fmla="*/ 193675 h 698500"/>
              <a:gd name="connsiteX13" fmla="*/ 2247901 w 4397375"/>
              <a:gd name="connsiteY13" fmla="*/ 222250 h 698500"/>
              <a:gd name="connsiteX14" fmla="*/ 2336801 w 4397375"/>
              <a:gd name="connsiteY14" fmla="*/ 263525 h 698500"/>
              <a:gd name="connsiteX15" fmla="*/ 2374901 w 4397375"/>
              <a:gd name="connsiteY15" fmla="*/ 282575 h 698500"/>
              <a:gd name="connsiteX16" fmla="*/ 2422526 w 4397375"/>
              <a:gd name="connsiteY16" fmla="*/ 304800 h 698500"/>
              <a:gd name="connsiteX17" fmla="*/ 2514601 w 4397375"/>
              <a:gd name="connsiteY17" fmla="*/ 346075 h 698500"/>
              <a:gd name="connsiteX18" fmla="*/ 2733676 w 4397375"/>
              <a:gd name="connsiteY18" fmla="*/ 365125 h 698500"/>
              <a:gd name="connsiteX19" fmla="*/ 2847976 w 4397375"/>
              <a:gd name="connsiteY19" fmla="*/ 361950 h 698500"/>
              <a:gd name="connsiteX20" fmla="*/ 2930526 w 4397375"/>
              <a:gd name="connsiteY20" fmla="*/ 368300 h 698500"/>
              <a:gd name="connsiteX21" fmla="*/ 2984501 w 4397375"/>
              <a:gd name="connsiteY21" fmla="*/ 403225 h 698500"/>
              <a:gd name="connsiteX22" fmla="*/ 3051176 w 4397375"/>
              <a:gd name="connsiteY22" fmla="*/ 482600 h 698500"/>
              <a:gd name="connsiteX23" fmla="*/ 3076576 w 4397375"/>
              <a:gd name="connsiteY23" fmla="*/ 479425 h 698500"/>
              <a:gd name="connsiteX24" fmla="*/ 3149601 w 4397375"/>
              <a:gd name="connsiteY24" fmla="*/ 485775 h 698500"/>
              <a:gd name="connsiteX25" fmla="*/ 3254376 w 4397375"/>
              <a:gd name="connsiteY25" fmla="*/ 508000 h 698500"/>
              <a:gd name="connsiteX26" fmla="*/ 3600451 w 4397375"/>
              <a:gd name="connsiteY26" fmla="*/ 511175 h 698500"/>
              <a:gd name="connsiteX27" fmla="*/ 3641726 w 4397375"/>
              <a:gd name="connsiteY27" fmla="*/ 517525 h 698500"/>
              <a:gd name="connsiteX28" fmla="*/ 3670301 w 4397375"/>
              <a:gd name="connsiteY28" fmla="*/ 549275 h 698500"/>
              <a:gd name="connsiteX29" fmla="*/ 3705226 w 4397375"/>
              <a:gd name="connsiteY29" fmla="*/ 628650 h 698500"/>
              <a:gd name="connsiteX30" fmla="*/ 3768726 w 4397375"/>
              <a:gd name="connsiteY30" fmla="*/ 647700 h 698500"/>
              <a:gd name="connsiteX31" fmla="*/ 3902076 w 4397375"/>
              <a:gd name="connsiteY31" fmla="*/ 635000 h 698500"/>
              <a:gd name="connsiteX32" fmla="*/ 4162426 w 4397375"/>
              <a:gd name="connsiteY32" fmla="*/ 631825 h 698500"/>
              <a:gd name="connsiteX33" fmla="*/ 4222751 w 4397375"/>
              <a:gd name="connsiteY33" fmla="*/ 628650 h 698500"/>
              <a:gd name="connsiteX34" fmla="*/ 4286251 w 4397375"/>
              <a:gd name="connsiteY34" fmla="*/ 644525 h 698500"/>
              <a:gd name="connsiteX35" fmla="*/ 4359276 w 4397375"/>
              <a:gd name="connsiteY35" fmla="*/ 660400 h 698500"/>
              <a:gd name="connsiteX36" fmla="*/ 4397375 w 4397375"/>
              <a:gd name="connsiteY36" fmla="*/ 698500 h 698500"/>
              <a:gd name="connsiteX37" fmla="*/ 4397375 w 4397375"/>
              <a:gd name="connsiteY37"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5088 h 698500"/>
              <a:gd name="connsiteX4" fmla="*/ 831851 w 4397375"/>
              <a:gd name="connsiteY4" fmla="*/ 76200 h 698500"/>
              <a:gd name="connsiteX5" fmla="*/ 900907 w 4397375"/>
              <a:gd name="connsiteY5" fmla="*/ 80169 h 698500"/>
              <a:gd name="connsiteX6" fmla="*/ 942976 w 4397375"/>
              <a:gd name="connsiteY6" fmla="*/ 98425 h 698500"/>
              <a:gd name="connsiteX7" fmla="*/ 984251 w 4397375"/>
              <a:gd name="connsiteY7" fmla="*/ 117475 h 698500"/>
              <a:gd name="connsiteX8" fmla="*/ 1504951 w 4397375"/>
              <a:gd name="connsiteY8" fmla="*/ 127000 h 698500"/>
              <a:gd name="connsiteX9" fmla="*/ 1565276 w 4397375"/>
              <a:gd name="connsiteY9" fmla="*/ 127000 h 698500"/>
              <a:gd name="connsiteX10" fmla="*/ 1597026 w 4397375"/>
              <a:gd name="connsiteY10" fmla="*/ 139700 h 698500"/>
              <a:gd name="connsiteX11" fmla="*/ 1638301 w 4397375"/>
              <a:gd name="connsiteY11" fmla="*/ 165100 h 698500"/>
              <a:gd name="connsiteX12" fmla="*/ 1682751 w 4397375"/>
              <a:gd name="connsiteY12" fmla="*/ 193675 h 698500"/>
              <a:gd name="connsiteX13" fmla="*/ 1708945 w 4397375"/>
              <a:gd name="connsiteY13" fmla="*/ 202406 h 698500"/>
              <a:gd name="connsiteX14" fmla="*/ 2247901 w 4397375"/>
              <a:gd name="connsiteY14" fmla="*/ 222250 h 698500"/>
              <a:gd name="connsiteX15" fmla="*/ 2336801 w 4397375"/>
              <a:gd name="connsiteY15" fmla="*/ 263525 h 698500"/>
              <a:gd name="connsiteX16" fmla="*/ 2374901 w 4397375"/>
              <a:gd name="connsiteY16" fmla="*/ 282575 h 698500"/>
              <a:gd name="connsiteX17" fmla="*/ 2422526 w 4397375"/>
              <a:gd name="connsiteY17" fmla="*/ 304800 h 698500"/>
              <a:gd name="connsiteX18" fmla="*/ 2514601 w 4397375"/>
              <a:gd name="connsiteY18" fmla="*/ 346075 h 698500"/>
              <a:gd name="connsiteX19" fmla="*/ 2733676 w 4397375"/>
              <a:gd name="connsiteY19" fmla="*/ 365125 h 698500"/>
              <a:gd name="connsiteX20" fmla="*/ 2847976 w 4397375"/>
              <a:gd name="connsiteY20" fmla="*/ 361950 h 698500"/>
              <a:gd name="connsiteX21" fmla="*/ 2930526 w 4397375"/>
              <a:gd name="connsiteY21" fmla="*/ 368300 h 698500"/>
              <a:gd name="connsiteX22" fmla="*/ 2984501 w 4397375"/>
              <a:gd name="connsiteY22" fmla="*/ 403225 h 698500"/>
              <a:gd name="connsiteX23" fmla="*/ 3051176 w 4397375"/>
              <a:gd name="connsiteY23" fmla="*/ 482600 h 698500"/>
              <a:gd name="connsiteX24" fmla="*/ 3076576 w 4397375"/>
              <a:gd name="connsiteY24" fmla="*/ 479425 h 698500"/>
              <a:gd name="connsiteX25" fmla="*/ 3149601 w 4397375"/>
              <a:gd name="connsiteY25" fmla="*/ 485775 h 698500"/>
              <a:gd name="connsiteX26" fmla="*/ 3254376 w 4397375"/>
              <a:gd name="connsiteY26" fmla="*/ 508000 h 698500"/>
              <a:gd name="connsiteX27" fmla="*/ 3600451 w 4397375"/>
              <a:gd name="connsiteY27" fmla="*/ 511175 h 698500"/>
              <a:gd name="connsiteX28" fmla="*/ 3641726 w 4397375"/>
              <a:gd name="connsiteY28" fmla="*/ 517525 h 698500"/>
              <a:gd name="connsiteX29" fmla="*/ 3670301 w 4397375"/>
              <a:gd name="connsiteY29" fmla="*/ 549275 h 698500"/>
              <a:gd name="connsiteX30" fmla="*/ 3705226 w 4397375"/>
              <a:gd name="connsiteY30" fmla="*/ 628650 h 698500"/>
              <a:gd name="connsiteX31" fmla="*/ 3768726 w 4397375"/>
              <a:gd name="connsiteY31" fmla="*/ 647700 h 698500"/>
              <a:gd name="connsiteX32" fmla="*/ 3902076 w 4397375"/>
              <a:gd name="connsiteY32" fmla="*/ 635000 h 698500"/>
              <a:gd name="connsiteX33" fmla="*/ 4162426 w 4397375"/>
              <a:gd name="connsiteY33" fmla="*/ 631825 h 698500"/>
              <a:gd name="connsiteX34" fmla="*/ 4222751 w 4397375"/>
              <a:gd name="connsiteY34" fmla="*/ 628650 h 698500"/>
              <a:gd name="connsiteX35" fmla="*/ 4286251 w 4397375"/>
              <a:gd name="connsiteY35" fmla="*/ 644525 h 698500"/>
              <a:gd name="connsiteX36" fmla="*/ 4359276 w 4397375"/>
              <a:gd name="connsiteY36" fmla="*/ 660400 h 698500"/>
              <a:gd name="connsiteX37" fmla="*/ 4397375 w 4397375"/>
              <a:gd name="connsiteY37" fmla="*/ 698500 h 698500"/>
              <a:gd name="connsiteX38" fmla="*/ 4397375 w 4397375"/>
              <a:gd name="connsiteY38"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5088 h 698500"/>
              <a:gd name="connsiteX4" fmla="*/ 831851 w 4397375"/>
              <a:gd name="connsiteY4" fmla="*/ 76200 h 698500"/>
              <a:gd name="connsiteX5" fmla="*/ 900907 w 4397375"/>
              <a:gd name="connsiteY5" fmla="*/ 80169 h 698500"/>
              <a:gd name="connsiteX6" fmla="*/ 942976 w 4397375"/>
              <a:gd name="connsiteY6" fmla="*/ 98425 h 698500"/>
              <a:gd name="connsiteX7" fmla="*/ 984251 w 4397375"/>
              <a:gd name="connsiteY7" fmla="*/ 117475 h 698500"/>
              <a:gd name="connsiteX8" fmla="*/ 1504951 w 4397375"/>
              <a:gd name="connsiteY8" fmla="*/ 127000 h 698500"/>
              <a:gd name="connsiteX9" fmla="*/ 1565276 w 4397375"/>
              <a:gd name="connsiteY9" fmla="*/ 127000 h 698500"/>
              <a:gd name="connsiteX10" fmla="*/ 1597026 w 4397375"/>
              <a:gd name="connsiteY10" fmla="*/ 139700 h 698500"/>
              <a:gd name="connsiteX11" fmla="*/ 1638301 w 4397375"/>
              <a:gd name="connsiteY11" fmla="*/ 165100 h 698500"/>
              <a:gd name="connsiteX12" fmla="*/ 1682751 w 4397375"/>
              <a:gd name="connsiteY12" fmla="*/ 193675 h 698500"/>
              <a:gd name="connsiteX13" fmla="*/ 1708945 w 4397375"/>
              <a:gd name="connsiteY13" fmla="*/ 202406 h 698500"/>
              <a:gd name="connsiteX14" fmla="*/ 2247901 w 4397375"/>
              <a:gd name="connsiteY14" fmla="*/ 222250 h 698500"/>
              <a:gd name="connsiteX15" fmla="*/ 2336801 w 4397375"/>
              <a:gd name="connsiteY15" fmla="*/ 263525 h 698500"/>
              <a:gd name="connsiteX16" fmla="*/ 2374901 w 4397375"/>
              <a:gd name="connsiteY16" fmla="*/ 282575 h 698500"/>
              <a:gd name="connsiteX17" fmla="*/ 2422526 w 4397375"/>
              <a:gd name="connsiteY17" fmla="*/ 304800 h 698500"/>
              <a:gd name="connsiteX18" fmla="*/ 2514601 w 4397375"/>
              <a:gd name="connsiteY18" fmla="*/ 346075 h 698500"/>
              <a:gd name="connsiteX19" fmla="*/ 2733676 w 4397375"/>
              <a:gd name="connsiteY19" fmla="*/ 365125 h 698500"/>
              <a:gd name="connsiteX20" fmla="*/ 2847976 w 4397375"/>
              <a:gd name="connsiteY20" fmla="*/ 361950 h 698500"/>
              <a:gd name="connsiteX21" fmla="*/ 2930526 w 4397375"/>
              <a:gd name="connsiteY21" fmla="*/ 368300 h 698500"/>
              <a:gd name="connsiteX22" fmla="*/ 2984501 w 4397375"/>
              <a:gd name="connsiteY22" fmla="*/ 403225 h 698500"/>
              <a:gd name="connsiteX23" fmla="*/ 3051176 w 4397375"/>
              <a:gd name="connsiteY23" fmla="*/ 482600 h 698500"/>
              <a:gd name="connsiteX24" fmla="*/ 3076576 w 4397375"/>
              <a:gd name="connsiteY24" fmla="*/ 479425 h 698500"/>
              <a:gd name="connsiteX25" fmla="*/ 3149601 w 4397375"/>
              <a:gd name="connsiteY25" fmla="*/ 485775 h 698500"/>
              <a:gd name="connsiteX26" fmla="*/ 3254376 w 4397375"/>
              <a:gd name="connsiteY26" fmla="*/ 508000 h 698500"/>
              <a:gd name="connsiteX27" fmla="*/ 3600451 w 4397375"/>
              <a:gd name="connsiteY27" fmla="*/ 511175 h 698500"/>
              <a:gd name="connsiteX28" fmla="*/ 3641726 w 4397375"/>
              <a:gd name="connsiteY28" fmla="*/ 517525 h 698500"/>
              <a:gd name="connsiteX29" fmla="*/ 3670301 w 4397375"/>
              <a:gd name="connsiteY29" fmla="*/ 549275 h 698500"/>
              <a:gd name="connsiteX30" fmla="*/ 3705226 w 4397375"/>
              <a:gd name="connsiteY30" fmla="*/ 628650 h 698500"/>
              <a:gd name="connsiteX31" fmla="*/ 3768726 w 4397375"/>
              <a:gd name="connsiteY31" fmla="*/ 647700 h 698500"/>
              <a:gd name="connsiteX32" fmla="*/ 3902076 w 4397375"/>
              <a:gd name="connsiteY32" fmla="*/ 635000 h 698500"/>
              <a:gd name="connsiteX33" fmla="*/ 4162426 w 4397375"/>
              <a:gd name="connsiteY33" fmla="*/ 631825 h 698500"/>
              <a:gd name="connsiteX34" fmla="*/ 4222751 w 4397375"/>
              <a:gd name="connsiteY34" fmla="*/ 628650 h 698500"/>
              <a:gd name="connsiteX35" fmla="*/ 4286251 w 4397375"/>
              <a:gd name="connsiteY35" fmla="*/ 644525 h 698500"/>
              <a:gd name="connsiteX36" fmla="*/ 4359276 w 4397375"/>
              <a:gd name="connsiteY36" fmla="*/ 660400 h 698500"/>
              <a:gd name="connsiteX37" fmla="*/ 4397375 w 4397375"/>
              <a:gd name="connsiteY37" fmla="*/ 698500 h 698500"/>
              <a:gd name="connsiteX38" fmla="*/ 4397375 w 4397375"/>
              <a:gd name="connsiteY38"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5088 h 698500"/>
              <a:gd name="connsiteX4" fmla="*/ 831851 w 4397375"/>
              <a:gd name="connsiteY4" fmla="*/ 76200 h 698500"/>
              <a:gd name="connsiteX5" fmla="*/ 900907 w 4397375"/>
              <a:gd name="connsiteY5" fmla="*/ 80169 h 698500"/>
              <a:gd name="connsiteX6" fmla="*/ 942976 w 4397375"/>
              <a:gd name="connsiteY6" fmla="*/ 98425 h 698500"/>
              <a:gd name="connsiteX7" fmla="*/ 984251 w 4397375"/>
              <a:gd name="connsiteY7" fmla="*/ 117475 h 698500"/>
              <a:gd name="connsiteX8" fmla="*/ 1504951 w 4397375"/>
              <a:gd name="connsiteY8" fmla="*/ 127000 h 698500"/>
              <a:gd name="connsiteX9" fmla="*/ 1565276 w 4397375"/>
              <a:gd name="connsiteY9" fmla="*/ 127000 h 698500"/>
              <a:gd name="connsiteX10" fmla="*/ 1597026 w 4397375"/>
              <a:gd name="connsiteY10" fmla="*/ 139700 h 698500"/>
              <a:gd name="connsiteX11" fmla="*/ 1638301 w 4397375"/>
              <a:gd name="connsiteY11" fmla="*/ 165100 h 698500"/>
              <a:gd name="connsiteX12" fmla="*/ 1682751 w 4397375"/>
              <a:gd name="connsiteY12" fmla="*/ 193675 h 698500"/>
              <a:gd name="connsiteX13" fmla="*/ 1708945 w 4397375"/>
              <a:gd name="connsiteY13" fmla="*/ 202406 h 698500"/>
              <a:gd name="connsiteX14" fmla="*/ 2247901 w 4397375"/>
              <a:gd name="connsiteY14" fmla="*/ 222250 h 698500"/>
              <a:gd name="connsiteX15" fmla="*/ 2336801 w 4397375"/>
              <a:gd name="connsiteY15" fmla="*/ 263525 h 698500"/>
              <a:gd name="connsiteX16" fmla="*/ 2374901 w 4397375"/>
              <a:gd name="connsiteY16" fmla="*/ 282575 h 698500"/>
              <a:gd name="connsiteX17" fmla="*/ 2422526 w 4397375"/>
              <a:gd name="connsiteY17" fmla="*/ 304800 h 698500"/>
              <a:gd name="connsiteX18" fmla="*/ 2514601 w 4397375"/>
              <a:gd name="connsiteY18" fmla="*/ 346075 h 698500"/>
              <a:gd name="connsiteX19" fmla="*/ 2733676 w 4397375"/>
              <a:gd name="connsiteY19" fmla="*/ 365125 h 698500"/>
              <a:gd name="connsiteX20" fmla="*/ 2847976 w 4397375"/>
              <a:gd name="connsiteY20" fmla="*/ 361950 h 698500"/>
              <a:gd name="connsiteX21" fmla="*/ 2930526 w 4397375"/>
              <a:gd name="connsiteY21" fmla="*/ 368300 h 698500"/>
              <a:gd name="connsiteX22" fmla="*/ 2984501 w 4397375"/>
              <a:gd name="connsiteY22" fmla="*/ 403225 h 698500"/>
              <a:gd name="connsiteX23" fmla="*/ 3044032 w 4397375"/>
              <a:gd name="connsiteY23" fmla="*/ 473075 h 698500"/>
              <a:gd name="connsiteX24" fmla="*/ 3076576 w 4397375"/>
              <a:gd name="connsiteY24" fmla="*/ 479425 h 698500"/>
              <a:gd name="connsiteX25" fmla="*/ 3149601 w 4397375"/>
              <a:gd name="connsiteY25" fmla="*/ 485775 h 698500"/>
              <a:gd name="connsiteX26" fmla="*/ 3254376 w 4397375"/>
              <a:gd name="connsiteY26" fmla="*/ 508000 h 698500"/>
              <a:gd name="connsiteX27" fmla="*/ 3600451 w 4397375"/>
              <a:gd name="connsiteY27" fmla="*/ 511175 h 698500"/>
              <a:gd name="connsiteX28" fmla="*/ 3641726 w 4397375"/>
              <a:gd name="connsiteY28" fmla="*/ 517525 h 698500"/>
              <a:gd name="connsiteX29" fmla="*/ 3670301 w 4397375"/>
              <a:gd name="connsiteY29" fmla="*/ 549275 h 698500"/>
              <a:gd name="connsiteX30" fmla="*/ 3705226 w 4397375"/>
              <a:gd name="connsiteY30" fmla="*/ 628650 h 698500"/>
              <a:gd name="connsiteX31" fmla="*/ 3768726 w 4397375"/>
              <a:gd name="connsiteY31" fmla="*/ 647700 h 698500"/>
              <a:gd name="connsiteX32" fmla="*/ 3902076 w 4397375"/>
              <a:gd name="connsiteY32" fmla="*/ 635000 h 698500"/>
              <a:gd name="connsiteX33" fmla="*/ 4162426 w 4397375"/>
              <a:gd name="connsiteY33" fmla="*/ 631825 h 698500"/>
              <a:gd name="connsiteX34" fmla="*/ 4222751 w 4397375"/>
              <a:gd name="connsiteY34" fmla="*/ 628650 h 698500"/>
              <a:gd name="connsiteX35" fmla="*/ 4286251 w 4397375"/>
              <a:gd name="connsiteY35" fmla="*/ 644525 h 698500"/>
              <a:gd name="connsiteX36" fmla="*/ 4359276 w 4397375"/>
              <a:gd name="connsiteY36" fmla="*/ 660400 h 698500"/>
              <a:gd name="connsiteX37" fmla="*/ 4397375 w 4397375"/>
              <a:gd name="connsiteY37" fmla="*/ 698500 h 698500"/>
              <a:gd name="connsiteX38" fmla="*/ 4397375 w 4397375"/>
              <a:gd name="connsiteY38"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5088 h 698500"/>
              <a:gd name="connsiteX4" fmla="*/ 831851 w 4397375"/>
              <a:gd name="connsiteY4" fmla="*/ 76200 h 698500"/>
              <a:gd name="connsiteX5" fmla="*/ 900907 w 4397375"/>
              <a:gd name="connsiteY5" fmla="*/ 80169 h 698500"/>
              <a:gd name="connsiteX6" fmla="*/ 942976 w 4397375"/>
              <a:gd name="connsiteY6" fmla="*/ 98425 h 698500"/>
              <a:gd name="connsiteX7" fmla="*/ 984251 w 4397375"/>
              <a:gd name="connsiteY7" fmla="*/ 117475 h 698500"/>
              <a:gd name="connsiteX8" fmla="*/ 1504951 w 4397375"/>
              <a:gd name="connsiteY8" fmla="*/ 127000 h 698500"/>
              <a:gd name="connsiteX9" fmla="*/ 1565276 w 4397375"/>
              <a:gd name="connsiteY9" fmla="*/ 127000 h 698500"/>
              <a:gd name="connsiteX10" fmla="*/ 1597026 w 4397375"/>
              <a:gd name="connsiteY10" fmla="*/ 139700 h 698500"/>
              <a:gd name="connsiteX11" fmla="*/ 1638301 w 4397375"/>
              <a:gd name="connsiteY11" fmla="*/ 165100 h 698500"/>
              <a:gd name="connsiteX12" fmla="*/ 1682751 w 4397375"/>
              <a:gd name="connsiteY12" fmla="*/ 193675 h 698500"/>
              <a:gd name="connsiteX13" fmla="*/ 1708945 w 4397375"/>
              <a:gd name="connsiteY13" fmla="*/ 202406 h 698500"/>
              <a:gd name="connsiteX14" fmla="*/ 2247901 w 4397375"/>
              <a:gd name="connsiteY14" fmla="*/ 222250 h 698500"/>
              <a:gd name="connsiteX15" fmla="*/ 2336801 w 4397375"/>
              <a:gd name="connsiteY15" fmla="*/ 263525 h 698500"/>
              <a:gd name="connsiteX16" fmla="*/ 2374901 w 4397375"/>
              <a:gd name="connsiteY16" fmla="*/ 282575 h 698500"/>
              <a:gd name="connsiteX17" fmla="*/ 2422526 w 4397375"/>
              <a:gd name="connsiteY17" fmla="*/ 304800 h 698500"/>
              <a:gd name="connsiteX18" fmla="*/ 2514601 w 4397375"/>
              <a:gd name="connsiteY18" fmla="*/ 346075 h 698500"/>
              <a:gd name="connsiteX19" fmla="*/ 2733676 w 4397375"/>
              <a:gd name="connsiteY19" fmla="*/ 365125 h 698500"/>
              <a:gd name="connsiteX20" fmla="*/ 2847976 w 4397375"/>
              <a:gd name="connsiteY20" fmla="*/ 361950 h 698500"/>
              <a:gd name="connsiteX21" fmla="*/ 2930526 w 4397375"/>
              <a:gd name="connsiteY21" fmla="*/ 368300 h 698500"/>
              <a:gd name="connsiteX22" fmla="*/ 2984501 w 4397375"/>
              <a:gd name="connsiteY22" fmla="*/ 403225 h 698500"/>
              <a:gd name="connsiteX23" fmla="*/ 3044032 w 4397375"/>
              <a:gd name="connsiteY23" fmla="*/ 473075 h 698500"/>
              <a:gd name="connsiteX24" fmla="*/ 3078957 w 4397375"/>
              <a:gd name="connsiteY24" fmla="*/ 481807 h 698500"/>
              <a:gd name="connsiteX25" fmla="*/ 3149601 w 4397375"/>
              <a:gd name="connsiteY25" fmla="*/ 485775 h 698500"/>
              <a:gd name="connsiteX26" fmla="*/ 3254376 w 4397375"/>
              <a:gd name="connsiteY26" fmla="*/ 508000 h 698500"/>
              <a:gd name="connsiteX27" fmla="*/ 3600451 w 4397375"/>
              <a:gd name="connsiteY27" fmla="*/ 511175 h 698500"/>
              <a:gd name="connsiteX28" fmla="*/ 3641726 w 4397375"/>
              <a:gd name="connsiteY28" fmla="*/ 517525 h 698500"/>
              <a:gd name="connsiteX29" fmla="*/ 3670301 w 4397375"/>
              <a:gd name="connsiteY29" fmla="*/ 549275 h 698500"/>
              <a:gd name="connsiteX30" fmla="*/ 3705226 w 4397375"/>
              <a:gd name="connsiteY30" fmla="*/ 628650 h 698500"/>
              <a:gd name="connsiteX31" fmla="*/ 3768726 w 4397375"/>
              <a:gd name="connsiteY31" fmla="*/ 647700 h 698500"/>
              <a:gd name="connsiteX32" fmla="*/ 3902076 w 4397375"/>
              <a:gd name="connsiteY32" fmla="*/ 635000 h 698500"/>
              <a:gd name="connsiteX33" fmla="*/ 4162426 w 4397375"/>
              <a:gd name="connsiteY33" fmla="*/ 631825 h 698500"/>
              <a:gd name="connsiteX34" fmla="*/ 4222751 w 4397375"/>
              <a:gd name="connsiteY34" fmla="*/ 628650 h 698500"/>
              <a:gd name="connsiteX35" fmla="*/ 4286251 w 4397375"/>
              <a:gd name="connsiteY35" fmla="*/ 644525 h 698500"/>
              <a:gd name="connsiteX36" fmla="*/ 4359276 w 4397375"/>
              <a:gd name="connsiteY36" fmla="*/ 660400 h 698500"/>
              <a:gd name="connsiteX37" fmla="*/ 4397375 w 4397375"/>
              <a:gd name="connsiteY37" fmla="*/ 698500 h 698500"/>
              <a:gd name="connsiteX38" fmla="*/ 4397375 w 4397375"/>
              <a:gd name="connsiteY38"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5088 h 698500"/>
              <a:gd name="connsiteX4" fmla="*/ 831851 w 4397375"/>
              <a:gd name="connsiteY4" fmla="*/ 76200 h 698500"/>
              <a:gd name="connsiteX5" fmla="*/ 900907 w 4397375"/>
              <a:gd name="connsiteY5" fmla="*/ 80169 h 698500"/>
              <a:gd name="connsiteX6" fmla="*/ 942976 w 4397375"/>
              <a:gd name="connsiteY6" fmla="*/ 98425 h 698500"/>
              <a:gd name="connsiteX7" fmla="*/ 984251 w 4397375"/>
              <a:gd name="connsiteY7" fmla="*/ 117475 h 698500"/>
              <a:gd name="connsiteX8" fmla="*/ 1504951 w 4397375"/>
              <a:gd name="connsiteY8" fmla="*/ 127000 h 698500"/>
              <a:gd name="connsiteX9" fmla="*/ 1565276 w 4397375"/>
              <a:gd name="connsiteY9" fmla="*/ 127000 h 698500"/>
              <a:gd name="connsiteX10" fmla="*/ 1597026 w 4397375"/>
              <a:gd name="connsiteY10" fmla="*/ 139700 h 698500"/>
              <a:gd name="connsiteX11" fmla="*/ 1638301 w 4397375"/>
              <a:gd name="connsiteY11" fmla="*/ 165100 h 698500"/>
              <a:gd name="connsiteX12" fmla="*/ 1682751 w 4397375"/>
              <a:gd name="connsiteY12" fmla="*/ 193675 h 698500"/>
              <a:gd name="connsiteX13" fmla="*/ 1708945 w 4397375"/>
              <a:gd name="connsiteY13" fmla="*/ 202406 h 698500"/>
              <a:gd name="connsiteX14" fmla="*/ 2247901 w 4397375"/>
              <a:gd name="connsiteY14" fmla="*/ 222250 h 698500"/>
              <a:gd name="connsiteX15" fmla="*/ 2336801 w 4397375"/>
              <a:gd name="connsiteY15" fmla="*/ 263525 h 698500"/>
              <a:gd name="connsiteX16" fmla="*/ 2374901 w 4397375"/>
              <a:gd name="connsiteY16" fmla="*/ 282575 h 698500"/>
              <a:gd name="connsiteX17" fmla="*/ 2422526 w 4397375"/>
              <a:gd name="connsiteY17" fmla="*/ 304800 h 698500"/>
              <a:gd name="connsiteX18" fmla="*/ 2514601 w 4397375"/>
              <a:gd name="connsiteY18" fmla="*/ 346075 h 698500"/>
              <a:gd name="connsiteX19" fmla="*/ 2733676 w 4397375"/>
              <a:gd name="connsiteY19" fmla="*/ 365125 h 698500"/>
              <a:gd name="connsiteX20" fmla="*/ 2847976 w 4397375"/>
              <a:gd name="connsiteY20" fmla="*/ 361950 h 698500"/>
              <a:gd name="connsiteX21" fmla="*/ 2930526 w 4397375"/>
              <a:gd name="connsiteY21" fmla="*/ 368300 h 698500"/>
              <a:gd name="connsiteX22" fmla="*/ 2984501 w 4397375"/>
              <a:gd name="connsiteY22" fmla="*/ 403225 h 698500"/>
              <a:gd name="connsiteX23" fmla="*/ 3044032 w 4397375"/>
              <a:gd name="connsiteY23" fmla="*/ 473075 h 698500"/>
              <a:gd name="connsiteX24" fmla="*/ 3078957 w 4397375"/>
              <a:gd name="connsiteY24" fmla="*/ 481807 h 698500"/>
              <a:gd name="connsiteX25" fmla="*/ 3149601 w 4397375"/>
              <a:gd name="connsiteY25" fmla="*/ 485775 h 698500"/>
              <a:gd name="connsiteX26" fmla="*/ 3254376 w 4397375"/>
              <a:gd name="connsiteY26" fmla="*/ 508000 h 698500"/>
              <a:gd name="connsiteX27" fmla="*/ 3600451 w 4397375"/>
              <a:gd name="connsiteY27" fmla="*/ 511175 h 698500"/>
              <a:gd name="connsiteX28" fmla="*/ 3641726 w 4397375"/>
              <a:gd name="connsiteY28" fmla="*/ 517525 h 698500"/>
              <a:gd name="connsiteX29" fmla="*/ 3663951 w 4397375"/>
              <a:gd name="connsiteY29" fmla="*/ 533400 h 698500"/>
              <a:gd name="connsiteX30" fmla="*/ 3670301 w 4397375"/>
              <a:gd name="connsiteY30" fmla="*/ 549275 h 698500"/>
              <a:gd name="connsiteX31" fmla="*/ 3705226 w 4397375"/>
              <a:gd name="connsiteY31" fmla="*/ 628650 h 698500"/>
              <a:gd name="connsiteX32" fmla="*/ 3768726 w 4397375"/>
              <a:gd name="connsiteY32" fmla="*/ 647700 h 698500"/>
              <a:gd name="connsiteX33" fmla="*/ 3902076 w 4397375"/>
              <a:gd name="connsiteY33" fmla="*/ 635000 h 698500"/>
              <a:gd name="connsiteX34" fmla="*/ 4162426 w 4397375"/>
              <a:gd name="connsiteY34" fmla="*/ 631825 h 698500"/>
              <a:gd name="connsiteX35" fmla="*/ 4222751 w 4397375"/>
              <a:gd name="connsiteY35" fmla="*/ 628650 h 698500"/>
              <a:gd name="connsiteX36" fmla="*/ 4286251 w 4397375"/>
              <a:gd name="connsiteY36" fmla="*/ 644525 h 698500"/>
              <a:gd name="connsiteX37" fmla="*/ 4359276 w 4397375"/>
              <a:gd name="connsiteY37" fmla="*/ 660400 h 698500"/>
              <a:gd name="connsiteX38" fmla="*/ 4397375 w 4397375"/>
              <a:gd name="connsiteY38" fmla="*/ 698500 h 698500"/>
              <a:gd name="connsiteX39" fmla="*/ 4397375 w 4397375"/>
              <a:gd name="connsiteY39"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5088 h 698500"/>
              <a:gd name="connsiteX4" fmla="*/ 831851 w 4397375"/>
              <a:gd name="connsiteY4" fmla="*/ 76200 h 698500"/>
              <a:gd name="connsiteX5" fmla="*/ 900907 w 4397375"/>
              <a:gd name="connsiteY5" fmla="*/ 80169 h 698500"/>
              <a:gd name="connsiteX6" fmla="*/ 942976 w 4397375"/>
              <a:gd name="connsiteY6" fmla="*/ 98425 h 698500"/>
              <a:gd name="connsiteX7" fmla="*/ 984251 w 4397375"/>
              <a:gd name="connsiteY7" fmla="*/ 117475 h 698500"/>
              <a:gd name="connsiteX8" fmla="*/ 1504951 w 4397375"/>
              <a:gd name="connsiteY8" fmla="*/ 127000 h 698500"/>
              <a:gd name="connsiteX9" fmla="*/ 1565276 w 4397375"/>
              <a:gd name="connsiteY9" fmla="*/ 127000 h 698500"/>
              <a:gd name="connsiteX10" fmla="*/ 1597026 w 4397375"/>
              <a:gd name="connsiteY10" fmla="*/ 139700 h 698500"/>
              <a:gd name="connsiteX11" fmla="*/ 1638301 w 4397375"/>
              <a:gd name="connsiteY11" fmla="*/ 165100 h 698500"/>
              <a:gd name="connsiteX12" fmla="*/ 1682751 w 4397375"/>
              <a:gd name="connsiteY12" fmla="*/ 193675 h 698500"/>
              <a:gd name="connsiteX13" fmla="*/ 1708945 w 4397375"/>
              <a:gd name="connsiteY13" fmla="*/ 202406 h 698500"/>
              <a:gd name="connsiteX14" fmla="*/ 2247901 w 4397375"/>
              <a:gd name="connsiteY14" fmla="*/ 222250 h 698500"/>
              <a:gd name="connsiteX15" fmla="*/ 2336801 w 4397375"/>
              <a:gd name="connsiteY15" fmla="*/ 263525 h 698500"/>
              <a:gd name="connsiteX16" fmla="*/ 2374901 w 4397375"/>
              <a:gd name="connsiteY16" fmla="*/ 282575 h 698500"/>
              <a:gd name="connsiteX17" fmla="*/ 2422526 w 4397375"/>
              <a:gd name="connsiteY17" fmla="*/ 304800 h 698500"/>
              <a:gd name="connsiteX18" fmla="*/ 2514601 w 4397375"/>
              <a:gd name="connsiteY18" fmla="*/ 346075 h 698500"/>
              <a:gd name="connsiteX19" fmla="*/ 2733676 w 4397375"/>
              <a:gd name="connsiteY19" fmla="*/ 365125 h 698500"/>
              <a:gd name="connsiteX20" fmla="*/ 2847976 w 4397375"/>
              <a:gd name="connsiteY20" fmla="*/ 361950 h 698500"/>
              <a:gd name="connsiteX21" fmla="*/ 2930526 w 4397375"/>
              <a:gd name="connsiteY21" fmla="*/ 368300 h 698500"/>
              <a:gd name="connsiteX22" fmla="*/ 2984501 w 4397375"/>
              <a:gd name="connsiteY22" fmla="*/ 403225 h 698500"/>
              <a:gd name="connsiteX23" fmla="*/ 3044032 w 4397375"/>
              <a:gd name="connsiteY23" fmla="*/ 473075 h 698500"/>
              <a:gd name="connsiteX24" fmla="*/ 3078957 w 4397375"/>
              <a:gd name="connsiteY24" fmla="*/ 481807 h 698500"/>
              <a:gd name="connsiteX25" fmla="*/ 3149601 w 4397375"/>
              <a:gd name="connsiteY25" fmla="*/ 485775 h 698500"/>
              <a:gd name="connsiteX26" fmla="*/ 3254376 w 4397375"/>
              <a:gd name="connsiteY26" fmla="*/ 508000 h 698500"/>
              <a:gd name="connsiteX27" fmla="*/ 3600451 w 4397375"/>
              <a:gd name="connsiteY27" fmla="*/ 511175 h 698500"/>
              <a:gd name="connsiteX28" fmla="*/ 3641726 w 4397375"/>
              <a:gd name="connsiteY28" fmla="*/ 517525 h 698500"/>
              <a:gd name="connsiteX29" fmla="*/ 3663951 w 4397375"/>
              <a:gd name="connsiteY29" fmla="*/ 533400 h 698500"/>
              <a:gd name="connsiteX30" fmla="*/ 3679826 w 4397375"/>
              <a:gd name="connsiteY30" fmla="*/ 556418 h 698500"/>
              <a:gd name="connsiteX31" fmla="*/ 3705226 w 4397375"/>
              <a:gd name="connsiteY31" fmla="*/ 628650 h 698500"/>
              <a:gd name="connsiteX32" fmla="*/ 3768726 w 4397375"/>
              <a:gd name="connsiteY32" fmla="*/ 647700 h 698500"/>
              <a:gd name="connsiteX33" fmla="*/ 3902076 w 4397375"/>
              <a:gd name="connsiteY33" fmla="*/ 635000 h 698500"/>
              <a:gd name="connsiteX34" fmla="*/ 4162426 w 4397375"/>
              <a:gd name="connsiteY34" fmla="*/ 631825 h 698500"/>
              <a:gd name="connsiteX35" fmla="*/ 4222751 w 4397375"/>
              <a:gd name="connsiteY35" fmla="*/ 628650 h 698500"/>
              <a:gd name="connsiteX36" fmla="*/ 4286251 w 4397375"/>
              <a:gd name="connsiteY36" fmla="*/ 644525 h 698500"/>
              <a:gd name="connsiteX37" fmla="*/ 4359276 w 4397375"/>
              <a:gd name="connsiteY37" fmla="*/ 660400 h 698500"/>
              <a:gd name="connsiteX38" fmla="*/ 4397375 w 4397375"/>
              <a:gd name="connsiteY38" fmla="*/ 698500 h 698500"/>
              <a:gd name="connsiteX39" fmla="*/ 4397375 w 4397375"/>
              <a:gd name="connsiteY39"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5088 h 698500"/>
              <a:gd name="connsiteX4" fmla="*/ 831851 w 4397375"/>
              <a:gd name="connsiteY4" fmla="*/ 76200 h 698500"/>
              <a:gd name="connsiteX5" fmla="*/ 900907 w 4397375"/>
              <a:gd name="connsiteY5" fmla="*/ 80169 h 698500"/>
              <a:gd name="connsiteX6" fmla="*/ 942976 w 4397375"/>
              <a:gd name="connsiteY6" fmla="*/ 98425 h 698500"/>
              <a:gd name="connsiteX7" fmla="*/ 984251 w 4397375"/>
              <a:gd name="connsiteY7" fmla="*/ 117475 h 698500"/>
              <a:gd name="connsiteX8" fmla="*/ 1504951 w 4397375"/>
              <a:gd name="connsiteY8" fmla="*/ 127000 h 698500"/>
              <a:gd name="connsiteX9" fmla="*/ 1565276 w 4397375"/>
              <a:gd name="connsiteY9" fmla="*/ 127000 h 698500"/>
              <a:gd name="connsiteX10" fmla="*/ 1597026 w 4397375"/>
              <a:gd name="connsiteY10" fmla="*/ 139700 h 698500"/>
              <a:gd name="connsiteX11" fmla="*/ 1638301 w 4397375"/>
              <a:gd name="connsiteY11" fmla="*/ 165100 h 698500"/>
              <a:gd name="connsiteX12" fmla="*/ 1682751 w 4397375"/>
              <a:gd name="connsiteY12" fmla="*/ 193675 h 698500"/>
              <a:gd name="connsiteX13" fmla="*/ 1708945 w 4397375"/>
              <a:gd name="connsiteY13" fmla="*/ 202406 h 698500"/>
              <a:gd name="connsiteX14" fmla="*/ 2247901 w 4397375"/>
              <a:gd name="connsiteY14" fmla="*/ 222250 h 698500"/>
              <a:gd name="connsiteX15" fmla="*/ 2336801 w 4397375"/>
              <a:gd name="connsiteY15" fmla="*/ 263525 h 698500"/>
              <a:gd name="connsiteX16" fmla="*/ 2374901 w 4397375"/>
              <a:gd name="connsiteY16" fmla="*/ 282575 h 698500"/>
              <a:gd name="connsiteX17" fmla="*/ 2422526 w 4397375"/>
              <a:gd name="connsiteY17" fmla="*/ 304800 h 698500"/>
              <a:gd name="connsiteX18" fmla="*/ 2514601 w 4397375"/>
              <a:gd name="connsiteY18" fmla="*/ 346075 h 698500"/>
              <a:gd name="connsiteX19" fmla="*/ 2733676 w 4397375"/>
              <a:gd name="connsiteY19" fmla="*/ 365125 h 698500"/>
              <a:gd name="connsiteX20" fmla="*/ 2847976 w 4397375"/>
              <a:gd name="connsiteY20" fmla="*/ 361950 h 698500"/>
              <a:gd name="connsiteX21" fmla="*/ 2930526 w 4397375"/>
              <a:gd name="connsiteY21" fmla="*/ 368300 h 698500"/>
              <a:gd name="connsiteX22" fmla="*/ 2984501 w 4397375"/>
              <a:gd name="connsiteY22" fmla="*/ 403225 h 698500"/>
              <a:gd name="connsiteX23" fmla="*/ 3044032 w 4397375"/>
              <a:gd name="connsiteY23" fmla="*/ 473075 h 698500"/>
              <a:gd name="connsiteX24" fmla="*/ 3078957 w 4397375"/>
              <a:gd name="connsiteY24" fmla="*/ 481807 h 698500"/>
              <a:gd name="connsiteX25" fmla="*/ 3149601 w 4397375"/>
              <a:gd name="connsiteY25" fmla="*/ 485775 h 698500"/>
              <a:gd name="connsiteX26" fmla="*/ 3254376 w 4397375"/>
              <a:gd name="connsiteY26" fmla="*/ 508000 h 698500"/>
              <a:gd name="connsiteX27" fmla="*/ 3600451 w 4397375"/>
              <a:gd name="connsiteY27" fmla="*/ 511175 h 698500"/>
              <a:gd name="connsiteX28" fmla="*/ 3641726 w 4397375"/>
              <a:gd name="connsiteY28" fmla="*/ 517525 h 698500"/>
              <a:gd name="connsiteX29" fmla="*/ 3663951 w 4397375"/>
              <a:gd name="connsiteY29" fmla="*/ 533400 h 698500"/>
              <a:gd name="connsiteX30" fmla="*/ 3679826 w 4397375"/>
              <a:gd name="connsiteY30" fmla="*/ 556418 h 698500"/>
              <a:gd name="connsiteX31" fmla="*/ 3705226 w 4397375"/>
              <a:gd name="connsiteY31" fmla="*/ 628650 h 698500"/>
              <a:gd name="connsiteX32" fmla="*/ 3730626 w 4397375"/>
              <a:gd name="connsiteY32" fmla="*/ 642938 h 698500"/>
              <a:gd name="connsiteX33" fmla="*/ 3768726 w 4397375"/>
              <a:gd name="connsiteY33" fmla="*/ 647700 h 698500"/>
              <a:gd name="connsiteX34" fmla="*/ 3902076 w 4397375"/>
              <a:gd name="connsiteY34" fmla="*/ 635000 h 698500"/>
              <a:gd name="connsiteX35" fmla="*/ 4162426 w 4397375"/>
              <a:gd name="connsiteY35" fmla="*/ 631825 h 698500"/>
              <a:gd name="connsiteX36" fmla="*/ 4222751 w 4397375"/>
              <a:gd name="connsiteY36" fmla="*/ 628650 h 698500"/>
              <a:gd name="connsiteX37" fmla="*/ 4286251 w 4397375"/>
              <a:gd name="connsiteY37" fmla="*/ 644525 h 698500"/>
              <a:gd name="connsiteX38" fmla="*/ 4359276 w 4397375"/>
              <a:gd name="connsiteY38" fmla="*/ 660400 h 698500"/>
              <a:gd name="connsiteX39" fmla="*/ 4397375 w 4397375"/>
              <a:gd name="connsiteY39" fmla="*/ 698500 h 698500"/>
              <a:gd name="connsiteX40" fmla="*/ 4397375 w 4397375"/>
              <a:gd name="connsiteY40" fmla="*/ 698500 h 698500"/>
              <a:gd name="connsiteX0" fmla="*/ 0 w 4397375"/>
              <a:gd name="connsiteY0" fmla="*/ 0 h 698500"/>
              <a:gd name="connsiteX1" fmla="*/ 298451 w 4397375"/>
              <a:gd name="connsiteY1" fmla="*/ 47625 h 698500"/>
              <a:gd name="connsiteX2" fmla="*/ 361951 w 4397375"/>
              <a:gd name="connsiteY2" fmla="*/ 73025 h 698500"/>
              <a:gd name="connsiteX3" fmla="*/ 704851 w 4397375"/>
              <a:gd name="connsiteY3" fmla="*/ 65088 h 698500"/>
              <a:gd name="connsiteX4" fmla="*/ 831851 w 4397375"/>
              <a:gd name="connsiteY4" fmla="*/ 76200 h 698500"/>
              <a:gd name="connsiteX5" fmla="*/ 900907 w 4397375"/>
              <a:gd name="connsiteY5" fmla="*/ 80169 h 698500"/>
              <a:gd name="connsiteX6" fmla="*/ 942976 w 4397375"/>
              <a:gd name="connsiteY6" fmla="*/ 98425 h 698500"/>
              <a:gd name="connsiteX7" fmla="*/ 984251 w 4397375"/>
              <a:gd name="connsiteY7" fmla="*/ 117475 h 698500"/>
              <a:gd name="connsiteX8" fmla="*/ 1504951 w 4397375"/>
              <a:gd name="connsiteY8" fmla="*/ 127000 h 698500"/>
              <a:gd name="connsiteX9" fmla="*/ 1565276 w 4397375"/>
              <a:gd name="connsiteY9" fmla="*/ 127000 h 698500"/>
              <a:gd name="connsiteX10" fmla="*/ 1597026 w 4397375"/>
              <a:gd name="connsiteY10" fmla="*/ 139700 h 698500"/>
              <a:gd name="connsiteX11" fmla="*/ 1638301 w 4397375"/>
              <a:gd name="connsiteY11" fmla="*/ 165100 h 698500"/>
              <a:gd name="connsiteX12" fmla="*/ 1682751 w 4397375"/>
              <a:gd name="connsiteY12" fmla="*/ 193675 h 698500"/>
              <a:gd name="connsiteX13" fmla="*/ 1708945 w 4397375"/>
              <a:gd name="connsiteY13" fmla="*/ 202406 h 698500"/>
              <a:gd name="connsiteX14" fmla="*/ 2247901 w 4397375"/>
              <a:gd name="connsiteY14" fmla="*/ 222250 h 698500"/>
              <a:gd name="connsiteX15" fmla="*/ 2336801 w 4397375"/>
              <a:gd name="connsiteY15" fmla="*/ 263525 h 698500"/>
              <a:gd name="connsiteX16" fmla="*/ 2374901 w 4397375"/>
              <a:gd name="connsiteY16" fmla="*/ 282575 h 698500"/>
              <a:gd name="connsiteX17" fmla="*/ 2422526 w 4397375"/>
              <a:gd name="connsiteY17" fmla="*/ 304800 h 698500"/>
              <a:gd name="connsiteX18" fmla="*/ 2514601 w 4397375"/>
              <a:gd name="connsiteY18" fmla="*/ 346075 h 698500"/>
              <a:gd name="connsiteX19" fmla="*/ 2733676 w 4397375"/>
              <a:gd name="connsiteY19" fmla="*/ 365125 h 698500"/>
              <a:gd name="connsiteX20" fmla="*/ 2847976 w 4397375"/>
              <a:gd name="connsiteY20" fmla="*/ 361950 h 698500"/>
              <a:gd name="connsiteX21" fmla="*/ 2930526 w 4397375"/>
              <a:gd name="connsiteY21" fmla="*/ 368300 h 698500"/>
              <a:gd name="connsiteX22" fmla="*/ 2984501 w 4397375"/>
              <a:gd name="connsiteY22" fmla="*/ 403225 h 698500"/>
              <a:gd name="connsiteX23" fmla="*/ 3044032 w 4397375"/>
              <a:gd name="connsiteY23" fmla="*/ 473075 h 698500"/>
              <a:gd name="connsiteX24" fmla="*/ 3078957 w 4397375"/>
              <a:gd name="connsiteY24" fmla="*/ 481807 h 698500"/>
              <a:gd name="connsiteX25" fmla="*/ 3149601 w 4397375"/>
              <a:gd name="connsiteY25" fmla="*/ 485775 h 698500"/>
              <a:gd name="connsiteX26" fmla="*/ 3254376 w 4397375"/>
              <a:gd name="connsiteY26" fmla="*/ 508000 h 698500"/>
              <a:gd name="connsiteX27" fmla="*/ 3600451 w 4397375"/>
              <a:gd name="connsiteY27" fmla="*/ 511175 h 698500"/>
              <a:gd name="connsiteX28" fmla="*/ 3641726 w 4397375"/>
              <a:gd name="connsiteY28" fmla="*/ 517525 h 698500"/>
              <a:gd name="connsiteX29" fmla="*/ 3663951 w 4397375"/>
              <a:gd name="connsiteY29" fmla="*/ 533400 h 698500"/>
              <a:gd name="connsiteX30" fmla="*/ 3679826 w 4397375"/>
              <a:gd name="connsiteY30" fmla="*/ 556418 h 698500"/>
              <a:gd name="connsiteX31" fmla="*/ 3705226 w 4397375"/>
              <a:gd name="connsiteY31" fmla="*/ 628650 h 698500"/>
              <a:gd name="connsiteX32" fmla="*/ 3730626 w 4397375"/>
              <a:gd name="connsiteY32" fmla="*/ 642938 h 698500"/>
              <a:gd name="connsiteX33" fmla="*/ 3768726 w 4397375"/>
              <a:gd name="connsiteY33" fmla="*/ 647700 h 698500"/>
              <a:gd name="connsiteX34" fmla="*/ 3902076 w 4397375"/>
              <a:gd name="connsiteY34" fmla="*/ 635000 h 698500"/>
              <a:gd name="connsiteX35" fmla="*/ 4162426 w 4397375"/>
              <a:gd name="connsiteY35" fmla="*/ 631825 h 698500"/>
              <a:gd name="connsiteX36" fmla="*/ 4229894 w 4397375"/>
              <a:gd name="connsiteY36" fmla="*/ 635793 h 698500"/>
              <a:gd name="connsiteX37" fmla="*/ 4286251 w 4397375"/>
              <a:gd name="connsiteY37" fmla="*/ 644525 h 698500"/>
              <a:gd name="connsiteX38" fmla="*/ 4359276 w 4397375"/>
              <a:gd name="connsiteY38" fmla="*/ 660400 h 698500"/>
              <a:gd name="connsiteX39" fmla="*/ 4397375 w 4397375"/>
              <a:gd name="connsiteY39" fmla="*/ 698500 h 698500"/>
              <a:gd name="connsiteX40" fmla="*/ 4397375 w 4397375"/>
              <a:gd name="connsiteY40" fmla="*/ 698500 h 698500"/>
              <a:gd name="connsiteX0" fmla="*/ 0 w 5466556"/>
              <a:gd name="connsiteY0" fmla="*/ 0 h 829469"/>
              <a:gd name="connsiteX1" fmla="*/ 298451 w 5466556"/>
              <a:gd name="connsiteY1" fmla="*/ 47625 h 829469"/>
              <a:gd name="connsiteX2" fmla="*/ 361951 w 5466556"/>
              <a:gd name="connsiteY2" fmla="*/ 73025 h 829469"/>
              <a:gd name="connsiteX3" fmla="*/ 704851 w 5466556"/>
              <a:gd name="connsiteY3" fmla="*/ 65088 h 829469"/>
              <a:gd name="connsiteX4" fmla="*/ 831851 w 5466556"/>
              <a:gd name="connsiteY4" fmla="*/ 76200 h 829469"/>
              <a:gd name="connsiteX5" fmla="*/ 900907 w 5466556"/>
              <a:gd name="connsiteY5" fmla="*/ 80169 h 829469"/>
              <a:gd name="connsiteX6" fmla="*/ 942976 w 5466556"/>
              <a:gd name="connsiteY6" fmla="*/ 98425 h 829469"/>
              <a:gd name="connsiteX7" fmla="*/ 984251 w 5466556"/>
              <a:gd name="connsiteY7" fmla="*/ 117475 h 829469"/>
              <a:gd name="connsiteX8" fmla="*/ 1504951 w 5466556"/>
              <a:gd name="connsiteY8" fmla="*/ 127000 h 829469"/>
              <a:gd name="connsiteX9" fmla="*/ 1565276 w 5466556"/>
              <a:gd name="connsiteY9" fmla="*/ 127000 h 829469"/>
              <a:gd name="connsiteX10" fmla="*/ 1597026 w 5466556"/>
              <a:gd name="connsiteY10" fmla="*/ 139700 h 829469"/>
              <a:gd name="connsiteX11" fmla="*/ 1638301 w 5466556"/>
              <a:gd name="connsiteY11" fmla="*/ 165100 h 829469"/>
              <a:gd name="connsiteX12" fmla="*/ 1682751 w 5466556"/>
              <a:gd name="connsiteY12" fmla="*/ 193675 h 829469"/>
              <a:gd name="connsiteX13" fmla="*/ 1708945 w 5466556"/>
              <a:gd name="connsiteY13" fmla="*/ 202406 h 829469"/>
              <a:gd name="connsiteX14" fmla="*/ 2247901 w 5466556"/>
              <a:gd name="connsiteY14" fmla="*/ 222250 h 829469"/>
              <a:gd name="connsiteX15" fmla="*/ 2336801 w 5466556"/>
              <a:gd name="connsiteY15" fmla="*/ 263525 h 829469"/>
              <a:gd name="connsiteX16" fmla="*/ 2374901 w 5466556"/>
              <a:gd name="connsiteY16" fmla="*/ 282575 h 829469"/>
              <a:gd name="connsiteX17" fmla="*/ 2422526 w 5466556"/>
              <a:gd name="connsiteY17" fmla="*/ 304800 h 829469"/>
              <a:gd name="connsiteX18" fmla="*/ 2514601 w 5466556"/>
              <a:gd name="connsiteY18" fmla="*/ 346075 h 829469"/>
              <a:gd name="connsiteX19" fmla="*/ 2733676 w 5466556"/>
              <a:gd name="connsiteY19" fmla="*/ 365125 h 829469"/>
              <a:gd name="connsiteX20" fmla="*/ 2847976 w 5466556"/>
              <a:gd name="connsiteY20" fmla="*/ 361950 h 829469"/>
              <a:gd name="connsiteX21" fmla="*/ 2930526 w 5466556"/>
              <a:gd name="connsiteY21" fmla="*/ 368300 h 829469"/>
              <a:gd name="connsiteX22" fmla="*/ 2984501 w 5466556"/>
              <a:gd name="connsiteY22" fmla="*/ 403225 h 829469"/>
              <a:gd name="connsiteX23" fmla="*/ 3044032 w 5466556"/>
              <a:gd name="connsiteY23" fmla="*/ 473075 h 829469"/>
              <a:gd name="connsiteX24" fmla="*/ 3078957 w 5466556"/>
              <a:gd name="connsiteY24" fmla="*/ 481807 h 829469"/>
              <a:gd name="connsiteX25" fmla="*/ 3149601 w 5466556"/>
              <a:gd name="connsiteY25" fmla="*/ 485775 h 829469"/>
              <a:gd name="connsiteX26" fmla="*/ 3254376 w 5466556"/>
              <a:gd name="connsiteY26" fmla="*/ 508000 h 829469"/>
              <a:gd name="connsiteX27" fmla="*/ 3600451 w 5466556"/>
              <a:gd name="connsiteY27" fmla="*/ 511175 h 829469"/>
              <a:gd name="connsiteX28" fmla="*/ 3641726 w 5466556"/>
              <a:gd name="connsiteY28" fmla="*/ 517525 h 829469"/>
              <a:gd name="connsiteX29" fmla="*/ 3663951 w 5466556"/>
              <a:gd name="connsiteY29" fmla="*/ 533400 h 829469"/>
              <a:gd name="connsiteX30" fmla="*/ 3679826 w 5466556"/>
              <a:gd name="connsiteY30" fmla="*/ 556418 h 829469"/>
              <a:gd name="connsiteX31" fmla="*/ 3705226 w 5466556"/>
              <a:gd name="connsiteY31" fmla="*/ 628650 h 829469"/>
              <a:gd name="connsiteX32" fmla="*/ 3730626 w 5466556"/>
              <a:gd name="connsiteY32" fmla="*/ 642938 h 829469"/>
              <a:gd name="connsiteX33" fmla="*/ 3768726 w 5466556"/>
              <a:gd name="connsiteY33" fmla="*/ 647700 h 829469"/>
              <a:gd name="connsiteX34" fmla="*/ 3902076 w 5466556"/>
              <a:gd name="connsiteY34" fmla="*/ 635000 h 829469"/>
              <a:gd name="connsiteX35" fmla="*/ 4162426 w 5466556"/>
              <a:gd name="connsiteY35" fmla="*/ 631825 h 829469"/>
              <a:gd name="connsiteX36" fmla="*/ 4229894 w 5466556"/>
              <a:gd name="connsiteY36" fmla="*/ 635793 h 829469"/>
              <a:gd name="connsiteX37" fmla="*/ 4286251 w 5466556"/>
              <a:gd name="connsiteY37" fmla="*/ 644525 h 829469"/>
              <a:gd name="connsiteX38" fmla="*/ 4359276 w 5466556"/>
              <a:gd name="connsiteY38" fmla="*/ 660400 h 829469"/>
              <a:gd name="connsiteX39" fmla="*/ 4397375 w 5466556"/>
              <a:gd name="connsiteY39" fmla="*/ 698500 h 829469"/>
              <a:gd name="connsiteX40" fmla="*/ 5466556 w 5466556"/>
              <a:gd name="connsiteY40" fmla="*/ 829469 h 829469"/>
              <a:gd name="connsiteX0" fmla="*/ 0 w 5466556"/>
              <a:gd name="connsiteY0" fmla="*/ 0 h 829469"/>
              <a:gd name="connsiteX1" fmla="*/ 298451 w 5466556"/>
              <a:gd name="connsiteY1" fmla="*/ 47625 h 829469"/>
              <a:gd name="connsiteX2" fmla="*/ 361951 w 5466556"/>
              <a:gd name="connsiteY2" fmla="*/ 73025 h 829469"/>
              <a:gd name="connsiteX3" fmla="*/ 704851 w 5466556"/>
              <a:gd name="connsiteY3" fmla="*/ 65088 h 829469"/>
              <a:gd name="connsiteX4" fmla="*/ 831851 w 5466556"/>
              <a:gd name="connsiteY4" fmla="*/ 76200 h 829469"/>
              <a:gd name="connsiteX5" fmla="*/ 900907 w 5466556"/>
              <a:gd name="connsiteY5" fmla="*/ 80169 h 829469"/>
              <a:gd name="connsiteX6" fmla="*/ 942976 w 5466556"/>
              <a:gd name="connsiteY6" fmla="*/ 98425 h 829469"/>
              <a:gd name="connsiteX7" fmla="*/ 984251 w 5466556"/>
              <a:gd name="connsiteY7" fmla="*/ 117475 h 829469"/>
              <a:gd name="connsiteX8" fmla="*/ 1504951 w 5466556"/>
              <a:gd name="connsiteY8" fmla="*/ 127000 h 829469"/>
              <a:gd name="connsiteX9" fmla="*/ 1565276 w 5466556"/>
              <a:gd name="connsiteY9" fmla="*/ 127000 h 829469"/>
              <a:gd name="connsiteX10" fmla="*/ 1597026 w 5466556"/>
              <a:gd name="connsiteY10" fmla="*/ 139700 h 829469"/>
              <a:gd name="connsiteX11" fmla="*/ 1638301 w 5466556"/>
              <a:gd name="connsiteY11" fmla="*/ 165100 h 829469"/>
              <a:gd name="connsiteX12" fmla="*/ 1682751 w 5466556"/>
              <a:gd name="connsiteY12" fmla="*/ 193675 h 829469"/>
              <a:gd name="connsiteX13" fmla="*/ 1708945 w 5466556"/>
              <a:gd name="connsiteY13" fmla="*/ 202406 h 829469"/>
              <a:gd name="connsiteX14" fmla="*/ 2247901 w 5466556"/>
              <a:gd name="connsiteY14" fmla="*/ 222250 h 829469"/>
              <a:gd name="connsiteX15" fmla="*/ 2336801 w 5466556"/>
              <a:gd name="connsiteY15" fmla="*/ 263525 h 829469"/>
              <a:gd name="connsiteX16" fmla="*/ 2374901 w 5466556"/>
              <a:gd name="connsiteY16" fmla="*/ 282575 h 829469"/>
              <a:gd name="connsiteX17" fmla="*/ 2422526 w 5466556"/>
              <a:gd name="connsiteY17" fmla="*/ 304800 h 829469"/>
              <a:gd name="connsiteX18" fmla="*/ 2514601 w 5466556"/>
              <a:gd name="connsiteY18" fmla="*/ 346075 h 829469"/>
              <a:gd name="connsiteX19" fmla="*/ 2733676 w 5466556"/>
              <a:gd name="connsiteY19" fmla="*/ 365125 h 829469"/>
              <a:gd name="connsiteX20" fmla="*/ 2847976 w 5466556"/>
              <a:gd name="connsiteY20" fmla="*/ 361950 h 829469"/>
              <a:gd name="connsiteX21" fmla="*/ 2930526 w 5466556"/>
              <a:gd name="connsiteY21" fmla="*/ 368300 h 829469"/>
              <a:gd name="connsiteX22" fmla="*/ 2984501 w 5466556"/>
              <a:gd name="connsiteY22" fmla="*/ 403225 h 829469"/>
              <a:gd name="connsiteX23" fmla="*/ 3044032 w 5466556"/>
              <a:gd name="connsiteY23" fmla="*/ 473075 h 829469"/>
              <a:gd name="connsiteX24" fmla="*/ 3078957 w 5466556"/>
              <a:gd name="connsiteY24" fmla="*/ 481807 h 829469"/>
              <a:gd name="connsiteX25" fmla="*/ 3149601 w 5466556"/>
              <a:gd name="connsiteY25" fmla="*/ 485775 h 829469"/>
              <a:gd name="connsiteX26" fmla="*/ 3254376 w 5466556"/>
              <a:gd name="connsiteY26" fmla="*/ 508000 h 829469"/>
              <a:gd name="connsiteX27" fmla="*/ 3600451 w 5466556"/>
              <a:gd name="connsiteY27" fmla="*/ 511175 h 829469"/>
              <a:gd name="connsiteX28" fmla="*/ 3641726 w 5466556"/>
              <a:gd name="connsiteY28" fmla="*/ 517525 h 829469"/>
              <a:gd name="connsiteX29" fmla="*/ 3663951 w 5466556"/>
              <a:gd name="connsiteY29" fmla="*/ 533400 h 829469"/>
              <a:gd name="connsiteX30" fmla="*/ 3679826 w 5466556"/>
              <a:gd name="connsiteY30" fmla="*/ 556418 h 829469"/>
              <a:gd name="connsiteX31" fmla="*/ 3705226 w 5466556"/>
              <a:gd name="connsiteY31" fmla="*/ 628650 h 829469"/>
              <a:gd name="connsiteX32" fmla="*/ 3730626 w 5466556"/>
              <a:gd name="connsiteY32" fmla="*/ 642938 h 829469"/>
              <a:gd name="connsiteX33" fmla="*/ 3768726 w 5466556"/>
              <a:gd name="connsiteY33" fmla="*/ 647700 h 829469"/>
              <a:gd name="connsiteX34" fmla="*/ 3902076 w 5466556"/>
              <a:gd name="connsiteY34" fmla="*/ 635000 h 829469"/>
              <a:gd name="connsiteX35" fmla="*/ 4162426 w 5466556"/>
              <a:gd name="connsiteY35" fmla="*/ 631825 h 829469"/>
              <a:gd name="connsiteX36" fmla="*/ 4229894 w 5466556"/>
              <a:gd name="connsiteY36" fmla="*/ 635793 h 829469"/>
              <a:gd name="connsiteX37" fmla="*/ 4286251 w 5466556"/>
              <a:gd name="connsiteY37" fmla="*/ 644525 h 829469"/>
              <a:gd name="connsiteX38" fmla="*/ 4359276 w 5466556"/>
              <a:gd name="connsiteY38" fmla="*/ 660400 h 829469"/>
              <a:gd name="connsiteX39" fmla="*/ 4397375 w 5466556"/>
              <a:gd name="connsiteY39" fmla="*/ 698500 h 829469"/>
              <a:gd name="connsiteX40" fmla="*/ 5466556 w 5466556"/>
              <a:gd name="connsiteY40" fmla="*/ 829469 h 829469"/>
              <a:gd name="connsiteX0" fmla="*/ 0 w 5466556"/>
              <a:gd name="connsiteY0" fmla="*/ 0 h 829469"/>
              <a:gd name="connsiteX1" fmla="*/ 298451 w 5466556"/>
              <a:gd name="connsiteY1" fmla="*/ 47625 h 829469"/>
              <a:gd name="connsiteX2" fmla="*/ 361951 w 5466556"/>
              <a:gd name="connsiteY2" fmla="*/ 73025 h 829469"/>
              <a:gd name="connsiteX3" fmla="*/ 704851 w 5466556"/>
              <a:gd name="connsiteY3" fmla="*/ 65088 h 829469"/>
              <a:gd name="connsiteX4" fmla="*/ 831851 w 5466556"/>
              <a:gd name="connsiteY4" fmla="*/ 76200 h 829469"/>
              <a:gd name="connsiteX5" fmla="*/ 900907 w 5466556"/>
              <a:gd name="connsiteY5" fmla="*/ 80169 h 829469"/>
              <a:gd name="connsiteX6" fmla="*/ 942976 w 5466556"/>
              <a:gd name="connsiteY6" fmla="*/ 98425 h 829469"/>
              <a:gd name="connsiteX7" fmla="*/ 984251 w 5466556"/>
              <a:gd name="connsiteY7" fmla="*/ 117475 h 829469"/>
              <a:gd name="connsiteX8" fmla="*/ 1504951 w 5466556"/>
              <a:gd name="connsiteY8" fmla="*/ 127000 h 829469"/>
              <a:gd name="connsiteX9" fmla="*/ 1565276 w 5466556"/>
              <a:gd name="connsiteY9" fmla="*/ 127000 h 829469"/>
              <a:gd name="connsiteX10" fmla="*/ 1597026 w 5466556"/>
              <a:gd name="connsiteY10" fmla="*/ 139700 h 829469"/>
              <a:gd name="connsiteX11" fmla="*/ 1638301 w 5466556"/>
              <a:gd name="connsiteY11" fmla="*/ 165100 h 829469"/>
              <a:gd name="connsiteX12" fmla="*/ 1682751 w 5466556"/>
              <a:gd name="connsiteY12" fmla="*/ 193675 h 829469"/>
              <a:gd name="connsiteX13" fmla="*/ 1708945 w 5466556"/>
              <a:gd name="connsiteY13" fmla="*/ 202406 h 829469"/>
              <a:gd name="connsiteX14" fmla="*/ 2247901 w 5466556"/>
              <a:gd name="connsiteY14" fmla="*/ 222250 h 829469"/>
              <a:gd name="connsiteX15" fmla="*/ 2336801 w 5466556"/>
              <a:gd name="connsiteY15" fmla="*/ 263525 h 829469"/>
              <a:gd name="connsiteX16" fmla="*/ 2374901 w 5466556"/>
              <a:gd name="connsiteY16" fmla="*/ 282575 h 829469"/>
              <a:gd name="connsiteX17" fmla="*/ 2422526 w 5466556"/>
              <a:gd name="connsiteY17" fmla="*/ 304800 h 829469"/>
              <a:gd name="connsiteX18" fmla="*/ 2514601 w 5466556"/>
              <a:gd name="connsiteY18" fmla="*/ 346075 h 829469"/>
              <a:gd name="connsiteX19" fmla="*/ 2733676 w 5466556"/>
              <a:gd name="connsiteY19" fmla="*/ 365125 h 829469"/>
              <a:gd name="connsiteX20" fmla="*/ 2847976 w 5466556"/>
              <a:gd name="connsiteY20" fmla="*/ 361950 h 829469"/>
              <a:gd name="connsiteX21" fmla="*/ 2930526 w 5466556"/>
              <a:gd name="connsiteY21" fmla="*/ 368300 h 829469"/>
              <a:gd name="connsiteX22" fmla="*/ 2984501 w 5466556"/>
              <a:gd name="connsiteY22" fmla="*/ 403225 h 829469"/>
              <a:gd name="connsiteX23" fmla="*/ 3044032 w 5466556"/>
              <a:gd name="connsiteY23" fmla="*/ 473075 h 829469"/>
              <a:gd name="connsiteX24" fmla="*/ 3078957 w 5466556"/>
              <a:gd name="connsiteY24" fmla="*/ 481807 h 829469"/>
              <a:gd name="connsiteX25" fmla="*/ 3149601 w 5466556"/>
              <a:gd name="connsiteY25" fmla="*/ 485775 h 829469"/>
              <a:gd name="connsiteX26" fmla="*/ 3254376 w 5466556"/>
              <a:gd name="connsiteY26" fmla="*/ 508000 h 829469"/>
              <a:gd name="connsiteX27" fmla="*/ 3600451 w 5466556"/>
              <a:gd name="connsiteY27" fmla="*/ 511175 h 829469"/>
              <a:gd name="connsiteX28" fmla="*/ 3641726 w 5466556"/>
              <a:gd name="connsiteY28" fmla="*/ 517525 h 829469"/>
              <a:gd name="connsiteX29" fmla="*/ 3663951 w 5466556"/>
              <a:gd name="connsiteY29" fmla="*/ 533400 h 829469"/>
              <a:gd name="connsiteX30" fmla="*/ 3679826 w 5466556"/>
              <a:gd name="connsiteY30" fmla="*/ 556418 h 829469"/>
              <a:gd name="connsiteX31" fmla="*/ 3705226 w 5466556"/>
              <a:gd name="connsiteY31" fmla="*/ 628650 h 829469"/>
              <a:gd name="connsiteX32" fmla="*/ 3730626 w 5466556"/>
              <a:gd name="connsiteY32" fmla="*/ 642938 h 829469"/>
              <a:gd name="connsiteX33" fmla="*/ 3768726 w 5466556"/>
              <a:gd name="connsiteY33" fmla="*/ 647700 h 829469"/>
              <a:gd name="connsiteX34" fmla="*/ 3902076 w 5466556"/>
              <a:gd name="connsiteY34" fmla="*/ 635000 h 829469"/>
              <a:gd name="connsiteX35" fmla="*/ 4162426 w 5466556"/>
              <a:gd name="connsiteY35" fmla="*/ 631825 h 829469"/>
              <a:gd name="connsiteX36" fmla="*/ 4229894 w 5466556"/>
              <a:gd name="connsiteY36" fmla="*/ 635793 h 829469"/>
              <a:gd name="connsiteX37" fmla="*/ 4286251 w 5466556"/>
              <a:gd name="connsiteY37" fmla="*/ 644525 h 829469"/>
              <a:gd name="connsiteX38" fmla="*/ 4359276 w 5466556"/>
              <a:gd name="connsiteY38" fmla="*/ 660400 h 829469"/>
              <a:gd name="connsiteX39" fmla="*/ 4409281 w 5466556"/>
              <a:gd name="connsiteY39" fmla="*/ 696119 h 829469"/>
              <a:gd name="connsiteX40" fmla="*/ 5466556 w 5466556"/>
              <a:gd name="connsiteY40" fmla="*/ 829469 h 829469"/>
              <a:gd name="connsiteX0" fmla="*/ 0 w 5466556"/>
              <a:gd name="connsiteY0" fmla="*/ 0 h 829469"/>
              <a:gd name="connsiteX1" fmla="*/ 298451 w 5466556"/>
              <a:gd name="connsiteY1" fmla="*/ 47625 h 829469"/>
              <a:gd name="connsiteX2" fmla="*/ 361951 w 5466556"/>
              <a:gd name="connsiteY2" fmla="*/ 73025 h 829469"/>
              <a:gd name="connsiteX3" fmla="*/ 704851 w 5466556"/>
              <a:gd name="connsiteY3" fmla="*/ 65088 h 829469"/>
              <a:gd name="connsiteX4" fmla="*/ 831851 w 5466556"/>
              <a:gd name="connsiteY4" fmla="*/ 76200 h 829469"/>
              <a:gd name="connsiteX5" fmla="*/ 900907 w 5466556"/>
              <a:gd name="connsiteY5" fmla="*/ 80169 h 829469"/>
              <a:gd name="connsiteX6" fmla="*/ 942976 w 5466556"/>
              <a:gd name="connsiteY6" fmla="*/ 98425 h 829469"/>
              <a:gd name="connsiteX7" fmla="*/ 984251 w 5466556"/>
              <a:gd name="connsiteY7" fmla="*/ 117475 h 829469"/>
              <a:gd name="connsiteX8" fmla="*/ 1504951 w 5466556"/>
              <a:gd name="connsiteY8" fmla="*/ 127000 h 829469"/>
              <a:gd name="connsiteX9" fmla="*/ 1565276 w 5466556"/>
              <a:gd name="connsiteY9" fmla="*/ 127000 h 829469"/>
              <a:gd name="connsiteX10" fmla="*/ 1597026 w 5466556"/>
              <a:gd name="connsiteY10" fmla="*/ 139700 h 829469"/>
              <a:gd name="connsiteX11" fmla="*/ 1638301 w 5466556"/>
              <a:gd name="connsiteY11" fmla="*/ 165100 h 829469"/>
              <a:gd name="connsiteX12" fmla="*/ 1682751 w 5466556"/>
              <a:gd name="connsiteY12" fmla="*/ 193675 h 829469"/>
              <a:gd name="connsiteX13" fmla="*/ 1708945 w 5466556"/>
              <a:gd name="connsiteY13" fmla="*/ 202406 h 829469"/>
              <a:gd name="connsiteX14" fmla="*/ 2247901 w 5466556"/>
              <a:gd name="connsiteY14" fmla="*/ 222250 h 829469"/>
              <a:gd name="connsiteX15" fmla="*/ 2336801 w 5466556"/>
              <a:gd name="connsiteY15" fmla="*/ 263525 h 829469"/>
              <a:gd name="connsiteX16" fmla="*/ 2374901 w 5466556"/>
              <a:gd name="connsiteY16" fmla="*/ 282575 h 829469"/>
              <a:gd name="connsiteX17" fmla="*/ 2422526 w 5466556"/>
              <a:gd name="connsiteY17" fmla="*/ 304800 h 829469"/>
              <a:gd name="connsiteX18" fmla="*/ 2514601 w 5466556"/>
              <a:gd name="connsiteY18" fmla="*/ 346075 h 829469"/>
              <a:gd name="connsiteX19" fmla="*/ 2733676 w 5466556"/>
              <a:gd name="connsiteY19" fmla="*/ 365125 h 829469"/>
              <a:gd name="connsiteX20" fmla="*/ 2847976 w 5466556"/>
              <a:gd name="connsiteY20" fmla="*/ 361950 h 829469"/>
              <a:gd name="connsiteX21" fmla="*/ 2930526 w 5466556"/>
              <a:gd name="connsiteY21" fmla="*/ 368300 h 829469"/>
              <a:gd name="connsiteX22" fmla="*/ 2984501 w 5466556"/>
              <a:gd name="connsiteY22" fmla="*/ 403225 h 829469"/>
              <a:gd name="connsiteX23" fmla="*/ 3044032 w 5466556"/>
              <a:gd name="connsiteY23" fmla="*/ 473075 h 829469"/>
              <a:gd name="connsiteX24" fmla="*/ 3078957 w 5466556"/>
              <a:gd name="connsiteY24" fmla="*/ 481807 h 829469"/>
              <a:gd name="connsiteX25" fmla="*/ 3149601 w 5466556"/>
              <a:gd name="connsiteY25" fmla="*/ 485775 h 829469"/>
              <a:gd name="connsiteX26" fmla="*/ 3254376 w 5466556"/>
              <a:gd name="connsiteY26" fmla="*/ 508000 h 829469"/>
              <a:gd name="connsiteX27" fmla="*/ 3600451 w 5466556"/>
              <a:gd name="connsiteY27" fmla="*/ 511175 h 829469"/>
              <a:gd name="connsiteX28" fmla="*/ 3641726 w 5466556"/>
              <a:gd name="connsiteY28" fmla="*/ 517525 h 829469"/>
              <a:gd name="connsiteX29" fmla="*/ 3663951 w 5466556"/>
              <a:gd name="connsiteY29" fmla="*/ 533400 h 829469"/>
              <a:gd name="connsiteX30" fmla="*/ 3679826 w 5466556"/>
              <a:gd name="connsiteY30" fmla="*/ 556418 h 829469"/>
              <a:gd name="connsiteX31" fmla="*/ 3705226 w 5466556"/>
              <a:gd name="connsiteY31" fmla="*/ 628650 h 829469"/>
              <a:gd name="connsiteX32" fmla="*/ 3730626 w 5466556"/>
              <a:gd name="connsiteY32" fmla="*/ 642938 h 829469"/>
              <a:gd name="connsiteX33" fmla="*/ 3768726 w 5466556"/>
              <a:gd name="connsiteY33" fmla="*/ 647700 h 829469"/>
              <a:gd name="connsiteX34" fmla="*/ 3902076 w 5466556"/>
              <a:gd name="connsiteY34" fmla="*/ 635000 h 829469"/>
              <a:gd name="connsiteX35" fmla="*/ 4162426 w 5466556"/>
              <a:gd name="connsiteY35" fmla="*/ 631825 h 829469"/>
              <a:gd name="connsiteX36" fmla="*/ 4229894 w 5466556"/>
              <a:gd name="connsiteY36" fmla="*/ 635793 h 829469"/>
              <a:gd name="connsiteX37" fmla="*/ 4286251 w 5466556"/>
              <a:gd name="connsiteY37" fmla="*/ 644525 h 829469"/>
              <a:gd name="connsiteX38" fmla="*/ 4359276 w 5466556"/>
              <a:gd name="connsiteY38" fmla="*/ 660400 h 829469"/>
              <a:gd name="connsiteX39" fmla="*/ 4402137 w 5466556"/>
              <a:gd name="connsiteY39" fmla="*/ 686594 h 829469"/>
              <a:gd name="connsiteX40" fmla="*/ 5466556 w 5466556"/>
              <a:gd name="connsiteY40" fmla="*/ 829469 h 829469"/>
              <a:gd name="connsiteX0" fmla="*/ 0 w 5466556"/>
              <a:gd name="connsiteY0" fmla="*/ 0 h 829469"/>
              <a:gd name="connsiteX1" fmla="*/ 298451 w 5466556"/>
              <a:gd name="connsiteY1" fmla="*/ 47625 h 829469"/>
              <a:gd name="connsiteX2" fmla="*/ 361951 w 5466556"/>
              <a:gd name="connsiteY2" fmla="*/ 73025 h 829469"/>
              <a:gd name="connsiteX3" fmla="*/ 704851 w 5466556"/>
              <a:gd name="connsiteY3" fmla="*/ 65088 h 829469"/>
              <a:gd name="connsiteX4" fmla="*/ 831851 w 5466556"/>
              <a:gd name="connsiteY4" fmla="*/ 76200 h 829469"/>
              <a:gd name="connsiteX5" fmla="*/ 900907 w 5466556"/>
              <a:gd name="connsiteY5" fmla="*/ 80169 h 829469"/>
              <a:gd name="connsiteX6" fmla="*/ 942976 w 5466556"/>
              <a:gd name="connsiteY6" fmla="*/ 98425 h 829469"/>
              <a:gd name="connsiteX7" fmla="*/ 984251 w 5466556"/>
              <a:gd name="connsiteY7" fmla="*/ 117475 h 829469"/>
              <a:gd name="connsiteX8" fmla="*/ 1504951 w 5466556"/>
              <a:gd name="connsiteY8" fmla="*/ 127000 h 829469"/>
              <a:gd name="connsiteX9" fmla="*/ 1565276 w 5466556"/>
              <a:gd name="connsiteY9" fmla="*/ 127000 h 829469"/>
              <a:gd name="connsiteX10" fmla="*/ 1597026 w 5466556"/>
              <a:gd name="connsiteY10" fmla="*/ 139700 h 829469"/>
              <a:gd name="connsiteX11" fmla="*/ 1638301 w 5466556"/>
              <a:gd name="connsiteY11" fmla="*/ 165100 h 829469"/>
              <a:gd name="connsiteX12" fmla="*/ 1682751 w 5466556"/>
              <a:gd name="connsiteY12" fmla="*/ 193675 h 829469"/>
              <a:gd name="connsiteX13" fmla="*/ 1708945 w 5466556"/>
              <a:gd name="connsiteY13" fmla="*/ 202406 h 829469"/>
              <a:gd name="connsiteX14" fmla="*/ 2247901 w 5466556"/>
              <a:gd name="connsiteY14" fmla="*/ 222250 h 829469"/>
              <a:gd name="connsiteX15" fmla="*/ 2336801 w 5466556"/>
              <a:gd name="connsiteY15" fmla="*/ 263525 h 829469"/>
              <a:gd name="connsiteX16" fmla="*/ 2374901 w 5466556"/>
              <a:gd name="connsiteY16" fmla="*/ 282575 h 829469"/>
              <a:gd name="connsiteX17" fmla="*/ 2422526 w 5466556"/>
              <a:gd name="connsiteY17" fmla="*/ 304800 h 829469"/>
              <a:gd name="connsiteX18" fmla="*/ 2514601 w 5466556"/>
              <a:gd name="connsiteY18" fmla="*/ 346075 h 829469"/>
              <a:gd name="connsiteX19" fmla="*/ 2733676 w 5466556"/>
              <a:gd name="connsiteY19" fmla="*/ 365125 h 829469"/>
              <a:gd name="connsiteX20" fmla="*/ 2847976 w 5466556"/>
              <a:gd name="connsiteY20" fmla="*/ 361950 h 829469"/>
              <a:gd name="connsiteX21" fmla="*/ 2930526 w 5466556"/>
              <a:gd name="connsiteY21" fmla="*/ 368300 h 829469"/>
              <a:gd name="connsiteX22" fmla="*/ 2984501 w 5466556"/>
              <a:gd name="connsiteY22" fmla="*/ 403225 h 829469"/>
              <a:gd name="connsiteX23" fmla="*/ 3044032 w 5466556"/>
              <a:gd name="connsiteY23" fmla="*/ 473075 h 829469"/>
              <a:gd name="connsiteX24" fmla="*/ 3078957 w 5466556"/>
              <a:gd name="connsiteY24" fmla="*/ 481807 h 829469"/>
              <a:gd name="connsiteX25" fmla="*/ 3149601 w 5466556"/>
              <a:gd name="connsiteY25" fmla="*/ 485775 h 829469"/>
              <a:gd name="connsiteX26" fmla="*/ 3254376 w 5466556"/>
              <a:gd name="connsiteY26" fmla="*/ 508000 h 829469"/>
              <a:gd name="connsiteX27" fmla="*/ 3600451 w 5466556"/>
              <a:gd name="connsiteY27" fmla="*/ 511175 h 829469"/>
              <a:gd name="connsiteX28" fmla="*/ 3641726 w 5466556"/>
              <a:gd name="connsiteY28" fmla="*/ 517525 h 829469"/>
              <a:gd name="connsiteX29" fmla="*/ 3663951 w 5466556"/>
              <a:gd name="connsiteY29" fmla="*/ 533400 h 829469"/>
              <a:gd name="connsiteX30" fmla="*/ 3679826 w 5466556"/>
              <a:gd name="connsiteY30" fmla="*/ 556418 h 829469"/>
              <a:gd name="connsiteX31" fmla="*/ 3705226 w 5466556"/>
              <a:gd name="connsiteY31" fmla="*/ 628650 h 829469"/>
              <a:gd name="connsiteX32" fmla="*/ 3730626 w 5466556"/>
              <a:gd name="connsiteY32" fmla="*/ 642938 h 829469"/>
              <a:gd name="connsiteX33" fmla="*/ 3768726 w 5466556"/>
              <a:gd name="connsiteY33" fmla="*/ 647700 h 829469"/>
              <a:gd name="connsiteX34" fmla="*/ 3902076 w 5466556"/>
              <a:gd name="connsiteY34" fmla="*/ 635000 h 829469"/>
              <a:gd name="connsiteX35" fmla="*/ 4162426 w 5466556"/>
              <a:gd name="connsiteY35" fmla="*/ 631825 h 829469"/>
              <a:gd name="connsiteX36" fmla="*/ 4229894 w 5466556"/>
              <a:gd name="connsiteY36" fmla="*/ 635793 h 829469"/>
              <a:gd name="connsiteX37" fmla="*/ 4286251 w 5466556"/>
              <a:gd name="connsiteY37" fmla="*/ 644525 h 829469"/>
              <a:gd name="connsiteX38" fmla="*/ 4359276 w 5466556"/>
              <a:gd name="connsiteY38" fmla="*/ 660400 h 829469"/>
              <a:gd name="connsiteX39" fmla="*/ 4402137 w 5466556"/>
              <a:gd name="connsiteY39" fmla="*/ 686594 h 829469"/>
              <a:gd name="connsiteX40" fmla="*/ 4428331 w 5466556"/>
              <a:gd name="connsiteY40" fmla="*/ 700088 h 829469"/>
              <a:gd name="connsiteX41" fmla="*/ 5466556 w 5466556"/>
              <a:gd name="connsiteY41" fmla="*/ 829469 h 829469"/>
              <a:gd name="connsiteX0" fmla="*/ 0 w 5466556"/>
              <a:gd name="connsiteY0" fmla="*/ 0 h 829469"/>
              <a:gd name="connsiteX1" fmla="*/ 298451 w 5466556"/>
              <a:gd name="connsiteY1" fmla="*/ 47625 h 829469"/>
              <a:gd name="connsiteX2" fmla="*/ 361951 w 5466556"/>
              <a:gd name="connsiteY2" fmla="*/ 73025 h 829469"/>
              <a:gd name="connsiteX3" fmla="*/ 704851 w 5466556"/>
              <a:gd name="connsiteY3" fmla="*/ 65088 h 829469"/>
              <a:gd name="connsiteX4" fmla="*/ 831851 w 5466556"/>
              <a:gd name="connsiteY4" fmla="*/ 76200 h 829469"/>
              <a:gd name="connsiteX5" fmla="*/ 900907 w 5466556"/>
              <a:gd name="connsiteY5" fmla="*/ 80169 h 829469"/>
              <a:gd name="connsiteX6" fmla="*/ 942976 w 5466556"/>
              <a:gd name="connsiteY6" fmla="*/ 98425 h 829469"/>
              <a:gd name="connsiteX7" fmla="*/ 984251 w 5466556"/>
              <a:gd name="connsiteY7" fmla="*/ 117475 h 829469"/>
              <a:gd name="connsiteX8" fmla="*/ 1504951 w 5466556"/>
              <a:gd name="connsiteY8" fmla="*/ 127000 h 829469"/>
              <a:gd name="connsiteX9" fmla="*/ 1565276 w 5466556"/>
              <a:gd name="connsiteY9" fmla="*/ 127000 h 829469"/>
              <a:gd name="connsiteX10" fmla="*/ 1597026 w 5466556"/>
              <a:gd name="connsiteY10" fmla="*/ 139700 h 829469"/>
              <a:gd name="connsiteX11" fmla="*/ 1638301 w 5466556"/>
              <a:gd name="connsiteY11" fmla="*/ 165100 h 829469"/>
              <a:gd name="connsiteX12" fmla="*/ 1682751 w 5466556"/>
              <a:gd name="connsiteY12" fmla="*/ 193675 h 829469"/>
              <a:gd name="connsiteX13" fmla="*/ 1708945 w 5466556"/>
              <a:gd name="connsiteY13" fmla="*/ 202406 h 829469"/>
              <a:gd name="connsiteX14" fmla="*/ 2247901 w 5466556"/>
              <a:gd name="connsiteY14" fmla="*/ 222250 h 829469"/>
              <a:gd name="connsiteX15" fmla="*/ 2336801 w 5466556"/>
              <a:gd name="connsiteY15" fmla="*/ 263525 h 829469"/>
              <a:gd name="connsiteX16" fmla="*/ 2374901 w 5466556"/>
              <a:gd name="connsiteY16" fmla="*/ 282575 h 829469"/>
              <a:gd name="connsiteX17" fmla="*/ 2422526 w 5466556"/>
              <a:gd name="connsiteY17" fmla="*/ 304800 h 829469"/>
              <a:gd name="connsiteX18" fmla="*/ 2514601 w 5466556"/>
              <a:gd name="connsiteY18" fmla="*/ 346075 h 829469"/>
              <a:gd name="connsiteX19" fmla="*/ 2733676 w 5466556"/>
              <a:gd name="connsiteY19" fmla="*/ 365125 h 829469"/>
              <a:gd name="connsiteX20" fmla="*/ 2847976 w 5466556"/>
              <a:gd name="connsiteY20" fmla="*/ 361950 h 829469"/>
              <a:gd name="connsiteX21" fmla="*/ 2930526 w 5466556"/>
              <a:gd name="connsiteY21" fmla="*/ 368300 h 829469"/>
              <a:gd name="connsiteX22" fmla="*/ 2984501 w 5466556"/>
              <a:gd name="connsiteY22" fmla="*/ 403225 h 829469"/>
              <a:gd name="connsiteX23" fmla="*/ 3044032 w 5466556"/>
              <a:gd name="connsiteY23" fmla="*/ 473075 h 829469"/>
              <a:gd name="connsiteX24" fmla="*/ 3078957 w 5466556"/>
              <a:gd name="connsiteY24" fmla="*/ 481807 h 829469"/>
              <a:gd name="connsiteX25" fmla="*/ 3149601 w 5466556"/>
              <a:gd name="connsiteY25" fmla="*/ 485775 h 829469"/>
              <a:gd name="connsiteX26" fmla="*/ 3254376 w 5466556"/>
              <a:gd name="connsiteY26" fmla="*/ 508000 h 829469"/>
              <a:gd name="connsiteX27" fmla="*/ 3600451 w 5466556"/>
              <a:gd name="connsiteY27" fmla="*/ 511175 h 829469"/>
              <a:gd name="connsiteX28" fmla="*/ 3641726 w 5466556"/>
              <a:gd name="connsiteY28" fmla="*/ 517525 h 829469"/>
              <a:gd name="connsiteX29" fmla="*/ 3663951 w 5466556"/>
              <a:gd name="connsiteY29" fmla="*/ 533400 h 829469"/>
              <a:gd name="connsiteX30" fmla="*/ 3679826 w 5466556"/>
              <a:gd name="connsiteY30" fmla="*/ 556418 h 829469"/>
              <a:gd name="connsiteX31" fmla="*/ 3705226 w 5466556"/>
              <a:gd name="connsiteY31" fmla="*/ 628650 h 829469"/>
              <a:gd name="connsiteX32" fmla="*/ 3730626 w 5466556"/>
              <a:gd name="connsiteY32" fmla="*/ 642938 h 829469"/>
              <a:gd name="connsiteX33" fmla="*/ 3768726 w 5466556"/>
              <a:gd name="connsiteY33" fmla="*/ 647700 h 829469"/>
              <a:gd name="connsiteX34" fmla="*/ 3902076 w 5466556"/>
              <a:gd name="connsiteY34" fmla="*/ 635000 h 829469"/>
              <a:gd name="connsiteX35" fmla="*/ 4162426 w 5466556"/>
              <a:gd name="connsiteY35" fmla="*/ 631825 h 829469"/>
              <a:gd name="connsiteX36" fmla="*/ 4229894 w 5466556"/>
              <a:gd name="connsiteY36" fmla="*/ 635793 h 829469"/>
              <a:gd name="connsiteX37" fmla="*/ 4286251 w 5466556"/>
              <a:gd name="connsiteY37" fmla="*/ 644525 h 829469"/>
              <a:gd name="connsiteX38" fmla="*/ 4359276 w 5466556"/>
              <a:gd name="connsiteY38" fmla="*/ 660400 h 829469"/>
              <a:gd name="connsiteX39" fmla="*/ 4402137 w 5466556"/>
              <a:gd name="connsiteY39" fmla="*/ 686594 h 829469"/>
              <a:gd name="connsiteX40" fmla="*/ 4428331 w 5466556"/>
              <a:gd name="connsiteY40" fmla="*/ 700088 h 829469"/>
              <a:gd name="connsiteX41" fmla="*/ 5466556 w 5466556"/>
              <a:gd name="connsiteY41" fmla="*/ 829469 h 829469"/>
              <a:gd name="connsiteX0" fmla="*/ 0 w 5466556"/>
              <a:gd name="connsiteY0" fmla="*/ 0 h 829469"/>
              <a:gd name="connsiteX1" fmla="*/ 298451 w 5466556"/>
              <a:gd name="connsiteY1" fmla="*/ 47625 h 829469"/>
              <a:gd name="connsiteX2" fmla="*/ 361951 w 5466556"/>
              <a:gd name="connsiteY2" fmla="*/ 73025 h 829469"/>
              <a:gd name="connsiteX3" fmla="*/ 704851 w 5466556"/>
              <a:gd name="connsiteY3" fmla="*/ 65088 h 829469"/>
              <a:gd name="connsiteX4" fmla="*/ 831851 w 5466556"/>
              <a:gd name="connsiteY4" fmla="*/ 76200 h 829469"/>
              <a:gd name="connsiteX5" fmla="*/ 900907 w 5466556"/>
              <a:gd name="connsiteY5" fmla="*/ 80169 h 829469"/>
              <a:gd name="connsiteX6" fmla="*/ 942976 w 5466556"/>
              <a:gd name="connsiteY6" fmla="*/ 98425 h 829469"/>
              <a:gd name="connsiteX7" fmla="*/ 984251 w 5466556"/>
              <a:gd name="connsiteY7" fmla="*/ 117475 h 829469"/>
              <a:gd name="connsiteX8" fmla="*/ 1504951 w 5466556"/>
              <a:gd name="connsiteY8" fmla="*/ 127000 h 829469"/>
              <a:gd name="connsiteX9" fmla="*/ 1565276 w 5466556"/>
              <a:gd name="connsiteY9" fmla="*/ 127000 h 829469"/>
              <a:gd name="connsiteX10" fmla="*/ 1597026 w 5466556"/>
              <a:gd name="connsiteY10" fmla="*/ 139700 h 829469"/>
              <a:gd name="connsiteX11" fmla="*/ 1638301 w 5466556"/>
              <a:gd name="connsiteY11" fmla="*/ 165100 h 829469"/>
              <a:gd name="connsiteX12" fmla="*/ 1682751 w 5466556"/>
              <a:gd name="connsiteY12" fmla="*/ 193675 h 829469"/>
              <a:gd name="connsiteX13" fmla="*/ 1708945 w 5466556"/>
              <a:gd name="connsiteY13" fmla="*/ 202406 h 829469"/>
              <a:gd name="connsiteX14" fmla="*/ 2247901 w 5466556"/>
              <a:gd name="connsiteY14" fmla="*/ 222250 h 829469"/>
              <a:gd name="connsiteX15" fmla="*/ 2336801 w 5466556"/>
              <a:gd name="connsiteY15" fmla="*/ 263525 h 829469"/>
              <a:gd name="connsiteX16" fmla="*/ 2374901 w 5466556"/>
              <a:gd name="connsiteY16" fmla="*/ 282575 h 829469"/>
              <a:gd name="connsiteX17" fmla="*/ 2422526 w 5466556"/>
              <a:gd name="connsiteY17" fmla="*/ 304800 h 829469"/>
              <a:gd name="connsiteX18" fmla="*/ 2514601 w 5466556"/>
              <a:gd name="connsiteY18" fmla="*/ 346075 h 829469"/>
              <a:gd name="connsiteX19" fmla="*/ 2733676 w 5466556"/>
              <a:gd name="connsiteY19" fmla="*/ 365125 h 829469"/>
              <a:gd name="connsiteX20" fmla="*/ 2847976 w 5466556"/>
              <a:gd name="connsiteY20" fmla="*/ 361950 h 829469"/>
              <a:gd name="connsiteX21" fmla="*/ 2930526 w 5466556"/>
              <a:gd name="connsiteY21" fmla="*/ 368300 h 829469"/>
              <a:gd name="connsiteX22" fmla="*/ 2984501 w 5466556"/>
              <a:gd name="connsiteY22" fmla="*/ 403225 h 829469"/>
              <a:gd name="connsiteX23" fmla="*/ 3044032 w 5466556"/>
              <a:gd name="connsiteY23" fmla="*/ 473075 h 829469"/>
              <a:gd name="connsiteX24" fmla="*/ 3078957 w 5466556"/>
              <a:gd name="connsiteY24" fmla="*/ 481807 h 829469"/>
              <a:gd name="connsiteX25" fmla="*/ 3149601 w 5466556"/>
              <a:gd name="connsiteY25" fmla="*/ 485775 h 829469"/>
              <a:gd name="connsiteX26" fmla="*/ 3254376 w 5466556"/>
              <a:gd name="connsiteY26" fmla="*/ 508000 h 829469"/>
              <a:gd name="connsiteX27" fmla="*/ 3600451 w 5466556"/>
              <a:gd name="connsiteY27" fmla="*/ 511175 h 829469"/>
              <a:gd name="connsiteX28" fmla="*/ 3641726 w 5466556"/>
              <a:gd name="connsiteY28" fmla="*/ 517525 h 829469"/>
              <a:gd name="connsiteX29" fmla="*/ 3663951 w 5466556"/>
              <a:gd name="connsiteY29" fmla="*/ 533400 h 829469"/>
              <a:gd name="connsiteX30" fmla="*/ 3679826 w 5466556"/>
              <a:gd name="connsiteY30" fmla="*/ 556418 h 829469"/>
              <a:gd name="connsiteX31" fmla="*/ 3705226 w 5466556"/>
              <a:gd name="connsiteY31" fmla="*/ 628650 h 829469"/>
              <a:gd name="connsiteX32" fmla="*/ 3730626 w 5466556"/>
              <a:gd name="connsiteY32" fmla="*/ 642938 h 829469"/>
              <a:gd name="connsiteX33" fmla="*/ 3768726 w 5466556"/>
              <a:gd name="connsiteY33" fmla="*/ 647700 h 829469"/>
              <a:gd name="connsiteX34" fmla="*/ 3902076 w 5466556"/>
              <a:gd name="connsiteY34" fmla="*/ 635000 h 829469"/>
              <a:gd name="connsiteX35" fmla="*/ 4162426 w 5466556"/>
              <a:gd name="connsiteY35" fmla="*/ 631825 h 829469"/>
              <a:gd name="connsiteX36" fmla="*/ 4229894 w 5466556"/>
              <a:gd name="connsiteY36" fmla="*/ 635793 h 829469"/>
              <a:gd name="connsiteX37" fmla="*/ 4286251 w 5466556"/>
              <a:gd name="connsiteY37" fmla="*/ 644525 h 829469"/>
              <a:gd name="connsiteX38" fmla="*/ 4359276 w 5466556"/>
              <a:gd name="connsiteY38" fmla="*/ 660400 h 829469"/>
              <a:gd name="connsiteX39" fmla="*/ 4402137 w 5466556"/>
              <a:gd name="connsiteY39" fmla="*/ 686594 h 829469"/>
              <a:gd name="connsiteX40" fmla="*/ 4428331 w 5466556"/>
              <a:gd name="connsiteY40" fmla="*/ 700088 h 829469"/>
              <a:gd name="connsiteX41" fmla="*/ 4525963 w 5466556"/>
              <a:gd name="connsiteY41" fmla="*/ 714375 h 829469"/>
              <a:gd name="connsiteX42" fmla="*/ 5466556 w 5466556"/>
              <a:gd name="connsiteY42" fmla="*/ 829469 h 829469"/>
              <a:gd name="connsiteX0" fmla="*/ 0 w 5466556"/>
              <a:gd name="connsiteY0" fmla="*/ 0 h 829469"/>
              <a:gd name="connsiteX1" fmla="*/ 298451 w 5466556"/>
              <a:gd name="connsiteY1" fmla="*/ 47625 h 829469"/>
              <a:gd name="connsiteX2" fmla="*/ 361951 w 5466556"/>
              <a:gd name="connsiteY2" fmla="*/ 73025 h 829469"/>
              <a:gd name="connsiteX3" fmla="*/ 704851 w 5466556"/>
              <a:gd name="connsiteY3" fmla="*/ 65088 h 829469"/>
              <a:gd name="connsiteX4" fmla="*/ 831851 w 5466556"/>
              <a:gd name="connsiteY4" fmla="*/ 76200 h 829469"/>
              <a:gd name="connsiteX5" fmla="*/ 900907 w 5466556"/>
              <a:gd name="connsiteY5" fmla="*/ 80169 h 829469"/>
              <a:gd name="connsiteX6" fmla="*/ 942976 w 5466556"/>
              <a:gd name="connsiteY6" fmla="*/ 98425 h 829469"/>
              <a:gd name="connsiteX7" fmla="*/ 984251 w 5466556"/>
              <a:gd name="connsiteY7" fmla="*/ 117475 h 829469"/>
              <a:gd name="connsiteX8" fmla="*/ 1504951 w 5466556"/>
              <a:gd name="connsiteY8" fmla="*/ 127000 h 829469"/>
              <a:gd name="connsiteX9" fmla="*/ 1565276 w 5466556"/>
              <a:gd name="connsiteY9" fmla="*/ 127000 h 829469"/>
              <a:gd name="connsiteX10" fmla="*/ 1597026 w 5466556"/>
              <a:gd name="connsiteY10" fmla="*/ 139700 h 829469"/>
              <a:gd name="connsiteX11" fmla="*/ 1638301 w 5466556"/>
              <a:gd name="connsiteY11" fmla="*/ 165100 h 829469"/>
              <a:gd name="connsiteX12" fmla="*/ 1682751 w 5466556"/>
              <a:gd name="connsiteY12" fmla="*/ 193675 h 829469"/>
              <a:gd name="connsiteX13" fmla="*/ 1708945 w 5466556"/>
              <a:gd name="connsiteY13" fmla="*/ 202406 h 829469"/>
              <a:gd name="connsiteX14" fmla="*/ 2247901 w 5466556"/>
              <a:gd name="connsiteY14" fmla="*/ 222250 h 829469"/>
              <a:gd name="connsiteX15" fmla="*/ 2336801 w 5466556"/>
              <a:gd name="connsiteY15" fmla="*/ 263525 h 829469"/>
              <a:gd name="connsiteX16" fmla="*/ 2374901 w 5466556"/>
              <a:gd name="connsiteY16" fmla="*/ 282575 h 829469"/>
              <a:gd name="connsiteX17" fmla="*/ 2422526 w 5466556"/>
              <a:gd name="connsiteY17" fmla="*/ 304800 h 829469"/>
              <a:gd name="connsiteX18" fmla="*/ 2514601 w 5466556"/>
              <a:gd name="connsiteY18" fmla="*/ 346075 h 829469"/>
              <a:gd name="connsiteX19" fmla="*/ 2733676 w 5466556"/>
              <a:gd name="connsiteY19" fmla="*/ 365125 h 829469"/>
              <a:gd name="connsiteX20" fmla="*/ 2847976 w 5466556"/>
              <a:gd name="connsiteY20" fmla="*/ 361950 h 829469"/>
              <a:gd name="connsiteX21" fmla="*/ 2930526 w 5466556"/>
              <a:gd name="connsiteY21" fmla="*/ 368300 h 829469"/>
              <a:gd name="connsiteX22" fmla="*/ 2984501 w 5466556"/>
              <a:gd name="connsiteY22" fmla="*/ 403225 h 829469"/>
              <a:gd name="connsiteX23" fmla="*/ 3044032 w 5466556"/>
              <a:gd name="connsiteY23" fmla="*/ 473075 h 829469"/>
              <a:gd name="connsiteX24" fmla="*/ 3078957 w 5466556"/>
              <a:gd name="connsiteY24" fmla="*/ 481807 h 829469"/>
              <a:gd name="connsiteX25" fmla="*/ 3149601 w 5466556"/>
              <a:gd name="connsiteY25" fmla="*/ 485775 h 829469"/>
              <a:gd name="connsiteX26" fmla="*/ 3254376 w 5466556"/>
              <a:gd name="connsiteY26" fmla="*/ 508000 h 829469"/>
              <a:gd name="connsiteX27" fmla="*/ 3600451 w 5466556"/>
              <a:gd name="connsiteY27" fmla="*/ 511175 h 829469"/>
              <a:gd name="connsiteX28" fmla="*/ 3641726 w 5466556"/>
              <a:gd name="connsiteY28" fmla="*/ 517525 h 829469"/>
              <a:gd name="connsiteX29" fmla="*/ 3663951 w 5466556"/>
              <a:gd name="connsiteY29" fmla="*/ 533400 h 829469"/>
              <a:gd name="connsiteX30" fmla="*/ 3679826 w 5466556"/>
              <a:gd name="connsiteY30" fmla="*/ 556418 h 829469"/>
              <a:gd name="connsiteX31" fmla="*/ 3705226 w 5466556"/>
              <a:gd name="connsiteY31" fmla="*/ 628650 h 829469"/>
              <a:gd name="connsiteX32" fmla="*/ 3730626 w 5466556"/>
              <a:gd name="connsiteY32" fmla="*/ 642938 h 829469"/>
              <a:gd name="connsiteX33" fmla="*/ 3768726 w 5466556"/>
              <a:gd name="connsiteY33" fmla="*/ 647700 h 829469"/>
              <a:gd name="connsiteX34" fmla="*/ 3902076 w 5466556"/>
              <a:gd name="connsiteY34" fmla="*/ 635000 h 829469"/>
              <a:gd name="connsiteX35" fmla="*/ 4162426 w 5466556"/>
              <a:gd name="connsiteY35" fmla="*/ 631825 h 829469"/>
              <a:gd name="connsiteX36" fmla="*/ 4229894 w 5466556"/>
              <a:gd name="connsiteY36" fmla="*/ 635793 h 829469"/>
              <a:gd name="connsiteX37" fmla="*/ 4286251 w 5466556"/>
              <a:gd name="connsiteY37" fmla="*/ 644525 h 829469"/>
              <a:gd name="connsiteX38" fmla="*/ 4359276 w 5466556"/>
              <a:gd name="connsiteY38" fmla="*/ 660400 h 829469"/>
              <a:gd name="connsiteX39" fmla="*/ 4402137 w 5466556"/>
              <a:gd name="connsiteY39" fmla="*/ 686594 h 829469"/>
              <a:gd name="connsiteX40" fmla="*/ 4428331 w 5466556"/>
              <a:gd name="connsiteY40" fmla="*/ 700088 h 829469"/>
              <a:gd name="connsiteX41" fmla="*/ 4525963 w 5466556"/>
              <a:gd name="connsiteY41" fmla="*/ 714375 h 829469"/>
              <a:gd name="connsiteX42" fmla="*/ 4561681 w 5466556"/>
              <a:gd name="connsiteY42" fmla="*/ 726281 h 829469"/>
              <a:gd name="connsiteX43" fmla="*/ 5466556 w 5466556"/>
              <a:gd name="connsiteY43" fmla="*/ 829469 h 829469"/>
              <a:gd name="connsiteX0" fmla="*/ 0 w 5466556"/>
              <a:gd name="connsiteY0" fmla="*/ 0 h 829469"/>
              <a:gd name="connsiteX1" fmla="*/ 298451 w 5466556"/>
              <a:gd name="connsiteY1" fmla="*/ 47625 h 829469"/>
              <a:gd name="connsiteX2" fmla="*/ 361951 w 5466556"/>
              <a:gd name="connsiteY2" fmla="*/ 73025 h 829469"/>
              <a:gd name="connsiteX3" fmla="*/ 704851 w 5466556"/>
              <a:gd name="connsiteY3" fmla="*/ 65088 h 829469"/>
              <a:gd name="connsiteX4" fmla="*/ 831851 w 5466556"/>
              <a:gd name="connsiteY4" fmla="*/ 76200 h 829469"/>
              <a:gd name="connsiteX5" fmla="*/ 900907 w 5466556"/>
              <a:gd name="connsiteY5" fmla="*/ 80169 h 829469"/>
              <a:gd name="connsiteX6" fmla="*/ 942976 w 5466556"/>
              <a:gd name="connsiteY6" fmla="*/ 98425 h 829469"/>
              <a:gd name="connsiteX7" fmla="*/ 984251 w 5466556"/>
              <a:gd name="connsiteY7" fmla="*/ 117475 h 829469"/>
              <a:gd name="connsiteX8" fmla="*/ 1504951 w 5466556"/>
              <a:gd name="connsiteY8" fmla="*/ 127000 h 829469"/>
              <a:gd name="connsiteX9" fmla="*/ 1565276 w 5466556"/>
              <a:gd name="connsiteY9" fmla="*/ 127000 h 829469"/>
              <a:gd name="connsiteX10" fmla="*/ 1597026 w 5466556"/>
              <a:gd name="connsiteY10" fmla="*/ 139700 h 829469"/>
              <a:gd name="connsiteX11" fmla="*/ 1638301 w 5466556"/>
              <a:gd name="connsiteY11" fmla="*/ 165100 h 829469"/>
              <a:gd name="connsiteX12" fmla="*/ 1682751 w 5466556"/>
              <a:gd name="connsiteY12" fmla="*/ 193675 h 829469"/>
              <a:gd name="connsiteX13" fmla="*/ 1708945 w 5466556"/>
              <a:gd name="connsiteY13" fmla="*/ 202406 h 829469"/>
              <a:gd name="connsiteX14" fmla="*/ 2247901 w 5466556"/>
              <a:gd name="connsiteY14" fmla="*/ 222250 h 829469"/>
              <a:gd name="connsiteX15" fmla="*/ 2336801 w 5466556"/>
              <a:gd name="connsiteY15" fmla="*/ 263525 h 829469"/>
              <a:gd name="connsiteX16" fmla="*/ 2374901 w 5466556"/>
              <a:gd name="connsiteY16" fmla="*/ 282575 h 829469"/>
              <a:gd name="connsiteX17" fmla="*/ 2422526 w 5466556"/>
              <a:gd name="connsiteY17" fmla="*/ 304800 h 829469"/>
              <a:gd name="connsiteX18" fmla="*/ 2514601 w 5466556"/>
              <a:gd name="connsiteY18" fmla="*/ 346075 h 829469"/>
              <a:gd name="connsiteX19" fmla="*/ 2733676 w 5466556"/>
              <a:gd name="connsiteY19" fmla="*/ 365125 h 829469"/>
              <a:gd name="connsiteX20" fmla="*/ 2847976 w 5466556"/>
              <a:gd name="connsiteY20" fmla="*/ 361950 h 829469"/>
              <a:gd name="connsiteX21" fmla="*/ 2930526 w 5466556"/>
              <a:gd name="connsiteY21" fmla="*/ 368300 h 829469"/>
              <a:gd name="connsiteX22" fmla="*/ 2984501 w 5466556"/>
              <a:gd name="connsiteY22" fmla="*/ 403225 h 829469"/>
              <a:gd name="connsiteX23" fmla="*/ 3044032 w 5466556"/>
              <a:gd name="connsiteY23" fmla="*/ 473075 h 829469"/>
              <a:gd name="connsiteX24" fmla="*/ 3078957 w 5466556"/>
              <a:gd name="connsiteY24" fmla="*/ 481807 h 829469"/>
              <a:gd name="connsiteX25" fmla="*/ 3149601 w 5466556"/>
              <a:gd name="connsiteY25" fmla="*/ 485775 h 829469"/>
              <a:gd name="connsiteX26" fmla="*/ 3254376 w 5466556"/>
              <a:gd name="connsiteY26" fmla="*/ 508000 h 829469"/>
              <a:gd name="connsiteX27" fmla="*/ 3600451 w 5466556"/>
              <a:gd name="connsiteY27" fmla="*/ 511175 h 829469"/>
              <a:gd name="connsiteX28" fmla="*/ 3641726 w 5466556"/>
              <a:gd name="connsiteY28" fmla="*/ 517525 h 829469"/>
              <a:gd name="connsiteX29" fmla="*/ 3663951 w 5466556"/>
              <a:gd name="connsiteY29" fmla="*/ 533400 h 829469"/>
              <a:gd name="connsiteX30" fmla="*/ 3679826 w 5466556"/>
              <a:gd name="connsiteY30" fmla="*/ 556418 h 829469"/>
              <a:gd name="connsiteX31" fmla="*/ 3705226 w 5466556"/>
              <a:gd name="connsiteY31" fmla="*/ 628650 h 829469"/>
              <a:gd name="connsiteX32" fmla="*/ 3730626 w 5466556"/>
              <a:gd name="connsiteY32" fmla="*/ 642938 h 829469"/>
              <a:gd name="connsiteX33" fmla="*/ 3768726 w 5466556"/>
              <a:gd name="connsiteY33" fmla="*/ 647700 h 829469"/>
              <a:gd name="connsiteX34" fmla="*/ 3902076 w 5466556"/>
              <a:gd name="connsiteY34" fmla="*/ 635000 h 829469"/>
              <a:gd name="connsiteX35" fmla="*/ 4162426 w 5466556"/>
              <a:gd name="connsiteY35" fmla="*/ 631825 h 829469"/>
              <a:gd name="connsiteX36" fmla="*/ 4229894 w 5466556"/>
              <a:gd name="connsiteY36" fmla="*/ 635793 h 829469"/>
              <a:gd name="connsiteX37" fmla="*/ 4286251 w 5466556"/>
              <a:gd name="connsiteY37" fmla="*/ 644525 h 829469"/>
              <a:gd name="connsiteX38" fmla="*/ 4359276 w 5466556"/>
              <a:gd name="connsiteY38" fmla="*/ 660400 h 829469"/>
              <a:gd name="connsiteX39" fmla="*/ 4402137 w 5466556"/>
              <a:gd name="connsiteY39" fmla="*/ 686594 h 829469"/>
              <a:gd name="connsiteX40" fmla="*/ 4428331 w 5466556"/>
              <a:gd name="connsiteY40" fmla="*/ 700088 h 829469"/>
              <a:gd name="connsiteX41" fmla="*/ 4525963 w 5466556"/>
              <a:gd name="connsiteY41" fmla="*/ 714375 h 829469"/>
              <a:gd name="connsiteX42" fmla="*/ 4561681 w 5466556"/>
              <a:gd name="connsiteY42" fmla="*/ 726281 h 829469"/>
              <a:gd name="connsiteX43" fmla="*/ 4680744 w 5466556"/>
              <a:gd name="connsiteY43" fmla="*/ 723900 h 829469"/>
              <a:gd name="connsiteX44" fmla="*/ 5466556 w 5466556"/>
              <a:gd name="connsiteY44" fmla="*/ 829469 h 829469"/>
              <a:gd name="connsiteX0" fmla="*/ 0 w 5466556"/>
              <a:gd name="connsiteY0" fmla="*/ 0 h 829469"/>
              <a:gd name="connsiteX1" fmla="*/ 298451 w 5466556"/>
              <a:gd name="connsiteY1" fmla="*/ 47625 h 829469"/>
              <a:gd name="connsiteX2" fmla="*/ 361951 w 5466556"/>
              <a:gd name="connsiteY2" fmla="*/ 73025 h 829469"/>
              <a:gd name="connsiteX3" fmla="*/ 704851 w 5466556"/>
              <a:gd name="connsiteY3" fmla="*/ 65088 h 829469"/>
              <a:gd name="connsiteX4" fmla="*/ 831851 w 5466556"/>
              <a:gd name="connsiteY4" fmla="*/ 76200 h 829469"/>
              <a:gd name="connsiteX5" fmla="*/ 900907 w 5466556"/>
              <a:gd name="connsiteY5" fmla="*/ 80169 h 829469"/>
              <a:gd name="connsiteX6" fmla="*/ 942976 w 5466556"/>
              <a:gd name="connsiteY6" fmla="*/ 98425 h 829469"/>
              <a:gd name="connsiteX7" fmla="*/ 984251 w 5466556"/>
              <a:gd name="connsiteY7" fmla="*/ 117475 h 829469"/>
              <a:gd name="connsiteX8" fmla="*/ 1504951 w 5466556"/>
              <a:gd name="connsiteY8" fmla="*/ 127000 h 829469"/>
              <a:gd name="connsiteX9" fmla="*/ 1565276 w 5466556"/>
              <a:gd name="connsiteY9" fmla="*/ 127000 h 829469"/>
              <a:gd name="connsiteX10" fmla="*/ 1597026 w 5466556"/>
              <a:gd name="connsiteY10" fmla="*/ 139700 h 829469"/>
              <a:gd name="connsiteX11" fmla="*/ 1638301 w 5466556"/>
              <a:gd name="connsiteY11" fmla="*/ 165100 h 829469"/>
              <a:gd name="connsiteX12" fmla="*/ 1682751 w 5466556"/>
              <a:gd name="connsiteY12" fmla="*/ 193675 h 829469"/>
              <a:gd name="connsiteX13" fmla="*/ 1708945 w 5466556"/>
              <a:gd name="connsiteY13" fmla="*/ 202406 h 829469"/>
              <a:gd name="connsiteX14" fmla="*/ 2247901 w 5466556"/>
              <a:gd name="connsiteY14" fmla="*/ 222250 h 829469"/>
              <a:gd name="connsiteX15" fmla="*/ 2336801 w 5466556"/>
              <a:gd name="connsiteY15" fmla="*/ 263525 h 829469"/>
              <a:gd name="connsiteX16" fmla="*/ 2374901 w 5466556"/>
              <a:gd name="connsiteY16" fmla="*/ 282575 h 829469"/>
              <a:gd name="connsiteX17" fmla="*/ 2422526 w 5466556"/>
              <a:gd name="connsiteY17" fmla="*/ 304800 h 829469"/>
              <a:gd name="connsiteX18" fmla="*/ 2514601 w 5466556"/>
              <a:gd name="connsiteY18" fmla="*/ 346075 h 829469"/>
              <a:gd name="connsiteX19" fmla="*/ 2733676 w 5466556"/>
              <a:gd name="connsiteY19" fmla="*/ 365125 h 829469"/>
              <a:gd name="connsiteX20" fmla="*/ 2847976 w 5466556"/>
              <a:gd name="connsiteY20" fmla="*/ 361950 h 829469"/>
              <a:gd name="connsiteX21" fmla="*/ 2930526 w 5466556"/>
              <a:gd name="connsiteY21" fmla="*/ 368300 h 829469"/>
              <a:gd name="connsiteX22" fmla="*/ 2984501 w 5466556"/>
              <a:gd name="connsiteY22" fmla="*/ 403225 h 829469"/>
              <a:gd name="connsiteX23" fmla="*/ 3044032 w 5466556"/>
              <a:gd name="connsiteY23" fmla="*/ 473075 h 829469"/>
              <a:gd name="connsiteX24" fmla="*/ 3078957 w 5466556"/>
              <a:gd name="connsiteY24" fmla="*/ 481807 h 829469"/>
              <a:gd name="connsiteX25" fmla="*/ 3149601 w 5466556"/>
              <a:gd name="connsiteY25" fmla="*/ 485775 h 829469"/>
              <a:gd name="connsiteX26" fmla="*/ 3254376 w 5466556"/>
              <a:gd name="connsiteY26" fmla="*/ 508000 h 829469"/>
              <a:gd name="connsiteX27" fmla="*/ 3600451 w 5466556"/>
              <a:gd name="connsiteY27" fmla="*/ 511175 h 829469"/>
              <a:gd name="connsiteX28" fmla="*/ 3641726 w 5466556"/>
              <a:gd name="connsiteY28" fmla="*/ 517525 h 829469"/>
              <a:gd name="connsiteX29" fmla="*/ 3663951 w 5466556"/>
              <a:gd name="connsiteY29" fmla="*/ 533400 h 829469"/>
              <a:gd name="connsiteX30" fmla="*/ 3679826 w 5466556"/>
              <a:gd name="connsiteY30" fmla="*/ 556418 h 829469"/>
              <a:gd name="connsiteX31" fmla="*/ 3705226 w 5466556"/>
              <a:gd name="connsiteY31" fmla="*/ 628650 h 829469"/>
              <a:gd name="connsiteX32" fmla="*/ 3730626 w 5466556"/>
              <a:gd name="connsiteY32" fmla="*/ 642938 h 829469"/>
              <a:gd name="connsiteX33" fmla="*/ 3768726 w 5466556"/>
              <a:gd name="connsiteY33" fmla="*/ 647700 h 829469"/>
              <a:gd name="connsiteX34" fmla="*/ 3902076 w 5466556"/>
              <a:gd name="connsiteY34" fmla="*/ 635000 h 829469"/>
              <a:gd name="connsiteX35" fmla="*/ 4162426 w 5466556"/>
              <a:gd name="connsiteY35" fmla="*/ 631825 h 829469"/>
              <a:gd name="connsiteX36" fmla="*/ 4229894 w 5466556"/>
              <a:gd name="connsiteY36" fmla="*/ 635793 h 829469"/>
              <a:gd name="connsiteX37" fmla="*/ 4286251 w 5466556"/>
              <a:gd name="connsiteY37" fmla="*/ 644525 h 829469"/>
              <a:gd name="connsiteX38" fmla="*/ 4359276 w 5466556"/>
              <a:gd name="connsiteY38" fmla="*/ 660400 h 829469"/>
              <a:gd name="connsiteX39" fmla="*/ 4402137 w 5466556"/>
              <a:gd name="connsiteY39" fmla="*/ 686594 h 829469"/>
              <a:gd name="connsiteX40" fmla="*/ 4428331 w 5466556"/>
              <a:gd name="connsiteY40" fmla="*/ 700088 h 829469"/>
              <a:gd name="connsiteX41" fmla="*/ 4525963 w 5466556"/>
              <a:gd name="connsiteY41" fmla="*/ 714375 h 829469"/>
              <a:gd name="connsiteX42" fmla="*/ 4561681 w 5466556"/>
              <a:gd name="connsiteY42" fmla="*/ 726281 h 829469"/>
              <a:gd name="connsiteX43" fmla="*/ 4680744 w 5466556"/>
              <a:gd name="connsiteY43" fmla="*/ 723900 h 829469"/>
              <a:gd name="connsiteX44" fmla="*/ 4733131 w 5466556"/>
              <a:gd name="connsiteY44" fmla="*/ 723900 h 829469"/>
              <a:gd name="connsiteX45" fmla="*/ 5466556 w 5466556"/>
              <a:gd name="connsiteY45" fmla="*/ 829469 h 829469"/>
              <a:gd name="connsiteX0" fmla="*/ 0 w 5466556"/>
              <a:gd name="connsiteY0" fmla="*/ 0 h 829469"/>
              <a:gd name="connsiteX1" fmla="*/ 298451 w 5466556"/>
              <a:gd name="connsiteY1" fmla="*/ 47625 h 829469"/>
              <a:gd name="connsiteX2" fmla="*/ 361951 w 5466556"/>
              <a:gd name="connsiteY2" fmla="*/ 73025 h 829469"/>
              <a:gd name="connsiteX3" fmla="*/ 704851 w 5466556"/>
              <a:gd name="connsiteY3" fmla="*/ 65088 h 829469"/>
              <a:gd name="connsiteX4" fmla="*/ 831851 w 5466556"/>
              <a:gd name="connsiteY4" fmla="*/ 76200 h 829469"/>
              <a:gd name="connsiteX5" fmla="*/ 900907 w 5466556"/>
              <a:gd name="connsiteY5" fmla="*/ 80169 h 829469"/>
              <a:gd name="connsiteX6" fmla="*/ 942976 w 5466556"/>
              <a:gd name="connsiteY6" fmla="*/ 98425 h 829469"/>
              <a:gd name="connsiteX7" fmla="*/ 984251 w 5466556"/>
              <a:gd name="connsiteY7" fmla="*/ 117475 h 829469"/>
              <a:gd name="connsiteX8" fmla="*/ 1504951 w 5466556"/>
              <a:gd name="connsiteY8" fmla="*/ 127000 h 829469"/>
              <a:gd name="connsiteX9" fmla="*/ 1565276 w 5466556"/>
              <a:gd name="connsiteY9" fmla="*/ 127000 h 829469"/>
              <a:gd name="connsiteX10" fmla="*/ 1597026 w 5466556"/>
              <a:gd name="connsiteY10" fmla="*/ 139700 h 829469"/>
              <a:gd name="connsiteX11" fmla="*/ 1638301 w 5466556"/>
              <a:gd name="connsiteY11" fmla="*/ 165100 h 829469"/>
              <a:gd name="connsiteX12" fmla="*/ 1682751 w 5466556"/>
              <a:gd name="connsiteY12" fmla="*/ 193675 h 829469"/>
              <a:gd name="connsiteX13" fmla="*/ 1708945 w 5466556"/>
              <a:gd name="connsiteY13" fmla="*/ 202406 h 829469"/>
              <a:gd name="connsiteX14" fmla="*/ 2247901 w 5466556"/>
              <a:gd name="connsiteY14" fmla="*/ 222250 h 829469"/>
              <a:gd name="connsiteX15" fmla="*/ 2336801 w 5466556"/>
              <a:gd name="connsiteY15" fmla="*/ 263525 h 829469"/>
              <a:gd name="connsiteX16" fmla="*/ 2374901 w 5466556"/>
              <a:gd name="connsiteY16" fmla="*/ 282575 h 829469"/>
              <a:gd name="connsiteX17" fmla="*/ 2422526 w 5466556"/>
              <a:gd name="connsiteY17" fmla="*/ 304800 h 829469"/>
              <a:gd name="connsiteX18" fmla="*/ 2514601 w 5466556"/>
              <a:gd name="connsiteY18" fmla="*/ 346075 h 829469"/>
              <a:gd name="connsiteX19" fmla="*/ 2733676 w 5466556"/>
              <a:gd name="connsiteY19" fmla="*/ 365125 h 829469"/>
              <a:gd name="connsiteX20" fmla="*/ 2847976 w 5466556"/>
              <a:gd name="connsiteY20" fmla="*/ 361950 h 829469"/>
              <a:gd name="connsiteX21" fmla="*/ 2930526 w 5466556"/>
              <a:gd name="connsiteY21" fmla="*/ 368300 h 829469"/>
              <a:gd name="connsiteX22" fmla="*/ 2984501 w 5466556"/>
              <a:gd name="connsiteY22" fmla="*/ 403225 h 829469"/>
              <a:gd name="connsiteX23" fmla="*/ 3044032 w 5466556"/>
              <a:gd name="connsiteY23" fmla="*/ 473075 h 829469"/>
              <a:gd name="connsiteX24" fmla="*/ 3078957 w 5466556"/>
              <a:gd name="connsiteY24" fmla="*/ 481807 h 829469"/>
              <a:gd name="connsiteX25" fmla="*/ 3149601 w 5466556"/>
              <a:gd name="connsiteY25" fmla="*/ 485775 h 829469"/>
              <a:gd name="connsiteX26" fmla="*/ 3254376 w 5466556"/>
              <a:gd name="connsiteY26" fmla="*/ 508000 h 829469"/>
              <a:gd name="connsiteX27" fmla="*/ 3600451 w 5466556"/>
              <a:gd name="connsiteY27" fmla="*/ 511175 h 829469"/>
              <a:gd name="connsiteX28" fmla="*/ 3641726 w 5466556"/>
              <a:gd name="connsiteY28" fmla="*/ 517525 h 829469"/>
              <a:gd name="connsiteX29" fmla="*/ 3663951 w 5466556"/>
              <a:gd name="connsiteY29" fmla="*/ 533400 h 829469"/>
              <a:gd name="connsiteX30" fmla="*/ 3679826 w 5466556"/>
              <a:gd name="connsiteY30" fmla="*/ 556418 h 829469"/>
              <a:gd name="connsiteX31" fmla="*/ 3705226 w 5466556"/>
              <a:gd name="connsiteY31" fmla="*/ 628650 h 829469"/>
              <a:gd name="connsiteX32" fmla="*/ 3730626 w 5466556"/>
              <a:gd name="connsiteY32" fmla="*/ 642938 h 829469"/>
              <a:gd name="connsiteX33" fmla="*/ 3768726 w 5466556"/>
              <a:gd name="connsiteY33" fmla="*/ 647700 h 829469"/>
              <a:gd name="connsiteX34" fmla="*/ 3902076 w 5466556"/>
              <a:gd name="connsiteY34" fmla="*/ 635000 h 829469"/>
              <a:gd name="connsiteX35" fmla="*/ 4162426 w 5466556"/>
              <a:gd name="connsiteY35" fmla="*/ 631825 h 829469"/>
              <a:gd name="connsiteX36" fmla="*/ 4229894 w 5466556"/>
              <a:gd name="connsiteY36" fmla="*/ 635793 h 829469"/>
              <a:gd name="connsiteX37" fmla="*/ 4286251 w 5466556"/>
              <a:gd name="connsiteY37" fmla="*/ 644525 h 829469"/>
              <a:gd name="connsiteX38" fmla="*/ 4359276 w 5466556"/>
              <a:gd name="connsiteY38" fmla="*/ 660400 h 829469"/>
              <a:gd name="connsiteX39" fmla="*/ 4402137 w 5466556"/>
              <a:gd name="connsiteY39" fmla="*/ 686594 h 829469"/>
              <a:gd name="connsiteX40" fmla="*/ 4428331 w 5466556"/>
              <a:gd name="connsiteY40" fmla="*/ 700088 h 829469"/>
              <a:gd name="connsiteX41" fmla="*/ 4525963 w 5466556"/>
              <a:gd name="connsiteY41" fmla="*/ 714375 h 829469"/>
              <a:gd name="connsiteX42" fmla="*/ 4561681 w 5466556"/>
              <a:gd name="connsiteY42" fmla="*/ 726281 h 829469"/>
              <a:gd name="connsiteX43" fmla="*/ 4680744 w 5466556"/>
              <a:gd name="connsiteY43" fmla="*/ 723900 h 829469"/>
              <a:gd name="connsiteX44" fmla="*/ 4733131 w 5466556"/>
              <a:gd name="connsiteY44" fmla="*/ 723900 h 829469"/>
              <a:gd name="connsiteX45" fmla="*/ 4797425 w 5466556"/>
              <a:gd name="connsiteY45" fmla="*/ 752475 h 829469"/>
              <a:gd name="connsiteX46" fmla="*/ 5466556 w 5466556"/>
              <a:gd name="connsiteY46" fmla="*/ 829469 h 829469"/>
              <a:gd name="connsiteX0" fmla="*/ 0 w 5466556"/>
              <a:gd name="connsiteY0" fmla="*/ 0 h 829469"/>
              <a:gd name="connsiteX1" fmla="*/ 298451 w 5466556"/>
              <a:gd name="connsiteY1" fmla="*/ 47625 h 829469"/>
              <a:gd name="connsiteX2" fmla="*/ 361951 w 5466556"/>
              <a:gd name="connsiteY2" fmla="*/ 73025 h 829469"/>
              <a:gd name="connsiteX3" fmla="*/ 704851 w 5466556"/>
              <a:gd name="connsiteY3" fmla="*/ 65088 h 829469"/>
              <a:gd name="connsiteX4" fmla="*/ 831851 w 5466556"/>
              <a:gd name="connsiteY4" fmla="*/ 76200 h 829469"/>
              <a:gd name="connsiteX5" fmla="*/ 900907 w 5466556"/>
              <a:gd name="connsiteY5" fmla="*/ 80169 h 829469"/>
              <a:gd name="connsiteX6" fmla="*/ 942976 w 5466556"/>
              <a:gd name="connsiteY6" fmla="*/ 98425 h 829469"/>
              <a:gd name="connsiteX7" fmla="*/ 984251 w 5466556"/>
              <a:gd name="connsiteY7" fmla="*/ 117475 h 829469"/>
              <a:gd name="connsiteX8" fmla="*/ 1504951 w 5466556"/>
              <a:gd name="connsiteY8" fmla="*/ 127000 h 829469"/>
              <a:gd name="connsiteX9" fmla="*/ 1565276 w 5466556"/>
              <a:gd name="connsiteY9" fmla="*/ 127000 h 829469"/>
              <a:gd name="connsiteX10" fmla="*/ 1597026 w 5466556"/>
              <a:gd name="connsiteY10" fmla="*/ 139700 h 829469"/>
              <a:gd name="connsiteX11" fmla="*/ 1638301 w 5466556"/>
              <a:gd name="connsiteY11" fmla="*/ 165100 h 829469"/>
              <a:gd name="connsiteX12" fmla="*/ 1682751 w 5466556"/>
              <a:gd name="connsiteY12" fmla="*/ 193675 h 829469"/>
              <a:gd name="connsiteX13" fmla="*/ 1708945 w 5466556"/>
              <a:gd name="connsiteY13" fmla="*/ 202406 h 829469"/>
              <a:gd name="connsiteX14" fmla="*/ 2247901 w 5466556"/>
              <a:gd name="connsiteY14" fmla="*/ 222250 h 829469"/>
              <a:gd name="connsiteX15" fmla="*/ 2336801 w 5466556"/>
              <a:gd name="connsiteY15" fmla="*/ 263525 h 829469"/>
              <a:gd name="connsiteX16" fmla="*/ 2374901 w 5466556"/>
              <a:gd name="connsiteY16" fmla="*/ 282575 h 829469"/>
              <a:gd name="connsiteX17" fmla="*/ 2422526 w 5466556"/>
              <a:gd name="connsiteY17" fmla="*/ 304800 h 829469"/>
              <a:gd name="connsiteX18" fmla="*/ 2514601 w 5466556"/>
              <a:gd name="connsiteY18" fmla="*/ 346075 h 829469"/>
              <a:gd name="connsiteX19" fmla="*/ 2733676 w 5466556"/>
              <a:gd name="connsiteY19" fmla="*/ 365125 h 829469"/>
              <a:gd name="connsiteX20" fmla="*/ 2847976 w 5466556"/>
              <a:gd name="connsiteY20" fmla="*/ 361950 h 829469"/>
              <a:gd name="connsiteX21" fmla="*/ 2930526 w 5466556"/>
              <a:gd name="connsiteY21" fmla="*/ 368300 h 829469"/>
              <a:gd name="connsiteX22" fmla="*/ 2984501 w 5466556"/>
              <a:gd name="connsiteY22" fmla="*/ 403225 h 829469"/>
              <a:gd name="connsiteX23" fmla="*/ 3044032 w 5466556"/>
              <a:gd name="connsiteY23" fmla="*/ 473075 h 829469"/>
              <a:gd name="connsiteX24" fmla="*/ 3078957 w 5466556"/>
              <a:gd name="connsiteY24" fmla="*/ 481807 h 829469"/>
              <a:gd name="connsiteX25" fmla="*/ 3149601 w 5466556"/>
              <a:gd name="connsiteY25" fmla="*/ 485775 h 829469"/>
              <a:gd name="connsiteX26" fmla="*/ 3254376 w 5466556"/>
              <a:gd name="connsiteY26" fmla="*/ 508000 h 829469"/>
              <a:gd name="connsiteX27" fmla="*/ 3600451 w 5466556"/>
              <a:gd name="connsiteY27" fmla="*/ 511175 h 829469"/>
              <a:gd name="connsiteX28" fmla="*/ 3641726 w 5466556"/>
              <a:gd name="connsiteY28" fmla="*/ 517525 h 829469"/>
              <a:gd name="connsiteX29" fmla="*/ 3663951 w 5466556"/>
              <a:gd name="connsiteY29" fmla="*/ 533400 h 829469"/>
              <a:gd name="connsiteX30" fmla="*/ 3679826 w 5466556"/>
              <a:gd name="connsiteY30" fmla="*/ 556418 h 829469"/>
              <a:gd name="connsiteX31" fmla="*/ 3705226 w 5466556"/>
              <a:gd name="connsiteY31" fmla="*/ 628650 h 829469"/>
              <a:gd name="connsiteX32" fmla="*/ 3730626 w 5466556"/>
              <a:gd name="connsiteY32" fmla="*/ 642938 h 829469"/>
              <a:gd name="connsiteX33" fmla="*/ 3768726 w 5466556"/>
              <a:gd name="connsiteY33" fmla="*/ 647700 h 829469"/>
              <a:gd name="connsiteX34" fmla="*/ 3902076 w 5466556"/>
              <a:gd name="connsiteY34" fmla="*/ 635000 h 829469"/>
              <a:gd name="connsiteX35" fmla="*/ 4162426 w 5466556"/>
              <a:gd name="connsiteY35" fmla="*/ 631825 h 829469"/>
              <a:gd name="connsiteX36" fmla="*/ 4229894 w 5466556"/>
              <a:gd name="connsiteY36" fmla="*/ 635793 h 829469"/>
              <a:gd name="connsiteX37" fmla="*/ 4286251 w 5466556"/>
              <a:gd name="connsiteY37" fmla="*/ 644525 h 829469"/>
              <a:gd name="connsiteX38" fmla="*/ 4359276 w 5466556"/>
              <a:gd name="connsiteY38" fmla="*/ 660400 h 829469"/>
              <a:gd name="connsiteX39" fmla="*/ 4402137 w 5466556"/>
              <a:gd name="connsiteY39" fmla="*/ 686594 h 829469"/>
              <a:gd name="connsiteX40" fmla="*/ 4428331 w 5466556"/>
              <a:gd name="connsiteY40" fmla="*/ 700088 h 829469"/>
              <a:gd name="connsiteX41" fmla="*/ 4525963 w 5466556"/>
              <a:gd name="connsiteY41" fmla="*/ 714375 h 829469"/>
              <a:gd name="connsiteX42" fmla="*/ 4561681 w 5466556"/>
              <a:gd name="connsiteY42" fmla="*/ 726281 h 829469"/>
              <a:gd name="connsiteX43" fmla="*/ 4680744 w 5466556"/>
              <a:gd name="connsiteY43" fmla="*/ 723900 h 829469"/>
              <a:gd name="connsiteX44" fmla="*/ 4733131 w 5466556"/>
              <a:gd name="connsiteY44" fmla="*/ 723900 h 829469"/>
              <a:gd name="connsiteX45" fmla="*/ 4804569 w 5466556"/>
              <a:gd name="connsiteY45" fmla="*/ 747712 h 829469"/>
              <a:gd name="connsiteX46" fmla="*/ 5466556 w 5466556"/>
              <a:gd name="connsiteY46" fmla="*/ 829469 h 829469"/>
              <a:gd name="connsiteX0" fmla="*/ 0 w 5466556"/>
              <a:gd name="connsiteY0" fmla="*/ 0 h 829469"/>
              <a:gd name="connsiteX1" fmla="*/ 298451 w 5466556"/>
              <a:gd name="connsiteY1" fmla="*/ 47625 h 829469"/>
              <a:gd name="connsiteX2" fmla="*/ 361951 w 5466556"/>
              <a:gd name="connsiteY2" fmla="*/ 73025 h 829469"/>
              <a:gd name="connsiteX3" fmla="*/ 704851 w 5466556"/>
              <a:gd name="connsiteY3" fmla="*/ 65088 h 829469"/>
              <a:gd name="connsiteX4" fmla="*/ 831851 w 5466556"/>
              <a:gd name="connsiteY4" fmla="*/ 76200 h 829469"/>
              <a:gd name="connsiteX5" fmla="*/ 900907 w 5466556"/>
              <a:gd name="connsiteY5" fmla="*/ 80169 h 829469"/>
              <a:gd name="connsiteX6" fmla="*/ 942976 w 5466556"/>
              <a:gd name="connsiteY6" fmla="*/ 98425 h 829469"/>
              <a:gd name="connsiteX7" fmla="*/ 984251 w 5466556"/>
              <a:gd name="connsiteY7" fmla="*/ 117475 h 829469"/>
              <a:gd name="connsiteX8" fmla="*/ 1504951 w 5466556"/>
              <a:gd name="connsiteY8" fmla="*/ 127000 h 829469"/>
              <a:gd name="connsiteX9" fmla="*/ 1565276 w 5466556"/>
              <a:gd name="connsiteY9" fmla="*/ 127000 h 829469"/>
              <a:gd name="connsiteX10" fmla="*/ 1597026 w 5466556"/>
              <a:gd name="connsiteY10" fmla="*/ 139700 h 829469"/>
              <a:gd name="connsiteX11" fmla="*/ 1638301 w 5466556"/>
              <a:gd name="connsiteY11" fmla="*/ 165100 h 829469"/>
              <a:gd name="connsiteX12" fmla="*/ 1682751 w 5466556"/>
              <a:gd name="connsiteY12" fmla="*/ 193675 h 829469"/>
              <a:gd name="connsiteX13" fmla="*/ 1708945 w 5466556"/>
              <a:gd name="connsiteY13" fmla="*/ 202406 h 829469"/>
              <a:gd name="connsiteX14" fmla="*/ 2247901 w 5466556"/>
              <a:gd name="connsiteY14" fmla="*/ 222250 h 829469"/>
              <a:gd name="connsiteX15" fmla="*/ 2336801 w 5466556"/>
              <a:gd name="connsiteY15" fmla="*/ 263525 h 829469"/>
              <a:gd name="connsiteX16" fmla="*/ 2374901 w 5466556"/>
              <a:gd name="connsiteY16" fmla="*/ 282575 h 829469"/>
              <a:gd name="connsiteX17" fmla="*/ 2422526 w 5466556"/>
              <a:gd name="connsiteY17" fmla="*/ 304800 h 829469"/>
              <a:gd name="connsiteX18" fmla="*/ 2514601 w 5466556"/>
              <a:gd name="connsiteY18" fmla="*/ 346075 h 829469"/>
              <a:gd name="connsiteX19" fmla="*/ 2733676 w 5466556"/>
              <a:gd name="connsiteY19" fmla="*/ 365125 h 829469"/>
              <a:gd name="connsiteX20" fmla="*/ 2847976 w 5466556"/>
              <a:gd name="connsiteY20" fmla="*/ 361950 h 829469"/>
              <a:gd name="connsiteX21" fmla="*/ 2930526 w 5466556"/>
              <a:gd name="connsiteY21" fmla="*/ 368300 h 829469"/>
              <a:gd name="connsiteX22" fmla="*/ 2984501 w 5466556"/>
              <a:gd name="connsiteY22" fmla="*/ 403225 h 829469"/>
              <a:gd name="connsiteX23" fmla="*/ 3044032 w 5466556"/>
              <a:gd name="connsiteY23" fmla="*/ 473075 h 829469"/>
              <a:gd name="connsiteX24" fmla="*/ 3078957 w 5466556"/>
              <a:gd name="connsiteY24" fmla="*/ 481807 h 829469"/>
              <a:gd name="connsiteX25" fmla="*/ 3149601 w 5466556"/>
              <a:gd name="connsiteY25" fmla="*/ 485775 h 829469"/>
              <a:gd name="connsiteX26" fmla="*/ 3254376 w 5466556"/>
              <a:gd name="connsiteY26" fmla="*/ 508000 h 829469"/>
              <a:gd name="connsiteX27" fmla="*/ 3600451 w 5466556"/>
              <a:gd name="connsiteY27" fmla="*/ 511175 h 829469"/>
              <a:gd name="connsiteX28" fmla="*/ 3641726 w 5466556"/>
              <a:gd name="connsiteY28" fmla="*/ 517525 h 829469"/>
              <a:gd name="connsiteX29" fmla="*/ 3663951 w 5466556"/>
              <a:gd name="connsiteY29" fmla="*/ 533400 h 829469"/>
              <a:gd name="connsiteX30" fmla="*/ 3679826 w 5466556"/>
              <a:gd name="connsiteY30" fmla="*/ 556418 h 829469"/>
              <a:gd name="connsiteX31" fmla="*/ 3705226 w 5466556"/>
              <a:gd name="connsiteY31" fmla="*/ 628650 h 829469"/>
              <a:gd name="connsiteX32" fmla="*/ 3730626 w 5466556"/>
              <a:gd name="connsiteY32" fmla="*/ 642938 h 829469"/>
              <a:gd name="connsiteX33" fmla="*/ 3768726 w 5466556"/>
              <a:gd name="connsiteY33" fmla="*/ 647700 h 829469"/>
              <a:gd name="connsiteX34" fmla="*/ 3902076 w 5466556"/>
              <a:gd name="connsiteY34" fmla="*/ 635000 h 829469"/>
              <a:gd name="connsiteX35" fmla="*/ 4162426 w 5466556"/>
              <a:gd name="connsiteY35" fmla="*/ 631825 h 829469"/>
              <a:gd name="connsiteX36" fmla="*/ 4229894 w 5466556"/>
              <a:gd name="connsiteY36" fmla="*/ 635793 h 829469"/>
              <a:gd name="connsiteX37" fmla="*/ 4286251 w 5466556"/>
              <a:gd name="connsiteY37" fmla="*/ 644525 h 829469"/>
              <a:gd name="connsiteX38" fmla="*/ 4359276 w 5466556"/>
              <a:gd name="connsiteY38" fmla="*/ 660400 h 829469"/>
              <a:gd name="connsiteX39" fmla="*/ 4402137 w 5466556"/>
              <a:gd name="connsiteY39" fmla="*/ 686594 h 829469"/>
              <a:gd name="connsiteX40" fmla="*/ 4428331 w 5466556"/>
              <a:gd name="connsiteY40" fmla="*/ 700088 h 829469"/>
              <a:gd name="connsiteX41" fmla="*/ 4525963 w 5466556"/>
              <a:gd name="connsiteY41" fmla="*/ 714375 h 829469"/>
              <a:gd name="connsiteX42" fmla="*/ 4561681 w 5466556"/>
              <a:gd name="connsiteY42" fmla="*/ 726281 h 829469"/>
              <a:gd name="connsiteX43" fmla="*/ 4680744 w 5466556"/>
              <a:gd name="connsiteY43" fmla="*/ 723900 h 829469"/>
              <a:gd name="connsiteX44" fmla="*/ 4733131 w 5466556"/>
              <a:gd name="connsiteY44" fmla="*/ 723900 h 829469"/>
              <a:gd name="connsiteX45" fmla="*/ 4804569 w 5466556"/>
              <a:gd name="connsiteY45" fmla="*/ 747712 h 829469"/>
              <a:gd name="connsiteX46" fmla="*/ 4911725 w 5466556"/>
              <a:gd name="connsiteY46" fmla="*/ 750094 h 829469"/>
              <a:gd name="connsiteX47" fmla="*/ 5466556 w 5466556"/>
              <a:gd name="connsiteY47" fmla="*/ 829469 h 829469"/>
              <a:gd name="connsiteX0" fmla="*/ 0 w 5466556"/>
              <a:gd name="connsiteY0" fmla="*/ 0 h 829469"/>
              <a:gd name="connsiteX1" fmla="*/ 298451 w 5466556"/>
              <a:gd name="connsiteY1" fmla="*/ 47625 h 829469"/>
              <a:gd name="connsiteX2" fmla="*/ 361951 w 5466556"/>
              <a:gd name="connsiteY2" fmla="*/ 73025 h 829469"/>
              <a:gd name="connsiteX3" fmla="*/ 704851 w 5466556"/>
              <a:gd name="connsiteY3" fmla="*/ 65088 h 829469"/>
              <a:gd name="connsiteX4" fmla="*/ 831851 w 5466556"/>
              <a:gd name="connsiteY4" fmla="*/ 76200 h 829469"/>
              <a:gd name="connsiteX5" fmla="*/ 900907 w 5466556"/>
              <a:gd name="connsiteY5" fmla="*/ 80169 h 829469"/>
              <a:gd name="connsiteX6" fmla="*/ 942976 w 5466556"/>
              <a:gd name="connsiteY6" fmla="*/ 98425 h 829469"/>
              <a:gd name="connsiteX7" fmla="*/ 984251 w 5466556"/>
              <a:gd name="connsiteY7" fmla="*/ 117475 h 829469"/>
              <a:gd name="connsiteX8" fmla="*/ 1504951 w 5466556"/>
              <a:gd name="connsiteY8" fmla="*/ 127000 h 829469"/>
              <a:gd name="connsiteX9" fmla="*/ 1565276 w 5466556"/>
              <a:gd name="connsiteY9" fmla="*/ 127000 h 829469"/>
              <a:gd name="connsiteX10" fmla="*/ 1597026 w 5466556"/>
              <a:gd name="connsiteY10" fmla="*/ 139700 h 829469"/>
              <a:gd name="connsiteX11" fmla="*/ 1638301 w 5466556"/>
              <a:gd name="connsiteY11" fmla="*/ 165100 h 829469"/>
              <a:gd name="connsiteX12" fmla="*/ 1682751 w 5466556"/>
              <a:gd name="connsiteY12" fmla="*/ 193675 h 829469"/>
              <a:gd name="connsiteX13" fmla="*/ 1708945 w 5466556"/>
              <a:gd name="connsiteY13" fmla="*/ 202406 h 829469"/>
              <a:gd name="connsiteX14" fmla="*/ 2247901 w 5466556"/>
              <a:gd name="connsiteY14" fmla="*/ 222250 h 829469"/>
              <a:gd name="connsiteX15" fmla="*/ 2336801 w 5466556"/>
              <a:gd name="connsiteY15" fmla="*/ 263525 h 829469"/>
              <a:gd name="connsiteX16" fmla="*/ 2374901 w 5466556"/>
              <a:gd name="connsiteY16" fmla="*/ 282575 h 829469"/>
              <a:gd name="connsiteX17" fmla="*/ 2422526 w 5466556"/>
              <a:gd name="connsiteY17" fmla="*/ 304800 h 829469"/>
              <a:gd name="connsiteX18" fmla="*/ 2514601 w 5466556"/>
              <a:gd name="connsiteY18" fmla="*/ 346075 h 829469"/>
              <a:gd name="connsiteX19" fmla="*/ 2733676 w 5466556"/>
              <a:gd name="connsiteY19" fmla="*/ 365125 h 829469"/>
              <a:gd name="connsiteX20" fmla="*/ 2847976 w 5466556"/>
              <a:gd name="connsiteY20" fmla="*/ 361950 h 829469"/>
              <a:gd name="connsiteX21" fmla="*/ 2930526 w 5466556"/>
              <a:gd name="connsiteY21" fmla="*/ 368300 h 829469"/>
              <a:gd name="connsiteX22" fmla="*/ 2984501 w 5466556"/>
              <a:gd name="connsiteY22" fmla="*/ 403225 h 829469"/>
              <a:gd name="connsiteX23" fmla="*/ 3044032 w 5466556"/>
              <a:gd name="connsiteY23" fmla="*/ 473075 h 829469"/>
              <a:gd name="connsiteX24" fmla="*/ 3078957 w 5466556"/>
              <a:gd name="connsiteY24" fmla="*/ 481807 h 829469"/>
              <a:gd name="connsiteX25" fmla="*/ 3149601 w 5466556"/>
              <a:gd name="connsiteY25" fmla="*/ 485775 h 829469"/>
              <a:gd name="connsiteX26" fmla="*/ 3254376 w 5466556"/>
              <a:gd name="connsiteY26" fmla="*/ 508000 h 829469"/>
              <a:gd name="connsiteX27" fmla="*/ 3600451 w 5466556"/>
              <a:gd name="connsiteY27" fmla="*/ 511175 h 829469"/>
              <a:gd name="connsiteX28" fmla="*/ 3641726 w 5466556"/>
              <a:gd name="connsiteY28" fmla="*/ 517525 h 829469"/>
              <a:gd name="connsiteX29" fmla="*/ 3663951 w 5466556"/>
              <a:gd name="connsiteY29" fmla="*/ 533400 h 829469"/>
              <a:gd name="connsiteX30" fmla="*/ 3679826 w 5466556"/>
              <a:gd name="connsiteY30" fmla="*/ 556418 h 829469"/>
              <a:gd name="connsiteX31" fmla="*/ 3705226 w 5466556"/>
              <a:gd name="connsiteY31" fmla="*/ 628650 h 829469"/>
              <a:gd name="connsiteX32" fmla="*/ 3730626 w 5466556"/>
              <a:gd name="connsiteY32" fmla="*/ 642938 h 829469"/>
              <a:gd name="connsiteX33" fmla="*/ 3768726 w 5466556"/>
              <a:gd name="connsiteY33" fmla="*/ 647700 h 829469"/>
              <a:gd name="connsiteX34" fmla="*/ 3902076 w 5466556"/>
              <a:gd name="connsiteY34" fmla="*/ 635000 h 829469"/>
              <a:gd name="connsiteX35" fmla="*/ 4162426 w 5466556"/>
              <a:gd name="connsiteY35" fmla="*/ 631825 h 829469"/>
              <a:gd name="connsiteX36" fmla="*/ 4229894 w 5466556"/>
              <a:gd name="connsiteY36" fmla="*/ 635793 h 829469"/>
              <a:gd name="connsiteX37" fmla="*/ 4286251 w 5466556"/>
              <a:gd name="connsiteY37" fmla="*/ 644525 h 829469"/>
              <a:gd name="connsiteX38" fmla="*/ 4359276 w 5466556"/>
              <a:gd name="connsiteY38" fmla="*/ 660400 h 829469"/>
              <a:gd name="connsiteX39" fmla="*/ 4402137 w 5466556"/>
              <a:gd name="connsiteY39" fmla="*/ 686594 h 829469"/>
              <a:gd name="connsiteX40" fmla="*/ 4428331 w 5466556"/>
              <a:gd name="connsiteY40" fmla="*/ 700088 h 829469"/>
              <a:gd name="connsiteX41" fmla="*/ 4525963 w 5466556"/>
              <a:gd name="connsiteY41" fmla="*/ 714375 h 829469"/>
              <a:gd name="connsiteX42" fmla="*/ 4561681 w 5466556"/>
              <a:gd name="connsiteY42" fmla="*/ 726281 h 829469"/>
              <a:gd name="connsiteX43" fmla="*/ 4680744 w 5466556"/>
              <a:gd name="connsiteY43" fmla="*/ 723900 h 829469"/>
              <a:gd name="connsiteX44" fmla="*/ 4733131 w 5466556"/>
              <a:gd name="connsiteY44" fmla="*/ 723900 h 829469"/>
              <a:gd name="connsiteX45" fmla="*/ 4804569 w 5466556"/>
              <a:gd name="connsiteY45" fmla="*/ 747712 h 829469"/>
              <a:gd name="connsiteX46" fmla="*/ 4911725 w 5466556"/>
              <a:gd name="connsiteY46" fmla="*/ 750094 h 829469"/>
              <a:gd name="connsiteX47" fmla="*/ 5016500 w 5466556"/>
              <a:gd name="connsiteY47" fmla="*/ 759619 h 829469"/>
              <a:gd name="connsiteX48" fmla="*/ 5466556 w 5466556"/>
              <a:gd name="connsiteY48" fmla="*/ 829469 h 829469"/>
              <a:gd name="connsiteX0" fmla="*/ 0 w 5466556"/>
              <a:gd name="connsiteY0" fmla="*/ 0 h 829469"/>
              <a:gd name="connsiteX1" fmla="*/ 298451 w 5466556"/>
              <a:gd name="connsiteY1" fmla="*/ 47625 h 829469"/>
              <a:gd name="connsiteX2" fmla="*/ 361951 w 5466556"/>
              <a:gd name="connsiteY2" fmla="*/ 73025 h 829469"/>
              <a:gd name="connsiteX3" fmla="*/ 704851 w 5466556"/>
              <a:gd name="connsiteY3" fmla="*/ 65088 h 829469"/>
              <a:gd name="connsiteX4" fmla="*/ 831851 w 5466556"/>
              <a:gd name="connsiteY4" fmla="*/ 76200 h 829469"/>
              <a:gd name="connsiteX5" fmla="*/ 900907 w 5466556"/>
              <a:gd name="connsiteY5" fmla="*/ 80169 h 829469"/>
              <a:gd name="connsiteX6" fmla="*/ 942976 w 5466556"/>
              <a:gd name="connsiteY6" fmla="*/ 98425 h 829469"/>
              <a:gd name="connsiteX7" fmla="*/ 984251 w 5466556"/>
              <a:gd name="connsiteY7" fmla="*/ 117475 h 829469"/>
              <a:gd name="connsiteX8" fmla="*/ 1504951 w 5466556"/>
              <a:gd name="connsiteY8" fmla="*/ 127000 h 829469"/>
              <a:gd name="connsiteX9" fmla="*/ 1565276 w 5466556"/>
              <a:gd name="connsiteY9" fmla="*/ 127000 h 829469"/>
              <a:gd name="connsiteX10" fmla="*/ 1597026 w 5466556"/>
              <a:gd name="connsiteY10" fmla="*/ 139700 h 829469"/>
              <a:gd name="connsiteX11" fmla="*/ 1638301 w 5466556"/>
              <a:gd name="connsiteY11" fmla="*/ 165100 h 829469"/>
              <a:gd name="connsiteX12" fmla="*/ 1682751 w 5466556"/>
              <a:gd name="connsiteY12" fmla="*/ 193675 h 829469"/>
              <a:gd name="connsiteX13" fmla="*/ 1708945 w 5466556"/>
              <a:gd name="connsiteY13" fmla="*/ 202406 h 829469"/>
              <a:gd name="connsiteX14" fmla="*/ 2247901 w 5466556"/>
              <a:gd name="connsiteY14" fmla="*/ 222250 h 829469"/>
              <a:gd name="connsiteX15" fmla="*/ 2336801 w 5466556"/>
              <a:gd name="connsiteY15" fmla="*/ 263525 h 829469"/>
              <a:gd name="connsiteX16" fmla="*/ 2374901 w 5466556"/>
              <a:gd name="connsiteY16" fmla="*/ 282575 h 829469"/>
              <a:gd name="connsiteX17" fmla="*/ 2422526 w 5466556"/>
              <a:gd name="connsiteY17" fmla="*/ 304800 h 829469"/>
              <a:gd name="connsiteX18" fmla="*/ 2514601 w 5466556"/>
              <a:gd name="connsiteY18" fmla="*/ 346075 h 829469"/>
              <a:gd name="connsiteX19" fmla="*/ 2733676 w 5466556"/>
              <a:gd name="connsiteY19" fmla="*/ 365125 h 829469"/>
              <a:gd name="connsiteX20" fmla="*/ 2847976 w 5466556"/>
              <a:gd name="connsiteY20" fmla="*/ 361950 h 829469"/>
              <a:gd name="connsiteX21" fmla="*/ 2930526 w 5466556"/>
              <a:gd name="connsiteY21" fmla="*/ 368300 h 829469"/>
              <a:gd name="connsiteX22" fmla="*/ 2984501 w 5466556"/>
              <a:gd name="connsiteY22" fmla="*/ 403225 h 829469"/>
              <a:gd name="connsiteX23" fmla="*/ 3044032 w 5466556"/>
              <a:gd name="connsiteY23" fmla="*/ 473075 h 829469"/>
              <a:gd name="connsiteX24" fmla="*/ 3078957 w 5466556"/>
              <a:gd name="connsiteY24" fmla="*/ 481807 h 829469"/>
              <a:gd name="connsiteX25" fmla="*/ 3149601 w 5466556"/>
              <a:gd name="connsiteY25" fmla="*/ 485775 h 829469"/>
              <a:gd name="connsiteX26" fmla="*/ 3254376 w 5466556"/>
              <a:gd name="connsiteY26" fmla="*/ 508000 h 829469"/>
              <a:gd name="connsiteX27" fmla="*/ 3600451 w 5466556"/>
              <a:gd name="connsiteY27" fmla="*/ 511175 h 829469"/>
              <a:gd name="connsiteX28" fmla="*/ 3641726 w 5466556"/>
              <a:gd name="connsiteY28" fmla="*/ 517525 h 829469"/>
              <a:gd name="connsiteX29" fmla="*/ 3663951 w 5466556"/>
              <a:gd name="connsiteY29" fmla="*/ 533400 h 829469"/>
              <a:gd name="connsiteX30" fmla="*/ 3679826 w 5466556"/>
              <a:gd name="connsiteY30" fmla="*/ 556418 h 829469"/>
              <a:gd name="connsiteX31" fmla="*/ 3705226 w 5466556"/>
              <a:gd name="connsiteY31" fmla="*/ 628650 h 829469"/>
              <a:gd name="connsiteX32" fmla="*/ 3730626 w 5466556"/>
              <a:gd name="connsiteY32" fmla="*/ 642938 h 829469"/>
              <a:gd name="connsiteX33" fmla="*/ 3768726 w 5466556"/>
              <a:gd name="connsiteY33" fmla="*/ 647700 h 829469"/>
              <a:gd name="connsiteX34" fmla="*/ 3902076 w 5466556"/>
              <a:gd name="connsiteY34" fmla="*/ 635000 h 829469"/>
              <a:gd name="connsiteX35" fmla="*/ 4162426 w 5466556"/>
              <a:gd name="connsiteY35" fmla="*/ 631825 h 829469"/>
              <a:gd name="connsiteX36" fmla="*/ 4229894 w 5466556"/>
              <a:gd name="connsiteY36" fmla="*/ 635793 h 829469"/>
              <a:gd name="connsiteX37" fmla="*/ 4286251 w 5466556"/>
              <a:gd name="connsiteY37" fmla="*/ 644525 h 829469"/>
              <a:gd name="connsiteX38" fmla="*/ 4359276 w 5466556"/>
              <a:gd name="connsiteY38" fmla="*/ 660400 h 829469"/>
              <a:gd name="connsiteX39" fmla="*/ 4402137 w 5466556"/>
              <a:gd name="connsiteY39" fmla="*/ 686594 h 829469"/>
              <a:gd name="connsiteX40" fmla="*/ 4428331 w 5466556"/>
              <a:gd name="connsiteY40" fmla="*/ 700088 h 829469"/>
              <a:gd name="connsiteX41" fmla="*/ 4525963 w 5466556"/>
              <a:gd name="connsiteY41" fmla="*/ 714375 h 829469"/>
              <a:gd name="connsiteX42" fmla="*/ 4561681 w 5466556"/>
              <a:gd name="connsiteY42" fmla="*/ 726281 h 829469"/>
              <a:gd name="connsiteX43" fmla="*/ 4680744 w 5466556"/>
              <a:gd name="connsiteY43" fmla="*/ 723900 h 829469"/>
              <a:gd name="connsiteX44" fmla="*/ 4733131 w 5466556"/>
              <a:gd name="connsiteY44" fmla="*/ 723900 h 829469"/>
              <a:gd name="connsiteX45" fmla="*/ 4804569 w 5466556"/>
              <a:gd name="connsiteY45" fmla="*/ 747712 h 829469"/>
              <a:gd name="connsiteX46" fmla="*/ 4911725 w 5466556"/>
              <a:gd name="connsiteY46" fmla="*/ 750094 h 829469"/>
              <a:gd name="connsiteX47" fmla="*/ 5016500 w 5466556"/>
              <a:gd name="connsiteY47" fmla="*/ 759619 h 829469"/>
              <a:gd name="connsiteX48" fmla="*/ 5109369 w 5466556"/>
              <a:gd name="connsiteY48" fmla="*/ 814388 h 829469"/>
              <a:gd name="connsiteX49" fmla="*/ 5466556 w 5466556"/>
              <a:gd name="connsiteY49" fmla="*/ 829469 h 829469"/>
              <a:gd name="connsiteX0" fmla="*/ 0 w 5466556"/>
              <a:gd name="connsiteY0" fmla="*/ 0 h 829469"/>
              <a:gd name="connsiteX1" fmla="*/ 298451 w 5466556"/>
              <a:gd name="connsiteY1" fmla="*/ 47625 h 829469"/>
              <a:gd name="connsiteX2" fmla="*/ 361951 w 5466556"/>
              <a:gd name="connsiteY2" fmla="*/ 73025 h 829469"/>
              <a:gd name="connsiteX3" fmla="*/ 704851 w 5466556"/>
              <a:gd name="connsiteY3" fmla="*/ 65088 h 829469"/>
              <a:gd name="connsiteX4" fmla="*/ 831851 w 5466556"/>
              <a:gd name="connsiteY4" fmla="*/ 76200 h 829469"/>
              <a:gd name="connsiteX5" fmla="*/ 900907 w 5466556"/>
              <a:gd name="connsiteY5" fmla="*/ 80169 h 829469"/>
              <a:gd name="connsiteX6" fmla="*/ 942976 w 5466556"/>
              <a:gd name="connsiteY6" fmla="*/ 98425 h 829469"/>
              <a:gd name="connsiteX7" fmla="*/ 984251 w 5466556"/>
              <a:gd name="connsiteY7" fmla="*/ 117475 h 829469"/>
              <a:gd name="connsiteX8" fmla="*/ 1504951 w 5466556"/>
              <a:gd name="connsiteY8" fmla="*/ 127000 h 829469"/>
              <a:gd name="connsiteX9" fmla="*/ 1565276 w 5466556"/>
              <a:gd name="connsiteY9" fmla="*/ 127000 h 829469"/>
              <a:gd name="connsiteX10" fmla="*/ 1597026 w 5466556"/>
              <a:gd name="connsiteY10" fmla="*/ 139700 h 829469"/>
              <a:gd name="connsiteX11" fmla="*/ 1638301 w 5466556"/>
              <a:gd name="connsiteY11" fmla="*/ 165100 h 829469"/>
              <a:gd name="connsiteX12" fmla="*/ 1682751 w 5466556"/>
              <a:gd name="connsiteY12" fmla="*/ 193675 h 829469"/>
              <a:gd name="connsiteX13" fmla="*/ 1708945 w 5466556"/>
              <a:gd name="connsiteY13" fmla="*/ 202406 h 829469"/>
              <a:gd name="connsiteX14" fmla="*/ 2247901 w 5466556"/>
              <a:gd name="connsiteY14" fmla="*/ 222250 h 829469"/>
              <a:gd name="connsiteX15" fmla="*/ 2336801 w 5466556"/>
              <a:gd name="connsiteY15" fmla="*/ 263525 h 829469"/>
              <a:gd name="connsiteX16" fmla="*/ 2374901 w 5466556"/>
              <a:gd name="connsiteY16" fmla="*/ 282575 h 829469"/>
              <a:gd name="connsiteX17" fmla="*/ 2422526 w 5466556"/>
              <a:gd name="connsiteY17" fmla="*/ 304800 h 829469"/>
              <a:gd name="connsiteX18" fmla="*/ 2514601 w 5466556"/>
              <a:gd name="connsiteY18" fmla="*/ 346075 h 829469"/>
              <a:gd name="connsiteX19" fmla="*/ 2733676 w 5466556"/>
              <a:gd name="connsiteY19" fmla="*/ 365125 h 829469"/>
              <a:gd name="connsiteX20" fmla="*/ 2847976 w 5466556"/>
              <a:gd name="connsiteY20" fmla="*/ 361950 h 829469"/>
              <a:gd name="connsiteX21" fmla="*/ 2930526 w 5466556"/>
              <a:gd name="connsiteY21" fmla="*/ 368300 h 829469"/>
              <a:gd name="connsiteX22" fmla="*/ 2984501 w 5466556"/>
              <a:gd name="connsiteY22" fmla="*/ 403225 h 829469"/>
              <a:gd name="connsiteX23" fmla="*/ 3044032 w 5466556"/>
              <a:gd name="connsiteY23" fmla="*/ 473075 h 829469"/>
              <a:gd name="connsiteX24" fmla="*/ 3078957 w 5466556"/>
              <a:gd name="connsiteY24" fmla="*/ 481807 h 829469"/>
              <a:gd name="connsiteX25" fmla="*/ 3149601 w 5466556"/>
              <a:gd name="connsiteY25" fmla="*/ 485775 h 829469"/>
              <a:gd name="connsiteX26" fmla="*/ 3254376 w 5466556"/>
              <a:gd name="connsiteY26" fmla="*/ 508000 h 829469"/>
              <a:gd name="connsiteX27" fmla="*/ 3600451 w 5466556"/>
              <a:gd name="connsiteY27" fmla="*/ 511175 h 829469"/>
              <a:gd name="connsiteX28" fmla="*/ 3641726 w 5466556"/>
              <a:gd name="connsiteY28" fmla="*/ 517525 h 829469"/>
              <a:gd name="connsiteX29" fmla="*/ 3663951 w 5466556"/>
              <a:gd name="connsiteY29" fmla="*/ 533400 h 829469"/>
              <a:gd name="connsiteX30" fmla="*/ 3679826 w 5466556"/>
              <a:gd name="connsiteY30" fmla="*/ 556418 h 829469"/>
              <a:gd name="connsiteX31" fmla="*/ 3705226 w 5466556"/>
              <a:gd name="connsiteY31" fmla="*/ 628650 h 829469"/>
              <a:gd name="connsiteX32" fmla="*/ 3730626 w 5466556"/>
              <a:gd name="connsiteY32" fmla="*/ 642938 h 829469"/>
              <a:gd name="connsiteX33" fmla="*/ 3768726 w 5466556"/>
              <a:gd name="connsiteY33" fmla="*/ 647700 h 829469"/>
              <a:gd name="connsiteX34" fmla="*/ 3902076 w 5466556"/>
              <a:gd name="connsiteY34" fmla="*/ 635000 h 829469"/>
              <a:gd name="connsiteX35" fmla="*/ 4162426 w 5466556"/>
              <a:gd name="connsiteY35" fmla="*/ 631825 h 829469"/>
              <a:gd name="connsiteX36" fmla="*/ 4229894 w 5466556"/>
              <a:gd name="connsiteY36" fmla="*/ 635793 h 829469"/>
              <a:gd name="connsiteX37" fmla="*/ 4286251 w 5466556"/>
              <a:gd name="connsiteY37" fmla="*/ 644525 h 829469"/>
              <a:gd name="connsiteX38" fmla="*/ 4359276 w 5466556"/>
              <a:gd name="connsiteY38" fmla="*/ 660400 h 829469"/>
              <a:gd name="connsiteX39" fmla="*/ 4402137 w 5466556"/>
              <a:gd name="connsiteY39" fmla="*/ 686594 h 829469"/>
              <a:gd name="connsiteX40" fmla="*/ 4428331 w 5466556"/>
              <a:gd name="connsiteY40" fmla="*/ 700088 h 829469"/>
              <a:gd name="connsiteX41" fmla="*/ 4525963 w 5466556"/>
              <a:gd name="connsiteY41" fmla="*/ 714375 h 829469"/>
              <a:gd name="connsiteX42" fmla="*/ 4561681 w 5466556"/>
              <a:gd name="connsiteY42" fmla="*/ 726281 h 829469"/>
              <a:gd name="connsiteX43" fmla="*/ 4680744 w 5466556"/>
              <a:gd name="connsiteY43" fmla="*/ 723900 h 829469"/>
              <a:gd name="connsiteX44" fmla="*/ 4733131 w 5466556"/>
              <a:gd name="connsiteY44" fmla="*/ 723900 h 829469"/>
              <a:gd name="connsiteX45" fmla="*/ 4804569 w 5466556"/>
              <a:gd name="connsiteY45" fmla="*/ 747712 h 829469"/>
              <a:gd name="connsiteX46" fmla="*/ 4911725 w 5466556"/>
              <a:gd name="connsiteY46" fmla="*/ 750094 h 829469"/>
              <a:gd name="connsiteX47" fmla="*/ 5016500 w 5466556"/>
              <a:gd name="connsiteY47" fmla="*/ 759619 h 829469"/>
              <a:gd name="connsiteX48" fmla="*/ 5109369 w 5466556"/>
              <a:gd name="connsiteY48" fmla="*/ 814388 h 829469"/>
              <a:gd name="connsiteX49" fmla="*/ 5247481 w 5466556"/>
              <a:gd name="connsiteY49" fmla="*/ 809625 h 829469"/>
              <a:gd name="connsiteX50" fmla="*/ 5466556 w 5466556"/>
              <a:gd name="connsiteY50" fmla="*/ 829469 h 829469"/>
              <a:gd name="connsiteX0" fmla="*/ 0 w 5480844"/>
              <a:gd name="connsiteY0" fmla="*/ 0 h 822326"/>
              <a:gd name="connsiteX1" fmla="*/ 298451 w 5480844"/>
              <a:gd name="connsiteY1" fmla="*/ 47625 h 822326"/>
              <a:gd name="connsiteX2" fmla="*/ 361951 w 5480844"/>
              <a:gd name="connsiteY2" fmla="*/ 73025 h 822326"/>
              <a:gd name="connsiteX3" fmla="*/ 704851 w 5480844"/>
              <a:gd name="connsiteY3" fmla="*/ 65088 h 822326"/>
              <a:gd name="connsiteX4" fmla="*/ 831851 w 5480844"/>
              <a:gd name="connsiteY4" fmla="*/ 76200 h 822326"/>
              <a:gd name="connsiteX5" fmla="*/ 900907 w 5480844"/>
              <a:gd name="connsiteY5" fmla="*/ 80169 h 822326"/>
              <a:gd name="connsiteX6" fmla="*/ 942976 w 5480844"/>
              <a:gd name="connsiteY6" fmla="*/ 98425 h 822326"/>
              <a:gd name="connsiteX7" fmla="*/ 984251 w 5480844"/>
              <a:gd name="connsiteY7" fmla="*/ 117475 h 822326"/>
              <a:gd name="connsiteX8" fmla="*/ 1504951 w 5480844"/>
              <a:gd name="connsiteY8" fmla="*/ 127000 h 822326"/>
              <a:gd name="connsiteX9" fmla="*/ 1565276 w 5480844"/>
              <a:gd name="connsiteY9" fmla="*/ 127000 h 822326"/>
              <a:gd name="connsiteX10" fmla="*/ 1597026 w 5480844"/>
              <a:gd name="connsiteY10" fmla="*/ 139700 h 822326"/>
              <a:gd name="connsiteX11" fmla="*/ 1638301 w 5480844"/>
              <a:gd name="connsiteY11" fmla="*/ 165100 h 822326"/>
              <a:gd name="connsiteX12" fmla="*/ 1682751 w 5480844"/>
              <a:gd name="connsiteY12" fmla="*/ 193675 h 822326"/>
              <a:gd name="connsiteX13" fmla="*/ 1708945 w 5480844"/>
              <a:gd name="connsiteY13" fmla="*/ 202406 h 822326"/>
              <a:gd name="connsiteX14" fmla="*/ 2247901 w 5480844"/>
              <a:gd name="connsiteY14" fmla="*/ 222250 h 822326"/>
              <a:gd name="connsiteX15" fmla="*/ 2336801 w 5480844"/>
              <a:gd name="connsiteY15" fmla="*/ 263525 h 822326"/>
              <a:gd name="connsiteX16" fmla="*/ 2374901 w 5480844"/>
              <a:gd name="connsiteY16" fmla="*/ 282575 h 822326"/>
              <a:gd name="connsiteX17" fmla="*/ 2422526 w 5480844"/>
              <a:gd name="connsiteY17" fmla="*/ 304800 h 822326"/>
              <a:gd name="connsiteX18" fmla="*/ 2514601 w 5480844"/>
              <a:gd name="connsiteY18" fmla="*/ 346075 h 822326"/>
              <a:gd name="connsiteX19" fmla="*/ 2733676 w 5480844"/>
              <a:gd name="connsiteY19" fmla="*/ 365125 h 822326"/>
              <a:gd name="connsiteX20" fmla="*/ 2847976 w 5480844"/>
              <a:gd name="connsiteY20" fmla="*/ 361950 h 822326"/>
              <a:gd name="connsiteX21" fmla="*/ 2930526 w 5480844"/>
              <a:gd name="connsiteY21" fmla="*/ 368300 h 822326"/>
              <a:gd name="connsiteX22" fmla="*/ 2984501 w 5480844"/>
              <a:gd name="connsiteY22" fmla="*/ 403225 h 822326"/>
              <a:gd name="connsiteX23" fmla="*/ 3044032 w 5480844"/>
              <a:gd name="connsiteY23" fmla="*/ 473075 h 822326"/>
              <a:gd name="connsiteX24" fmla="*/ 3078957 w 5480844"/>
              <a:gd name="connsiteY24" fmla="*/ 481807 h 822326"/>
              <a:gd name="connsiteX25" fmla="*/ 3149601 w 5480844"/>
              <a:gd name="connsiteY25" fmla="*/ 485775 h 822326"/>
              <a:gd name="connsiteX26" fmla="*/ 3254376 w 5480844"/>
              <a:gd name="connsiteY26" fmla="*/ 508000 h 822326"/>
              <a:gd name="connsiteX27" fmla="*/ 3600451 w 5480844"/>
              <a:gd name="connsiteY27" fmla="*/ 511175 h 822326"/>
              <a:gd name="connsiteX28" fmla="*/ 3641726 w 5480844"/>
              <a:gd name="connsiteY28" fmla="*/ 517525 h 822326"/>
              <a:gd name="connsiteX29" fmla="*/ 3663951 w 5480844"/>
              <a:gd name="connsiteY29" fmla="*/ 533400 h 822326"/>
              <a:gd name="connsiteX30" fmla="*/ 3679826 w 5480844"/>
              <a:gd name="connsiteY30" fmla="*/ 556418 h 822326"/>
              <a:gd name="connsiteX31" fmla="*/ 3705226 w 5480844"/>
              <a:gd name="connsiteY31" fmla="*/ 628650 h 822326"/>
              <a:gd name="connsiteX32" fmla="*/ 3730626 w 5480844"/>
              <a:gd name="connsiteY32" fmla="*/ 642938 h 822326"/>
              <a:gd name="connsiteX33" fmla="*/ 3768726 w 5480844"/>
              <a:gd name="connsiteY33" fmla="*/ 647700 h 822326"/>
              <a:gd name="connsiteX34" fmla="*/ 3902076 w 5480844"/>
              <a:gd name="connsiteY34" fmla="*/ 635000 h 822326"/>
              <a:gd name="connsiteX35" fmla="*/ 4162426 w 5480844"/>
              <a:gd name="connsiteY35" fmla="*/ 631825 h 822326"/>
              <a:gd name="connsiteX36" fmla="*/ 4229894 w 5480844"/>
              <a:gd name="connsiteY36" fmla="*/ 635793 h 822326"/>
              <a:gd name="connsiteX37" fmla="*/ 4286251 w 5480844"/>
              <a:gd name="connsiteY37" fmla="*/ 644525 h 822326"/>
              <a:gd name="connsiteX38" fmla="*/ 4359276 w 5480844"/>
              <a:gd name="connsiteY38" fmla="*/ 660400 h 822326"/>
              <a:gd name="connsiteX39" fmla="*/ 4402137 w 5480844"/>
              <a:gd name="connsiteY39" fmla="*/ 686594 h 822326"/>
              <a:gd name="connsiteX40" fmla="*/ 4428331 w 5480844"/>
              <a:gd name="connsiteY40" fmla="*/ 700088 h 822326"/>
              <a:gd name="connsiteX41" fmla="*/ 4525963 w 5480844"/>
              <a:gd name="connsiteY41" fmla="*/ 714375 h 822326"/>
              <a:gd name="connsiteX42" fmla="*/ 4561681 w 5480844"/>
              <a:gd name="connsiteY42" fmla="*/ 726281 h 822326"/>
              <a:gd name="connsiteX43" fmla="*/ 4680744 w 5480844"/>
              <a:gd name="connsiteY43" fmla="*/ 723900 h 822326"/>
              <a:gd name="connsiteX44" fmla="*/ 4733131 w 5480844"/>
              <a:gd name="connsiteY44" fmla="*/ 723900 h 822326"/>
              <a:gd name="connsiteX45" fmla="*/ 4804569 w 5480844"/>
              <a:gd name="connsiteY45" fmla="*/ 747712 h 822326"/>
              <a:gd name="connsiteX46" fmla="*/ 4911725 w 5480844"/>
              <a:gd name="connsiteY46" fmla="*/ 750094 h 822326"/>
              <a:gd name="connsiteX47" fmla="*/ 5016500 w 5480844"/>
              <a:gd name="connsiteY47" fmla="*/ 759619 h 822326"/>
              <a:gd name="connsiteX48" fmla="*/ 5109369 w 5480844"/>
              <a:gd name="connsiteY48" fmla="*/ 814388 h 822326"/>
              <a:gd name="connsiteX49" fmla="*/ 5247481 w 5480844"/>
              <a:gd name="connsiteY49" fmla="*/ 809625 h 822326"/>
              <a:gd name="connsiteX50" fmla="*/ 5480844 w 5480844"/>
              <a:gd name="connsiteY50" fmla="*/ 822326 h 822326"/>
              <a:gd name="connsiteX0" fmla="*/ 0 w 6180932"/>
              <a:gd name="connsiteY0" fmla="*/ 0 h 960439"/>
              <a:gd name="connsiteX1" fmla="*/ 298451 w 6180932"/>
              <a:gd name="connsiteY1" fmla="*/ 47625 h 960439"/>
              <a:gd name="connsiteX2" fmla="*/ 361951 w 6180932"/>
              <a:gd name="connsiteY2" fmla="*/ 73025 h 960439"/>
              <a:gd name="connsiteX3" fmla="*/ 704851 w 6180932"/>
              <a:gd name="connsiteY3" fmla="*/ 65088 h 960439"/>
              <a:gd name="connsiteX4" fmla="*/ 831851 w 6180932"/>
              <a:gd name="connsiteY4" fmla="*/ 76200 h 960439"/>
              <a:gd name="connsiteX5" fmla="*/ 900907 w 6180932"/>
              <a:gd name="connsiteY5" fmla="*/ 80169 h 960439"/>
              <a:gd name="connsiteX6" fmla="*/ 942976 w 6180932"/>
              <a:gd name="connsiteY6" fmla="*/ 98425 h 960439"/>
              <a:gd name="connsiteX7" fmla="*/ 984251 w 6180932"/>
              <a:gd name="connsiteY7" fmla="*/ 117475 h 960439"/>
              <a:gd name="connsiteX8" fmla="*/ 1504951 w 6180932"/>
              <a:gd name="connsiteY8" fmla="*/ 127000 h 960439"/>
              <a:gd name="connsiteX9" fmla="*/ 1565276 w 6180932"/>
              <a:gd name="connsiteY9" fmla="*/ 127000 h 960439"/>
              <a:gd name="connsiteX10" fmla="*/ 1597026 w 6180932"/>
              <a:gd name="connsiteY10" fmla="*/ 139700 h 960439"/>
              <a:gd name="connsiteX11" fmla="*/ 1638301 w 6180932"/>
              <a:gd name="connsiteY11" fmla="*/ 165100 h 960439"/>
              <a:gd name="connsiteX12" fmla="*/ 1682751 w 6180932"/>
              <a:gd name="connsiteY12" fmla="*/ 193675 h 960439"/>
              <a:gd name="connsiteX13" fmla="*/ 1708945 w 6180932"/>
              <a:gd name="connsiteY13" fmla="*/ 202406 h 960439"/>
              <a:gd name="connsiteX14" fmla="*/ 2247901 w 6180932"/>
              <a:gd name="connsiteY14" fmla="*/ 222250 h 960439"/>
              <a:gd name="connsiteX15" fmla="*/ 2336801 w 6180932"/>
              <a:gd name="connsiteY15" fmla="*/ 263525 h 960439"/>
              <a:gd name="connsiteX16" fmla="*/ 2374901 w 6180932"/>
              <a:gd name="connsiteY16" fmla="*/ 282575 h 960439"/>
              <a:gd name="connsiteX17" fmla="*/ 2422526 w 6180932"/>
              <a:gd name="connsiteY17" fmla="*/ 304800 h 960439"/>
              <a:gd name="connsiteX18" fmla="*/ 2514601 w 6180932"/>
              <a:gd name="connsiteY18" fmla="*/ 346075 h 960439"/>
              <a:gd name="connsiteX19" fmla="*/ 2733676 w 6180932"/>
              <a:gd name="connsiteY19" fmla="*/ 365125 h 960439"/>
              <a:gd name="connsiteX20" fmla="*/ 2847976 w 6180932"/>
              <a:gd name="connsiteY20" fmla="*/ 361950 h 960439"/>
              <a:gd name="connsiteX21" fmla="*/ 2930526 w 6180932"/>
              <a:gd name="connsiteY21" fmla="*/ 368300 h 960439"/>
              <a:gd name="connsiteX22" fmla="*/ 2984501 w 6180932"/>
              <a:gd name="connsiteY22" fmla="*/ 403225 h 960439"/>
              <a:gd name="connsiteX23" fmla="*/ 3044032 w 6180932"/>
              <a:gd name="connsiteY23" fmla="*/ 473075 h 960439"/>
              <a:gd name="connsiteX24" fmla="*/ 3078957 w 6180932"/>
              <a:gd name="connsiteY24" fmla="*/ 481807 h 960439"/>
              <a:gd name="connsiteX25" fmla="*/ 3149601 w 6180932"/>
              <a:gd name="connsiteY25" fmla="*/ 485775 h 960439"/>
              <a:gd name="connsiteX26" fmla="*/ 3254376 w 6180932"/>
              <a:gd name="connsiteY26" fmla="*/ 508000 h 960439"/>
              <a:gd name="connsiteX27" fmla="*/ 3600451 w 6180932"/>
              <a:gd name="connsiteY27" fmla="*/ 511175 h 960439"/>
              <a:gd name="connsiteX28" fmla="*/ 3641726 w 6180932"/>
              <a:gd name="connsiteY28" fmla="*/ 517525 h 960439"/>
              <a:gd name="connsiteX29" fmla="*/ 3663951 w 6180932"/>
              <a:gd name="connsiteY29" fmla="*/ 533400 h 960439"/>
              <a:gd name="connsiteX30" fmla="*/ 3679826 w 6180932"/>
              <a:gd name="connsiteY30" fmla="*/ 556418 h 960439"/>
              <a:gd name="connsiteX31" fmla="*/ 3705226 w 6180932"/>
              <a:gd name="connsiteY31" fmla="*/ 628650 h 960439"/>
              <a:gd name="connsiteX32" fmla="*/ 3730626 w 6180932"/>
              <a:gd name="connsiteY32" fmla="*/ 642938 h 960439"/>
              <a:gd name="connsiteX33" fmla="*/ 3768726 w 6180932"/>
              <a:gd name="connsiteY33" fmla="*/ 647700 h 960439"/>
              <a:gd name="connsiteX34" fmla="*/ 3902076 w 6180932"/>
              <a:gd name="connsiteY34" fmla="*/ 635000 h 960439"/>
              <a:gd name="connsiteX35" fmla="*/ 4162426 w 6180932"/>
              <a:gd name="connsiteY35" fmla="*/ 631825 h 960439"/>
              <a:gd name="connsiteX36" fmla="*/ 4229894 w 6180932"/>
              <a:gd name="connsiteY36" fmla="*/ 635793 h 960439"/>
              <a:gd name="connsiteX37" fmla="*/ 4286251 w 6180932"/>
              <a:gd name="connsiteY37" fmla="*/ 644525 h 960439"/>
              <a:gd name="connsiteX38" fmla="*/ 4359276 w 6180932"/>
              <a:gd name="connsiteY38" fmla="*/ 660400 h 960439"/>
              <a:gd name="connsiteX39" fmla="*/ 4402137 w 6180932"/>
              <a:gd name="connsiteY39" fmla="*/ 686594 h 960439"/>
              <a:gd name="connsiteX40" fmla="*/ 4428331 w 6180932"/>
              <a:gd name="connsiteY40" fmla="*/ 700088 h 960439"/>
              <a:gd name="connsiteX41" fmla="*/ 4525963 w 6180932"/>
              <a:gd name="connsiteY41" fmla="*/ 714375 h 960439"/>
              <a:gd name="connsiteX42" fmla="*/ 4561681 w 6180932"/>
              <a:gd name="connsiteY42" fmla="*/ 726281 h 960439"/>
              <a:gd name="connsiteX43" fmla="*/ 4680744 w 6180932"/>
              <a:gd name="connsiteY43" fmla="*/ 723900 h 960439"/>
              <a:gd name="connsiteX44" fmla="*/ 4733131 w 6180932"/>
              <a:gd name="connsiteY44" fmla="*/ 723900 h 960439"/>
              <a:gd name="connsiteX45" fmla="*/ 4804569 w 6180932"/>
              <a:gd name="connsiteY45" fmla="*/ 747712 h 960439"/>
              <a:gd name="connsiteX46" fmla="*/ 4911725 w 6180932"/>
              <a:gd name="connsiteY46" fmla="*/ 750094 h 960439"/>
              <a:gd name="connsiteX47" fmla="*/ 5016500 w 6180932"/>
              <a:gd name="connsiteY47" fmla="*/ 759619 h 960439"/>
              <a:gd name="connsiteX48" fmla="*/ 5109369 w 6180932"/>
              <a:gd name="connsiteY48" fmla="*/ 814388 h 960439"/>
              <a:gd name="connsiteX49" fmla="*/ 5247481 w 6180932"/>
              <a:gd name="connsiteY49" fmla="*/ 809625 h 960439"/>
              <a:gd name="connsiteX50" fmla="*/ 6180932 w 6180932"/>
              <a:gd name="connsiteY50" fmla="*/ 960439 h 960439"/>
              <a:gd name="connsiteX0" fmla="*/ 0 w 6180932"/>
              <a:gd name="connsiteY0" fmla="*/ 0 h 960439"/>
              <a:gd name="connsiteX1" fmla="*/ 298451 w 6180932"/>
              <a:gd name="connsiteY1" fmla="*/ 47625 h 960439"/>
              <a:gd name="connsiteX2" fmla="*/ 361951 w 6180932"/>
              <a:gd name="connsiteY2" fmla="*/ 73025 h 960439"/>
              <a:gd name="connsiteX3" fmla="*/ 704851 w 6180932"/>
              <a:gd name="connsiteY3" fmla="*/ 65088 h 960439"/>
              <a:gd name="connsiteX4" fmla="*/ 831851 w 6180932"/>
              <a:gd name="connsiteY4" fmla="*/ 76200 h 960439"/>
              <a:gd name="connsiteX5" fmla="*/ 900907 w 6180932"/>
              <a:gd name="connsiteY5" fmla="*/ 80169 h 960439"/>
              <a:gd name="connsiteX6" fmla="*/ 942976 w 6180932"/>
              <a:gd name="connsiteY6" fmla="*/ 98425 h 960439"/>
              <a:gd name="connsiteX7" fmla="*/ 984251 w 6180932"/>
              <a:gd name="connsiteY7" fmla="*/ 117475 h 960439"/>
              <a:gd name="connsiteX8" fmla="*/ 1504951 w 6180932"/>
              <a:gd name="connsiteY8" fmla="*/ 127000 h 960439"/>
              <a:gd name="connsiteX9" fmla="*/ 1565276 w 6180932"/>
              <a:gd name="connsiteY9" fmla="*/ 127000 h 960439"/>
              <a:gd name="connsiteX10" fmla="*/ 1597026 w 6180932"/>
              <a:gd name="connsiteY10" fmla="*/ 139700 h 960439"/>
              <a:gd name="connsiteX11" fmla="*/ 1638301 w 6180932"/>
              <a:gd name="connsiteY11" fmla="*/ 165100 h 960439"/>
              <a:gd name="connsiteX12" fmla="*/ 1682751 w 6180932"/>
              <a:gd name="connsiteY12" fmla="*/ 193675 h 960439"/>
              <a:gd name="connsiteX13" fmla="*/ 1708945 w 6180932"/>
              <a:gd name="connsiteY13" fmla="*/ 202406 h 960439"/>
              <a:gd name="connsiteX14" fmla="*/ 2247901 w 6180932"/>
              <a:gd name="connsiteY14" fmla="*/ 222250 h 960439"/>
              <a:gd name="connsiteX15" fmla="*/ 2336801 w 6180932"/>
              <a:gd name="connsiteY15" fmla="*/ 263525 h 960439"/>
              <a:gd name="connsiteX16" fmla="*/ 2374901 w 6180932"/>
              <a:gd name="connsiteY16" fmla="*/ 282575 h 960439"/>
              <a:gd name="connsiteX17" fmla="*/ 2422526 w 6180932"/>
              <a:gd name="connsiteY17" fmla="*/ 304800 h 960439"/>
              <a:gd name="connsiteX18" fmla="*/ 2514601 w 6180932"/>
              <a:gd name="connsiteY18" fmla="*/ 346075 h 960439"/>
              <a:gd name="connsiteX19" fmla="*/ 2733676 w 6180932"/>
              <a:gd name="connsiteY19" fmla="*/ 365125 h 960439"/>
              <a:gd name="connsiteX20" fmla="*/ 2847976 w 6180932"/>
              <a:gd name="connsiteY20" fmla="*/ 361950 h 960439"/>
              <a:gd name="connsiteX21" fmla="*/ 2930526 w 6180932"/>
              <a:gd name="connsiteY21" fmla="*/ 368300 h 960439"/>
              <a:gd name="connsiteX22" fmla="*/ 2984501 w 6180932"/>
              <a:gd name="connsiteY22" fmla="*/ 403225 h 960439"/>
              <a:gd name="connsiteX23" fmla="*/ 3044032 w 6180932"/>
              <a:gd name="connsiteY23" fmla="*/ 473075 h 960439"/>
              <a:gd name="connsiteX24" fmla="*/ 3078957 w 6180932"/>
              <a:gd name="connsiteY24" fmla="*/ 481807 h 960439"/>
              <a:gd name="connsiteX25" fmla="*/ 3149601 w 6180932"/>
              <a:gd name="connsiteY25" fmla="*/ 485775 h 960439"/>
              <a:gd name="connsiteX26" fmla="*/ 3254376 w 6180932"/>
              <a:gd name="connsiteY26" fmla="*/ 508000 h 960439"/>
              <a:gd name="connsiteX27" fmla="*/ 3600451 w 6180932"/>
              <a:gd name="connsiteY27" fmla="*/ 511175 h 960439"/>
              <a:gd name="connsiteX28" fmla="*/ 3641726 w 6180932"/>
              <a:gd name="connsiteY28" fmla="*/ 517525 h 960439"/>
              <a:gd name="connsiteX29" fmla="*/ 3663951 w 6180932"/>
              <a:gd name="connsiteY29" fmla="*/ 533400 h 960439"/>
              <a:gd name="connsiteX30" fmla="*/ 3679826 w 6180932"/>
              <a:gd name="connsiteY30" fmla="*/ 556418 h 960439"/>
              <a:gd name="connsiteX31" fmla="*/ 3705226 w 6180932"/>
              <a:gd name="connsiteY31" fmla="*/ 628650 h 960439"/>
              <a:gd name="connsiteX32" fmla="*/ 3730626 w 6180932"/>
              <a:gd name="connsiteY32" fmla="*/ 642938 h 960439"/>
              <a:gd name="connsiteX33" fmla="*/ 3768726 w 6180932"/>
              <a:gd name="connsiteY33" fmla="*/ 647700 h 960439"/>
              <a:gd name="connsiteX34" fmla="*/ 3902076 w 6180932"/>
              <a:gd name="connsiteY34" fmla="*/ 635000 h 960439"/>
              <a:gd name="connsiteX35" fmla="*/ 4162426 w 6180932"/>
              <a:gd name="connsiteY35" fmla="*/ 631825 h 960439"/>
              <a:gd name="connsiteX36" fmla="*/ 4229894 w 6180932"/>
              <a:gd name="connsiteY36" fmla="*/ 635793 h 960439"/>
              <a:gd name="connsiteX37" fmla="*/ 4286251 w 6180932"/>
              <a:gd name="connsiteY37" fmla="*/ 644525 h 960439"/>
              <a:gd name="connsiteX38" fmla="*/ 4359276 w 6180932"/>
              <a:gd name="connsiteY38" fmla="*/ 660400 h 960439"/>
              <a:gd name="connsiteX39" fmla="*/ 4402137 w 6180932"/>
              <a:gd name="connsiteY39" fmla="*/ 686594 h 960439"/>
              <a:gd name="connsiteX40" fmla="*/ 4428331 w 6180932"/>
              <a:gd name="connsiteY40" fmla="*/ 700088 h 960439"/>
              <a:gd name="connsiteX41" fmla="*/ 4525963 w 6180932"/>
              <a:gd name="connsiteY41" fmla="*/ 714375 h 960439"/>
              <a:gd name="connsiteX42" fmla="*/ 4561681 w 6180932"/>
              <a:gd name="connsiteY42" fmla="*/ 726281 h 960439"/>
              <a:gd name="connsiteX43" fmla="*/ 4680744 w 6180932"/>
              <a:gd name="connsiteY43" fmla="*/ 723900 h 960439"/>
              <a:gd name="connsiteX44" fmla="*/ 4733131 w 6180932"/>
              <a:gd name="connsiteY44" fmla="*/ 723900 h 960439"/>
              <a:gd name="connsiteX45" fmla="*/ 4804569 w 6180932"/>
              <a:gd name="connsiteY45" fmla="*/ 747712 h 960439"/>
              <a:gd name="connsiteX46" fmla="*/ 4911725 w 6180932"/>
              <a:gd name="connsiteY46" fmla="*/ 750094 h 960439"/>
              <a:gd name="connsiteX47" fmla="*/ 5016500 w 6180932"/>
              <a:gd name="connsiteY47" fmla="*/ 759619 h 960439"/>
              <a:gd name="connsiteX48" fmla="*/ 5109369 w 6180932"/>
              <a:gd name="connsiteY48" fmla="*/ 814388 h 960439"/>
              <a:gd name="connsiteX49" fmla="*/ 5247481 w 6180932"/>
              <a:gd name="connsiteY49" fmla="*/ 809625 h 960439"/>
              <a:gd name="connsiteX50" fmla="*/ 5480844 w 6180932"/>
              <a:gd name="connsiteY50" fmla="*/ 821531 h 960439"/>
              <a:gd name="connsiteX51" fmla="*/ 6180932 w 6180932"/>
              <a:gd name="connsiteY51" fmla="*/ 960439 h 960439"/>
              <a:gd name="connsiteX0" fmla="*/ 0 w 6180932"/>
              <a:gd name="connsiteY0" fmla="*/ 0 h 960439"/>
              <a:gd name="connsiteX1" fmla="*/ 298451 w 6180932"/>
              <a:gd name="connsiteY1" fmla="*/ 47625 h 960439"/>
              <a:gd name="connsiteX2" fmla="*/ 361951 w 6180932"/>
              <a:gd name="connsiteY2" fmla="*/ 73025 h 960439"/>
              <a:gd name="connsiteX3" fmla="*/ 704851 w 6180932"/>
              <a:gd name="connsiteY3" fmla="*/ 65088 h 960439"/>
              <a:gd name="connsiteX4" fmla="*/ 831851 w 6180932"/>
              <a:gd name="connsiteY4" fmla="*/ 76200 h 960439"/>
              <a:gd name="connsiteX5" fmla="*/ 900907 w 6180932"/>
              <a:gd name="connsiteY5" fmla="*/ 80169 h 960439"/>
              <a:gd name="connsiteX6" fmla="*/ 942976 w 6180932"/>
              <a:gd name="connsiteY6" fmla="*/ 98425 h 960439"/>
              <a:gd name="connsiteX7" fmla="*/ 984251 w 6180932"/>
              <a:gd name="connsiteY7" fmla="*/ 117475 h 960439"/>
              <a:gd name="connsiteX8" fmla="*/ 1504951 w 6180932"/>
              <a:gd name="connsiteY8" fmla="*/ 127000 h 960439"/>
              <a:gd name="connsiteX9" fmla="*/ 1565276 w 6180932"/>
              <a:gd name="connsiteY9" fmla="*/ 127000 h 960439"/>
              <a:gd name="connsiteX10" fmla="*/ 1597026 w 6180932"/>
              <a:gd name="connsiteY10" fmla="*/ 139700 h 960439"/>
              <a:gd name="connsiteX11" fmla="*/ 1638301 w 6180932"/>
              <a:gd name="connsiteY11" fmla="*/ 165100 h 960439"/>
              <a:gd name="connsiteX12" fmla="*/ 1682751 w 6180932"/>
              <a:gd name="connsiteY12" fmla="*/ 193675 h 960439"/>
              <a:gd name="connsiteX13" fmla="*/ 1708945 w 6180932"/>
              <a:gd name="connsiteY13" fmla="*/ 202406 h 960439"/>
              <a:gd name="connsiteX14" fmla="*/ 2247901 w 6180932"/>
              <a:gd name="connsiteY14" fmla="*/ 222250 h 960439"/>
              <a:gd name="connsiteX15" fmla="*/ 2336801 w 6180932"/>
              <a:gd name="connsiteY15" fmla="*/ 263525 h 960439"/>
              <a:gd name="connsiteX16" fmla="*/ 2374901 w 6180932"/>
              <a:gd name="connsiteY16" fmla="*/ 282575 h 960439"/>
              <a:gd name="connsiteX17" fmla="*/ 2422526 w 6180932"/>
              <a:gd name="connsiteY17" fmla="*/ 304800 h 960439"/>
              <a:gd name="connsiteX18" fmla="*/ 2514601 w 6180932"/>
              <a:gd name="connsiteY18" fmla="*/ 346075 h 960439"/>
              <a:gd name="connsiteX19" fmla="*/ 2733676 w 6180932"/>
              <a:gd name="connsiteY19" fmla="*/ 365125 h 960439"/>
              <a:gd name="connsiteX20" fmla="*/ 2847976 w 6180932"/>
              <a:gd name="connsiteY20" fmla="*/ 361950 h 960439"/>
              <a:gd name="connsiteX21" fmla="*/ 2930526 w 6180932"/>
              <a:gd name="connsiteY21" fmla="*/ 368300 h 960439"/>
              <a:gd name="connsiteX22" fmla="*/ 2984501 w 6180932"/>
              <a:gd name="connsiteY22" fmla="*/ 403225 h 960439"/>
              <a:gd name="connsiteX23" fmla="*/ 3044032 w 6180932"/>
              <a:gd name="connsiteY23" fmla="*/ 473075 h 960439"/>
              <a:gd name="connsiteX24" fmla="*/ 3078957 w 6180932"/>
              <a:gd name="connsiteY24" fmla="*/ 481807 h 960439"/>
              <a:gd name="connsiteX25" fmla="*/ 3149601 w 6180932"/>
              <a:gd name="connsiteY25" fmla="*/ 485775 h 960439"/>
              <a:gd name="connsiteX26" fmla="*/ 3254376 w 6180932"/>
              <a:gd name="connsiteY26" fmla="*/ 508000 h 960439"/>
              <a:gd name="connsiteX27" fmla="*/ 3600451 w 6180932"/>
              <a:gd name="connsiteY27" fmla="*/ 511175 h 960439"/>
              <a:gd name="connsiteX28" fmla="*/ 3641726 w 6180932"/>
              <a:gd name="connsiteY28" fmla="*/ 517525 h 960439"/>
              <a:gd name="connsiteX29" fmla="*/ 3663951 w 6180932"/>
              <a:gd name="connsiteY29" fmla="*/ 533400 h 960439"/>
              <a:gd name="connsiteX30" fmla="*/ 3679826 w 6180932"/>
              <a:gd name="connsiteY30" fmla="*/ 556418 h 960439"/>
              <a:gd name="connsiteX31" fmla="*/ 3705226 w 6180932"/>
              <a:gd name="connsiteY31" fmla="*/ 628650 h 960439"/>
              <a:gd name="connsiteX32" fmla="*/ 3730626 w 6180932"/>
              <a:gd name="connsiteY32" fmla="*/ 642938 h 960439"/>
              <a:gd name="connsiteX33" fmla="*/ 3768726 w 6180932"/>
              <a:gd name="connsiteY33" fmla="*/ 647700 h 960439"/>
              <a:gd name="connsiteX34" fmla="*/ 3902076 w 6180932"/>
              <a:gd name="connsiteY34" fmla="*/ 635000 h 960439"/>
              <a:gd name="connsiteX35" fmla="*/ 4162426 w 6180932"/>
              <a:gd name="connsiteY35" fmla="*/ 631825 h 960439"/>
              <a:gd name="connsiteX36" fmla="*/ 4229894 w 6180932"/>
              <a:gd name="connsiteY36" fmla="*/ 635793 h 960439"/>
              <a:gd name="connsiteX37" fmla="*/ 4286251 w 6180932"/>
              <a:gd name="connsiteY37" fmla="*/ 644525 h 960439"/>
              <a:gd name="connsiteX38" fmla="*/ 4359276 w 6180932"/>
              <a:gd name="connsiteY38" fmla="*/ 660400 h 960439"/>
              <a:gd name="connsiteX39" fmla="*/ 4402137 w 6180932"/>
              <a:gd name="connsiteY39" fmla="*/ 686594 h 960439"/>
              <a:gd name="connsiteX40" fmla="*/ 4428331 w 6180932"/>
              <a:gd name="connsiteY40" fmla="*/ 700088 h 960439"/>
              <a:gd name="connsiteX41" fmla="*/ 4525963 w 6180932"/>
              <a:gd name="connsiteY41" fmla="*/ 714375 h 960439"/>
              <a:gd name="connsiteX42" fmla="*/ 4561681 w 6180932"/>
              <a:gd name="connsiteY42" fmla="*/ 726281 h 960439"/>
              <a:gd name="connsiteX43" fmla="*/ 4680744 w 6180932"/>
              <a:gd name="connsiteY43" fmla="*/ 723900 h 960439"/>
              <a:gd name="connsiteX44" fmla="*/ 4733131 w 6180932"/>
              <a:gd name="connsiteY44" fmla="*/ 723900 h 960439"/>
              <a:gd name="connsiteX45" fmla="*/ 4804569 w 6180932"/>
              <a:gd name="connsiteY45" fmla="*/ 747712 h 960439"/>
              <a:gd name="connsiteX46" fmla="*/ 4911725 w 6180932"/>
              <a:gd name="connsiteY46" fmla="*/ 750094 h 960439"/>
              <a:gd name="connsiteX47" fmla="*/ 5016500 w 6180932"/>
              <a:gd name="connsiteY47" fmla="*/ 759619 h 960439"/>
              <a:gd name="connsiteX48" fmla="*/ 5109369 w 6180932"/>
              <a:gd name="connsiteY48" fmla="*/ 814388 h 960439"/>
              <a:gd name="connsiteX49" fmla="*/ 5247481 w 6180932"/>
              <a:gd name="connsiteY49" fmla="*/ 809625 h 960439"/>
              <a:gd name="connsiteX50" fmla="*/ 5480844 w 6180932"/>
              <a:gd name="connsiteY50" fmla="*/ 821531 h 960439"/>
              <a:gd name="connsiteX51" fmla="*/ 5535613 w 6180932"/>
              <a:gd name="connsiteY51" fmla="*/ 826294 h 960439"/>
              <a:gd name="connsiteX52" fmla="*/ 6180932 w 6180932"/>
              <a:gd name="connsiteY52" fmla="*/ 960439 h 960439"/>
              <a:gd name="connsiteX0" fmla="*/ 0 w 6180932"/>
              <a:gd name="connsiteY0" fmla="*/ 0 h 960439"/>
              <a:gd name="connsiteX1" fmla="*/ 298451 w 6180932"/>
              <a:gd name="connsiteY1" fmla="*/ 47625 h 960439"/>
              <a:gd name="connsiteX2" fmla="*/ 361951 w 6180932"/>
              <a:gd name="connsiteY2" fmla="*/ 73025 h 960439"/>
              <a:gd name="connsiteX3" fmla="*/ 704851 w 6180932"/>
              <a:gd name="connsiteY3" fmla="*/ 65088 h 960439"/>
              <a:gd name="connsiteX4" fmla="*/ 831851 w 6180932"/>
              <a:gd name="connsiteY4" fmla="*/ 76200 h 960439"/>
              <a:gd name="connsiteX5" fmla="*/ 900907 w 6180932"/>
              <a:gd name="connsiteY5" fmla="*/ 80169 h 960439"/>
              <a:gd name="connsiteX6" fmla="*/ 942976 w 6180932"/>
              <a:gd name="connsiteY6" fmla="*/ 98425 h 960439"/>
              <a:gd name="connsiteX7" fmla="*/ 984251 w 6180932"/>
              <a:gd name="connsiteY7" fmla="*/ 117475 h 960439"/>
              <a:gd name="connsiteX8" fmla="*/ 1504951 w 6180932"/>
              <a:gd name="connsiteY8" fmla="*/ 127000 h 960439"/>
              <a:gd name="connsiteX9" fmla="*/ 1565276 w 6180932"/>
              <a:gd name="connsiteY9" fmla="*/ 127000 h 960439"/>
              <a:gd name="connsiteX10" fmla="*/ 1597026 w 6180932"/>
              <a:gd name="connsiteY10" fmla="*/ 139700 h 960439"/>
              <a:gd name="connsiteX11" fmla="*/ 1638301 w 6180932"/>
              <a:gd name="connsiteY11" fmla="*/ 165100 h 960439"/>
              <a:gd name="connsiteX12" fmla="*/ 1682751 w 6180932"/>
              <a:gd name="connsiteY12" fmla="*/ 193675 h 960439"/>
              <a:gd name="connsiteX13" fmla="*/ 1708945 w 6180932"/>
              <a:gd name="connsiteY13" fmla="*/ 202406 h 960439"/>
              <a:gd name="connsiteX14" fmla="*/ 2247901 w 6180932"/>
              <a:gd name="connsiteY14" fmla="*/ 222250 h 960439"/>
              <a:gd name="connsiteX15" fmla="*/ 2336801 w 6180932"/>
              <a:gd name="connsiteY15" fmla="*/ 263525 h 960439"/>
              <a:gd name="connsiteX16" fmla="*/ 2374901 w 6180932"/>
              <a:gd name="connsiteY16" fmla="*/ 282575 h 960439"/>
              <a:gd name="connsiteX17" fmla="*/ 2422526 w 6180932"/>
              <a:gd name="connsiteY17" fmla="*/ 304800 h 960439"/>
              <a:gd name="connsiteX18" fmla="*/ 2514601 w 6180932"/>
              <a:gd name="connsiteY18" fmla="*/ 346075 h 960439"/>
              <a:gd name="connsiteX19" fmla="*/ 2733676 w 6180932"/>
              <a:gd name="connsiteY19" fmla="*/ 365125 h 960439"/>
              <a:gd name="connsiteX20" fmla="*/ 2847976 w 6180932"/>
              <a:gd name="connsiteY20" fmla="*/ 361950 h 960439"/>
              <a:gd name="connsiteX21" fmla="*/ 2930526 w 6180932"/>
              <a:gd name="connsiteY21" fmla="*/ 368300 h 960439"/>
              <a:gd name="connsiteX22" fmla="*/ 2984501 w 6180932"/>
              <a:gd name="connsiteY22" fmla="*/ 403225 h 960439"/>
              <a:gd name="connsiteX23" fmla="*/ 3044032 w 6180932"/>
              <a:gd name="connsiteY23" fmla="*/ 473075 h 960439"/>
              <a:gd name="connsiteX24" fmla="*/ 3078957 w 6180932"/>
              <a:gd name="connsiteY24" fmla="*/ 481807 h 960439"/>
              <a:gd name="connsiteX25" fmla="*/ 3149601 w 6180932"/>
              <a:gd name="connsiteY25" fmla="*/ 485775 h 960439"/>
              <a:gd name="connsiteX26" fmla="*/ 3254376 w 6180932"/>
              <a:gd name="connsiteY26" fmla="*/ 508000 h 960439"/>
              <a:gd name="connsiteX27" fmla="*/ 3600451 w 6180932"/>
              <a:gd name="connsiteY27" fmla="*/ 511175 h 960439"/>
              <a:gd name="connsiteX28" fmla="*/ 3641726 w 6180932"/>
              <a:gd name="connsiteY28" fmla="*/ 517525 h 960439"/>
              <a:gd name="connsiteX29" fmla="*/ 3663951 w 6180932"/>
              <a:gd name="connsiteY29" fmla="*/ 533400 h 960439"/>
              <a:gd name="connsiteX30" fmla="*/ 3679826 w 6180932"/>
              <a:gd name="connsiteY30" fmla="*/ 556418 h 960439"/>
              <a:gd name="connsiteX31" fmla="*/ 3705226 w 6180932"/>
              <a:gd name="connsiteY31" fmla="*/ 628650 h 960439"/>
              <a:gd name="connsiteX32" fmla="*/ 3730626 w 6180932"/>
              <a:gd name="connsiteY32" fmla="*/ 642938 h 960439"/>
              <a:gd name="connsiteX33" fmla="*/ 3768726 w 6180932"/>
              <a:gd name="connsiteY33" fmla="*/ 647700 h 960439"/>
              <a:gd name="connsiteX34" fmla="*/ 3902076 w 6180932"/>
              <a:gd name="connsiteY34" fmla="*/ 635000 h 960439"/>
              <a:gd name="connsiteX35" fmla="*/ 4162426 w 6180932"/>
              <a:gd name="connsiteY35" fmla="*/ 631825 h 960439"/>
              <a:gd name="connsiteX36" fmla="*/ 4229894 w 6180932"/>
              <a:gd name="connsiteY36" fmla="*/ 635793 h 960439"/>
              <a:gd name="connsiteX37" fmla="*/ 4286251 w 6180932"/>
              <a:gd name="connsiteY37" fmla="*/ 644525 h 960439"/>
              <a:gd name="connsiteX38" fmla="*/ 4359276 w 6180932"/>
              <a:gd name="connsiteY38" fmla="*/ 660400 h 960439"/>
              <a:gd name="connsiteX39" fmla="*/ 4402137 w 6180932"/>
              <a:gd name="connsiteY39" fmla="*/ 686594 h 960439"/>
              <a:gd name="connsiteX40" fmla="*/ 4428331 w 6180932"/>
              <a:gd name="connsiteY40" fmla="*/ 700088 h 960439"/>
              <a:gd name="connsiteX41" fmla="*/ 4525963 w 6180932"/>
              <a:gd name="connsiteY41" fmla="*/ 714375 h 960439"/>
              <a:gd name="connsiteX42" fmla="*/ 4561681 w 6180932"/>
              <a:gd name="connsiteY42" fmla="*/ 726281 h 960439"/>
              <a:gd name="connsiteX43" fmla="*/ 4680744 w 6180932"/>
              <a:gd name="connsiteY43" fmla="*/ 723900 h 960439"/>
              <a:gd name="connsiteX44" fmla="*/ 4733131 w 6180932"/>
              <a:gd name="connsiteY44" fmla="*/ 723900 h 960439"/>
              <a:gd name="connsiteX45" fmla="*/ 4804569 w 6180932"/>
              <a:gd name="connsiteY45" fmla="*/ 747712 h 960439"/>
              <a:gd name="connsiteX46" fmla="*/ 4911725 w 6180932"/>
              <a:gd name="connsiteY46" fmla="*/ 750094 h 960439"/>
              <a:gd name="connsiteX47" fmla="*/ 5016500 w 6180932"/>
              <a:gd name="connsiteY47" fmla="*/ 759619 h 960439"/>
              <a:gd name="connsiteX48" fmla="*/ 5109369 w 6180932"/>
              <a:gd name="connsiteY48" fmla="*/ 814388 h 960439"/>
              <a:gd name="connsiteX49" fmla="*/ 5247481 w 6180932"/>
              <a:gd name="connsiteY49" fmla="*/ 809625 h 960439"/>
              <a:gd name="connsiteX50" fmla="*/ 5480844 w 6180932"/>
              <a:gd name="connsiteY50" fmla="*/ 821531 h 960439"/>
              <a:gd name="connsiteX51" fmla="*/ 5535613 w 6180932"/>
              <a:gd name="connsiteY51" fmla="*/ 826294 h 960439"/>
              <a:gd name="connsiteX52" fmla="*/ 5609431 w 6180932"/>
              <a:gd name="connsiteY52" fmla="*/ 831056 h 960439"/>
              <a:gd name="connsiteX53" fmla="*/ 6180932 w 6180932"/>
              <a:gd name="connsiteY53" fmla="*/ 960439 h 960439"/>
              <a:gd name="connsiteX0" fmla="*/ 0 w 6180932"/>
              <a:gd name="connsiteY0" fmla="*/ 0 h 960439"/>
              <a:gd name="connsiteX1" fmla="*/ 298451 w 6180932"/>
              <a:gd name="connsiteY1" fmla="*/ 47625 h 960439"/>
              <a:gd name="connsiteX2" fmla="*/ 361951 w 6180932"/>
              <a:gd name="connsiteY2" fmla="*/ 73025 h 960439"/>
              <a:gd name="connsiteX3" fmla="*/ 704851 w 6180932"/>
              <a:gd name="connsiteY3" fmla="*/ 65088 h 960439"/>
              <a:gd name="connsiteX4" fmla="*/ 831851 w 6180932"/>
              <a:gd name="connsiteY4" fmla="*/ 76200 h 960439"/>
              <a:gd name="connsiteX5" fmla="*/ 900907 w 6180932"/>
              <a:gd name="connsiteY5" fmla="*/ 80169 h 960439"/>
              <a:gd name="connsiteX6" fmla="*/ 942976 w 6180932"/>
              <a:gd name="connsiteY6" fmla="*/ 98425 h 960439"/>
              <a:gd name="connsiteX7" fmla="*/ 984251 w 6180932"/>
              <a:gd name="connsiteY7" fmla="*/ 117475 h 960439"/>
              <a:gd name="connsiteX8" fmla="*/ 1504951 w 6180932"/>
              <a:gd name="connsiteY8" fmla="*/ 127000 h 960439"/>
              <a:gd name="connsiteX9" fmla="*/ 1565276 w 6180932"/>
              <a:gd name="connsiteY9" fmla="*/ 127000 h 960439"/>
              <a:gd name="connsiteX10" fmla="*/ 1597026 w 6180932"/>
              <a:gd name="connsiteY10" fmla="*/ 139700 h 960439"/>
              <a:gd name="connsiteX11" fmla="*/ 1638301 w 6180932"/>
              <a:gd name="connsiteY11" fmla="*/ 165100 h 960439"/>
              <a:gd name="connsiteX12" fmla="*/ 1682751 w 6180932"/>
              <a:gd name="connsiteY12" fmla="*/ 193675 h 960439"/>
              <a:gd name="connsiteX13" fmla="*/ 1708945 w 6180932"/>
              <a:gd name="connsiteY13" fmla="*/ 202406 h 960439"/>
              <a:gd name="connsiteX14" fmla="*/ 2247901 w 6180932"/>
              <a:gd name="connsiteY14" fmla="*/ 222250 h 960439"/>
              <a:gd name="connsiteX15" fmla="*/ 2336801 w 6180932"/>
              <a:gd name="connsiteY15" fmla="*/ 263525 h 960439"/>
              <a:gd name="connsiteX16" fmla="*/ 2374901 w 6180932"/>
              <a:gd name="connsiteY16" fmla="*/ 282575 h 960439"/>
              <a:gd name="connsiteX17" fmla="*/ 2422526 w 6180932"/>
              <a:gd name="connsiteY17" fmla="*/ 304800 h 960439"/>
              <a:gd name="connsiteX18" fmla="*/ 2514601 w 6180932"/>
              <a:gd name="connsiteY18" fmla="*/ 346075 h 960439"/>
              <a:gd name="connsiteX19" fmla="*/ 2733676 w 6180932"/>
              <a:gd name="connsiteY19" fmla="*/ 365125 h 960439"/>
              <a:gd name="connsiteX20" fmla="*/ 2847976 w 6180932"/>
              <a:gd name="connsiteY20" fmla="*/ 361950 h 960439"/>
              <a:gd name="connsiteX21" fmla="*/ 2930526 w 6180932"/>
              <a:gd name="connsiteY21" fmla="*/ 368300 h 960439"/>
              <a:gd name="connsiteX22" fmla="*/ 2984501 w 6180932"/>
              <a:gd name="connsiteY22" fmla="*/ 403225 h 960439"/>
              <a:gd name="connsiteX23" fmla="*/ 3044032 w 6180932"/>
              <a:gd name="connsiteY23" fmla="*/ 473075 h 960439"/>
              <a:gd name="connsiteX24" fmla="*/ 3078957 w 6180932"/>
              <a:gd name="connsiteY24" fmla="*/ 481807 h 960439"/>
              <a:gd name="connsiteX25" fmla="*/ 3149601 w 6180932"/>
              <a:gd name="connsiteY25" fmla="*/ 485775 h 960439"/>
              <a:gd name="connsiteX26" fmla="*/ 3254376 w 6180932"/>
              <a:gd name="connsiteY26" fmla="*/ 508000 h 960439"/>
              <a:gd name="connsiteX27" fmla="*/ 3600451 w 6180932"/>
              <a:gd name="connsiteY27" fmla="*/ 511175 h 960439"/>
              <a:gd name="connsiteX28" fmla="*/ 3641726 w 6180932"/>
              <a:gd name="connsiteY28" fmla="*/ 517525 h 960439"/>
              <a:gd name="connsiteX29" fmla="*/ 3663951 w 6180932"/>
              <a:gd name="connsiteY29" fmla="*/ 533400 h 960439"/>
              <a:gd name="connsiteX30" fmla="*/ 3679826 w 6180932"/>
              <a:gd name="connsiteY30" fmla="*/ 556418 h 960439"/>
              <a:gd name="connsiteX31" fmla="*/ 3705226 w 6180932"/>
              <a:gd name="connsiteY31" fmla="*/ 628650 h 960439"/>
              <a:gd name="connsiteX32" fmla="*/ 3730626 w 6180932"/>
              <a:gd name="connsiteY32" fmla="*/ 642938 h 960439"/>
              <a:gd name="connsiteX33" fmla="*/ 3768726 w 6180932"/>
              <a:gd name="connsiteY33" fmla="*/ 647700 h 960439"/>
              <a:gd name="connsiteX34" fmla="*/ 3902076 w 6180932"/>
              <a:gd name="connsiteY34" fmla="*/ 635000 h 960439"/>
              <a:gd name="connsiteX35" fmla="*/ 4162426 w 6180932"/>
              <a:gd name="connsiteY35" fmla="*/ 631825 h 960439"/>
              <a:gd name="connsiteX36" fmla="*/ 4229894 w 6180932"/>
              <a:gd name="connsiteY36" fmla="*/ 635793 h 960439"/>
              <a:gd name="connsiteX37" fmla="*/ 4286251 w 6180932"/>
              <a:gd name="connsiteY37" fmla="*/ 644525 h 960439"/>
              <a:gd name="connsiteX38" fmla="*/ 4359276 w 6180932"/>
              <a:gd name="connsiteY38" fmla="*/ 660400 h 960439"/>
              <a:gd name="connsiteX39" fmla="*/ 4402137 w 6180932"/>
              <a:gd name="connsiteY39" fmla="*/ 686594 h 960439"/>
              <a:gd name="connsiteX40" fmla="*/ 4428331 w 6180932"/>
              <a:gd name="connsiteY40" fmla="*/ 700088 h 960439"/>
              <a:gd name="connsiteX41" fmla="*/ 4525963 w 6180932"/>
              <a:gd name="connsiteY41" fmla="*/ 714375 h 960439"/>
              <a:gd name="connsiteX42" fmla="*/ 4561681 w 6180932"/>
              <a:gd name="connsiteY42" fmla="*/ 726281 h 960439"/>
              <a:gd name="connsiteX43" fmla="*/ 4680744 w 6180932"/>
              <a:gd name="connsiteY43" fmla="*/ 723900 h 960439"/>
              <a:gd name="connsiteX44" fmla="*/ 4733131 w 6180932"/>
              <a:gd name="connsiteY44" fmla="*/ 723900 h 960439"/>
              <a:gd name="connsiteX45" fmla="*/ 4804569 w 6180932"/>
              <a:gd name="connsiteY45" fmla="*/ 747712 h 960439"/>
              <a:gd name="connsiteX46" fmla="*/ 4911725 w 6180932"/>
              <a:gd name="connsiteY46" fmla="*/ 750094 h 960439"/>
              <a:gd name="connsiteX47" fmla="*/ 5016500 w 6180932"/>
              <a:gd name="connsiteY47" fmla="*/ 759619 h 960439"/>
              <a:gd name="connsiteX48" fmla="*/ 5109369 w 6180932"/>
              <a:gd name="connsiteY48" fmla="*/ 814388 h 960439"/>
              <a:gd name="connsiteX49" fmla="*/ 5247481 w 6180932"/>
              <a:gd name="connsiteY49" fmla="*/ 809625 h 960439"/>
              <a:gd name="connsiteX50" fmla="*/ 5480844 w 6180932"/>
              <a:gd name="connsiteY50" fmla="*/ 821531 h 960439"/>
              <a:gd name="connsiteX51" fmla="*/ 5535613 w 6180932"/>
              <a:gd name="connsiteY51" fmla="*/ 826294 h 960439"/>
              <a:gd name="connsiteX52" fmla="*/ 5609431 w 6180932"/>
              <a:gd name="connsiteY52" fmla="*/ 831056 h 960439"/>
              <a:gd name="connsiteX53" fmla="*/ 5649913 w 6180932"/>
              <a:gd name="connsiteY53" fmla="*/ 835819 h 960439"/>
              <a:gd name="connsiteX54" fmla="*/ 6180932 w 6180932"/>
              <a:gd name="connsiteY54" fmla="*/ 960439 h 960439"/>
              <a:gd name="connsiteX0" fmla="*/ 0 w 6180932"/>
              <a:gd name="connsiteY0" fmla="*/ 0 h 960439"/>
              <a:gd name="connsiteX1" fmla="*/ 298451 w 6180932"/>
              <a:gd name="connsiteY1" fmla="*/ 47625 h 960439"/>
              <a:gd name="connsiteX2" fmla="*/ 361951 w 6180932"/>
              <a:gd name="connsiteY2" fmla="*/ 73025 h 960439"/>
              <a:gd name="connsiteX3" fmla="*/ 704851 w 6180932"/>
              <a:gd name="connsiteY3" fmla="*/ 65088 h 960439"/>
              <a:gd name="connsiteX4" fmla="*/ 831851 w 6180932"/>
              <a:gd name="connsiteY4" fmla="*/ 76200 h 960439"/>
              <a:gd name="connsiteX5" fmla="*/ 900907 w 6180932"/>
              <a:gd name="connsiteY5" fmla="*/ 80169 h 960439"/>
              <a:gd name="connsiteX6" fmla="*/ 942976 w 6180932"/>
              <a:gd name="connsiteY6" fmla="*/ 98425 h 960439"/>
              <a:gd name="connsiteX7" fmla="*/ 984251 w 6180932"/>
              <a:gd name="connsiteY7" fmla="*/ 117475 h 960439"/>
              <a:gd name="connsiteX8" fmla="*/ 1504951 w 6180932"/>
              <a:gd name="connsiteY8" fmla="*/ 127000 h 960439"/>
              <a:gd name="connsiteX9" fmla="*/ 1565276 w 6180932"/>
              <a:gd name="connsiteY9" fmla="*/ 127000 h 960439"/>
              <a:gd name="connsiteX10" fmla="*/ 1597026 w 6180932"/>
              <a:gd name="connsiteY10" fmla="*/ 139700 h 960439"/>
              <a:gd name="connsiteX11" fmla="*/ 1638301 w 6180932"/>
              <a:gd name="connsiteY11" fmla="*/ 165100 h 960439"/>
              <a:gd name="connsiteX12" fmla="*/ 1682751 w 6180932"/>
              <a:gd name="connsiteY12" fmla="*/ 193675 h 960439"/>
              <a:gd name="connsiteX13" fmla="*/ 1708945 w 6180932"/>
              <a:gd name="connsiteY13" fmla="*/ 202406 h 960439"/>
              <a:gd name="connsiteX14" fmla="*/ 2247901 w 6180932"/>
              <a:gd name="connsiteY14" fmla="*/ 222250 h 960439"/>
              <a:gd name="connsiteX15" fmla="*/ 2336801 w 6180932"/>
              <a:gd name="connsiteY15" fmla="*/ 263525 h 960439"/>
              <a:gd name="connsiteX16" fmla="*/ 2374901 w 6180932"/>
              <a:gd name="connsiteY16" fmla="*/ 282575 h 960439"/>
              <a:gd name="connsiteX17" fmla="*/ 2422526 w 6180932"/>
              <a:gd name="connsiteY17" fmla="*/ 304800 h 960439"/>
              <a:gd name="connsiteX18" fmla="*/ 2514601 w 6180932"/>
              <a:gd name="connsiteY18" fmla="*/ 346075 h 960439"/>
              <a:gd name="connsiteX19" fmla="*/ 2733676 w 6180932"/>
              <a:gd name="connsiteY19" fmla="*/ 365125 h 960439"/>
              <a:gd name="connsiteX20" fmla="*/ 2847976 w 6180932"/>
              <a:gd name="connsiteY20" fmla="*/ 361950 h 960439"/>
              <a:gd name="connsiteX21" fmla="*/ 2930526 w 6180932"/>
              <a:gd name="connsiteY21" fmla="*/ 368300 h 960439"/>
              <a:gd name="connsiteX22" fmla="*/ 2984501 w 6180932"/>
              <a:gd name="connsiteY22" fmla="*/ 403225 h 960439"/>
              <a:gd name="connsiteX23" fmla="*/ 3044032 w 6180932"/>
              <a:gd name="connsiteY23" fmla="*/ 473075 h 960439"/>
              <a:gd name="connsiteX24" fmla="*/ 3078957 w 6180932"/>
              <a:gd name="connsiteY24" fmla="*/ 481807 h 960439"/>
              <a:gd name="connsiteX25" fmla="*/ 3149601 w 6180932"/>
              <a:gd name="connsiteY25" fmla="*/ 485775 h 960439"/>
              <a:gd name="connsiteX26" fmla="*/ 3254376 w 6180932"/>
              <a:gd name="connsiteY26" fmla="*/ 508000 h 960439"/>
              <a:gd name="connsiteX27" fmla="*/ 3600451 w 6180932"/>
              <a:gd name="connsiteY27" fmla="*/ 511175 h 960439"/>
              <a:gd name="connsiteX28" fmla="*/ 3641726 w 6180932"/>
              <a:gd name="connsiteY28" fmla="*/ 517525 h 960439"/>
              <a:gd name="connsiteX29" fmla="*/ 3663951 w 6180932"/>
              <a:gd name="connsiteY29" fmla="*/ 533400 h 960439"/>
              <a:gd name="connsiteX30" fmla="*/ 3679826 w 6180932"/>
              <a:gd name="connsiteY30" fmla="*/ 556418 h 960439"/>
              <a:gd name="connsiteX31" fmla="*/ 3705226 w 6180932"/>
              <a:gd name="connsiteY31" fmla="*/ 628650 h 960439"/>
              <a:gd name="connsiteX32" fmla="*/ 3730626 w 6180932"/>
              <a:gd name="connsiteY32" fmla="*/ 642938 h 960439"/>
              <a:gd name="connsiteX33" fmla="*/ 3768726 w 6180932"/>
              <a:gd name="connsiteY33" fmla="*/ 647700 h 960439"/>
              <a:gd name="connsiteX34" fmla="*/ 3902076 w 6180932"/>
              <a:gd name="connsiteY34" fmla="*/ 635000 h 960439"/>
              <a:gd name="connsiteX35" fmla="*/ 4162426 w 6180932"/>
              <a:gd name="connsiteY35" fmla="*/ 631825 h 960439"/>
              <a:gd name="connsiteX36" fmla="*/ 4229894 w 6180932"/>
              <a:gd name="connsiteY36" fmla="*/ 635793 h 960439"/>
              <a:gd name="connsiteX37" fmla="*/ 4286251 w 6180932"/>
              <a:gd name="connsiteY37" fmla="*/ 644525 h 960439"/>
              <a:gd name="connsiteX38" fmla="*/ 4359276 w 6180932"/>
              <a:gd name="connsiteY38" fmla="*/ 660400 h 960439"/>
              <a:gd name="connsiteX39" fmla="*/ 4402137 w 6180932"/>
              <a:gd name="connsiteY39" fmla="*/ 686594 h 960439"/>
              <a:gd name="connsiteX40" fmla="*/ 4428331 w 6180932"/>
              <a:gd name="connsiteY40" fmla="*/ 700088 h 960439"/>
              <a:gd name="connsiteX41" fmla="*/ 4525963 w 6180932"/>
              <a:gd name="connsiteY41" fmla="*/ 714375 h 960439"/>
              <a:gd name="connsiteX42" fmla="*/ 4561681 w 6180932"/>
              <a:gd name="connsiteY42" fmla="*/ 726281 h 960439"/>
              <a:gd name="connsiteX43" fmla="*/ 4680744 w 6180932"/>
              <a:gd name="connsiteY43" fmla="*/ 723900 h 960439"/>
              <a:gd name="connsiteX44" fmla="*/ 4733131 w 6180932"/>
              <a:gd name="connsiteY44" fmla="*/ 723900 h 960439"/>
              <a:gd name="connsiteX45" fmla="*/ 4804569 w 6180932"/>
              <a:gd name="connsiteY45" fmla="*/ 747712 h 960439"/>
              <a:gd name="connsiteX46" fmla="*/ 4911725 w 6180932"/>
              <a:gd name="connsiteY46" fmla="*/ 750094 h 960439"/>
              <a:gd name="connsiteX47" fmla="*/ 5016500 w 6180932"/>
              <a:gd name="connsiteY47" fmla="*/ 759619 h 960439"/>
              <a:gd name="connsiteX48" fmla="*/ 5109369 w 6180932"/>
              <a:gd name="connsiteY48" fmla="*/ 814388 h 960439"/>
              <a:gd name="connsiteX49" fmla="*/ 5247481 w 6180932"/>
              <a:gd name="connsiteY49" fmla="*/ 809625 h 960439"/>
              <a:gd name="connsiteX50" fmla="*/ 5480844 w 6180932"/>
              <a:gd name="connsiteY50" fmla="*/ 821531 h 960439"/>
              <a:gd name="connsiteX51" fmla="*/ 5535613 w 6180932"/>
              <a:gd name="connsiteY51" fmla="*/ 826294 h 960439"/>
              <a:gd name="connsiteX52" fmla="*/ 5609431 w 6180932"/>
              <a:gd name="connsiteY52" fmla="*/ 831056 h 960439"/>
              <a:gd name="connsiteX53" fmla="*/ 5649913 w 6180932"/>
              <a:gd name="connsiteY53" fmla="*/ 835819 h 960439"/>
              <a:gd name="connsiteX54" fmla="*/ 5795169 w 6180932"/>
              <a:gd name="connsiteY54" fmla="*/ 954881 h 960439"/>
              <a:gd name="connsiteX55" fmla="*/ 6180932 w 6180932"/>
              <a:gd name="connsiteY55" fmla="*/ 960439 h 960439"/>
              <a:gd name="connsiteX0" fmla="*/ 0 w 6180932"/>
              <a:gd name="connsiteY0" fmla="*/ 0 h 960439"/>
              <a:gd name="connsiteX1" fmla="*/ 298451 w 6180932"/>
              <a:gd name="connsiteY1" fmla="*/ 47625 h 960439"/>
              <a:gd name="connsiteX2" fmla="*/ 361951 w 6180932"/>
              <a:gd name="connsiteY2" fmla="*/ 73025 h 960439"/>
              <a:gd name="connsiteX3" fmla="*/ 704851 w 6180932"/>
              <a:gd name="connsiteY3" fmla="*/ 65088 h 960439"/>
              <a:gd name="connsiteX4" fmla="*/ 831851 w 6180932"/>
              <a:gd name="connsiteY4" fmla="*/ 76200 h 960439"/>
              <a:gd name="connsiteX5" fmla="*/ 900907 w 6180932"/>
              <a:gd name="connsiteY5" fmla="*/ 80169 h 960439"/>
              <a:gd name="connsiteX6" fmla="*/ 942976 w 6180932"/>
              <a:gd name="connsiteY6" fmla="*/ 98425 h 960439"/>
              <a:gd name="connsiteX7" fmla="*/ 984251 w 6180932"/>
              <a:gd name="connsiteY7" fmla="*/ 117475 h 960439"/>
              <a:gd name="connsiteX8" fmla="*/ 1504951 w 6180932"/>
              <a:gd name="connsiteY8" fmla="*/ 127000 h 960439"/>
              <a:gd name="connsiteX9" fmla="*/ 1565276 w 6180932"/>
              <a:gd name="connsiteY9" fmla="*/ 127000 h 960439"/>
              <a:gd name="connsiteX10" fmla="*/ 1597026 w 6180932"/>
              <a:gd name="connsiteY10" fmla="*/ 139700 h 960439"/>
              <a:gd name="connsiteX11" fmla="*/ 1638301 w 6180932"/>
              <a:gd name="connsiteY11" fmla="*/ 165100 h 960439"/>
              <a:gd name="connsiteX12" fmla="*/ 1682751 w 6180932"/>
              <a:gd name="connsiteY12" fmla="*/ 193675 h 960439"/>
              <a:gd name="connsiteX13" fmla="*/ 1708945 w 6180932"/>
              <a:gd name="connsiteY13" fmla="*/ 202406 h 960439"/>
              <a:gd name="connsiteX14" fmla="*/ 2247901 w 6180932"/>
              <a:gd name="connsiteY14" fmla="*/ 222250 h 960439"/>
              <a:gd name="connsiteX15" fmla="*/ 2336801 w 6180932"/>
              <a:gd name="connsiteY15" fmla="*/ 263525 h 960439"/>
              <a:gd name="connsiteX16" fmla="*/ 2374901 w 6180932"/>
              <a:gd name="connsiteY16" fmla="*/ 282575 h 960439"/>
              <a:gd name="connsiteX17" fmla="*/ 2422526 w 6180932"/>
              <a:gd name="connsiteY17" fmla="*/ 304800 h 960439"/>
              <a:gd name="connsiteX18" fmla="*/ 2514601 w 6180932"/>
              <a:gd name="connsiteY18" fmla="*/ 346075 h 960439"/>
              <a:gd name="connsiteX19" fmla="*/ 2733676 w 6180932"/>
              <a:gd name="connsiteY19" fmla="*/ 365125 h 960439"/>
              <a:gd name="connsiteX20" fmla="*/ 2847976 w 6180932"/>
              <a:gd name="connsiteY20" fmla="*/ 361950 h 960439"/>
              <a:gd name="connsiteX21" fmla="*/ 2930526 w 6180932"/>
              <a:gd name="connsiteY21" fmla="*/ 368300 h 960439"/>
              <a:gd name="connsiteX22" fmla="*/ 2984501 w 6180932"/>
              <a:gd name="connsiteY22" fmla="*/ 403225 h 960439"/>
              <a:gd name="connsiteX23" fmla="*/ 3044032 w 6180932"/>
              <a:gd name="connsiteY23" fmla="*/ 473075 h 960439"/>
              <a:gd name="connsiteX24" fmla="*/ 3078957 w 6180932"/>
              <a:gd name="connsiteY24" fmla="*/ 481807 h 960439"/>
              <a:gd name="connsiteX25" fmla="*/ 3149601 w 6180932"/>
              <a:gd name="connsiteY25" fmla="*/ 485775 h 960439"/>
              <a:gd name="connsiteX26" fmla="*/ 3254376 w 6180932"/>
              <a:gd name="connsiteY26" fmla="*/ 508000 h 960439"/>
              <a:gd name="connsiteX27" fmla="*/ 3600451 w 6180932"/>
              <a:gd name="connsiteY27" fmla="*/ 511175 h 960439"/>
              <a:gd name="connsiteX28" fmla="*/ 3641726 w 6180932"/>
              <a:gd name="connsiteY28" fmla="*/ 517525 h 960439"/>
              <a:gd name="connsiteX29" fmla="*/ 3663951 w 6180932"/>
              <a:gd name="connsiteY29" fmla="*/ 533400 h 960439"/>
              <a:gd name="connsiteX30" fmla="*/ 3679826 w 6180932"/>
              <a:gd name="connsiteY30" fmla="*/ 556418 h 960439"/>
              <a:gd name="connsiteX31" fmla="*/ 3705226 w 6180932"/>
              <a:gd name="connsiteY31" fmla="*/ 628650 h 960439"/>
              <a:gd name="connsiteX32" fmla="*/ 3730626 w 6180932"/>
              <a:gd name="connsiteY32" fmla="*/ 642938 h 960439"/>
              <a:gd name="connsiteX33" fmla="*/ 3768726 w 6180932"/>
              <a:gd name="connsiteY33" fmla="*/ 647700 h 960439"/>
              <a:gd name="connsiteX34" fmla="*/ 3902076 w 6180932"/>
              <a:gd name="connsiteY34" fmla="*/ 635000 h 960439"/>
              <a:gd name="connsiteX35" fmla="*/ 4162426 w 6180932"/>
              <a:gd name="connsiteY35" fmla="*/ 631825 h 960439"/>
              <a:gd name="connsiteX36" fmla="*/ 4229894 w 6180932"/>
              <a:gd name="connsiteY36" fmla="*/ 635793 h 960439"/>
              <a:gd name="connsiteX37" fmla="*/ 4286251 w 6180932"/>
              <a:gd name="connsiteY37" fmla="*/ 644525 h 960439"/>
              <a:gd name="connsiteX38" fmla="*/ 4359276 w 6180932"/>
              <a:gd name="connsiteY38" fmla="*/ 660400 h 960439"/>
              <a:gd name="connsiteX39" fmla="*/ 4402137 w 6180932"/>
              <a:gd name="connsiteY39" fmla="*/ 686594 h 960439"/>
              <a:gd name="connsiteX40" fmla="*/ 4428331 w 6180932"/>
              <a:gd name="connsiteY40" fmla="*/ 700088 h 960439"/>
              <a:gd name="connsiteX41" fmla="*/ 4525963 w 6180932"/>
              <a:gd name="connsiteY41" fmla="*/ 714375 h 960439"/>
              <a:gd name="connsiteX42" fmla="*/ 4561681 w 6180932"/>
              <a:gd name="connsiteY42" fmla="*/ 726281 h 960439"/>
              <a:gd name="connsiteX43" fmla="*/ 4680744 w 6180932"/>
              <a:gd name="connsiteY43" fmla="*/ 723900 h 960439"/>
              <a:gd name="connsiteX44" fmla="*/ 4733131 w 6180932"/>
              <a:gd name="connsiteY44" fmla="*/ 723900 h 960439"/>
              <a:gd name="connsiteX45" fmla="*/ 4804569 w 6180932"/>
              <a:gd name="connsiteY45" fmla="*/ 747712 h 960439"/>
              <a:gd name="connsiteX46" fmla="*/ 4911725 w 6180932"/>
              <a:gd name="connsiteY46" fmla="*/ 750094 h 960439"/>
              <a:gd name="connsiteX47" fmla="*/ 5016500 w 6180932"/>
              <a:gd name="connsiteY47" fmla="*/ 759619 h 960439"/>
              <a:gd name="connsiteX48" fmla="*/ 5118894 w 6180932"/>
              <a:gd name="connsiteY48" fmla="*/ 812007 h 960439"/>
              <a:gd name="connsiteX49" fmla="*/ 5247481 w 6180932"/>
              <a:gd name="connsiteY49" fmla="*/ 809625 h 960439"/>
              <a:gd name="connsiteX50" fmla="*/ 5480844 w 6180932"/>
              <a:gd name="connsiteY50" fmla="*/ 821531 h 960439"/>
              <a:gd name="connsiteX51" fmla="*/ 5535613 w 6180932"/>
              <a:gd name="connsiteY51" fmla="*/ 826294 h 960439"/>
              <a:gd name="connsiteX52" fmla="*/ 5609431 w 6180932"/>
              <a:gd name="connsiteY52" fmla="*/ 831056 h 960439"/>
              <a:gd name="connsiteX53" fmla="*/ 5649913 w 6180932"/>
              <a:gd name="connsiteY53" fmla="*/ 835819 h 960439"/>
              <a:gd name="connsiteX54" fmla="*/ 5795169 w 6180932"/>
              <a:gd name="connsiteY54" fmla="*/ 954881 h 960439"/>
              <a:gd name="connsiteX55" fmla="*/ 6180932 w 6180932"/>
              <a:gd name="connsiteY55" fmla="*/ 960439 h 960439"/>
              <a:gd name="connsiteX0" fmla="*/ 0 w 6180932"/>
              <a:gd name="connsiteY0" fmla="*/ 0 h 960439"/>
              <a:gd name="connsiteX1" fmla="*/ 298451 w 6180932"/>
              <a:gd name="connsiteY1" fmla="*/ 47625 h 960439"/>
              <a:gd name="connsiteX2" fmla="*/ 361951 w 6180932"/>
              <a:gd name="connsiteY2" fmla="*/ 73025 h 960439"/>
              <a:gd name="connsiteX3" fmla="*/ 704851 w 6180932"/>
              <a:gd name="connsiteY3" fmla="*/ 65088 h 960439"/>
              <a:gd name="connsiteX4" fmla="*/ 831851 w 6180932"/>
              <a:gd name="connsiteY4" fmla="*/ 76200 h 960439"/>
              <a:gd name="connsiteX5" fmla="*/ 900907 w 6180932"/>
              <a:gd name="connsiteY5" fmla="*/ 80169 h 960439"/>
              <a:gd name="connsiteX6" fmla="*/ 942976 w 6180932"/>
              <a:gd name="connsiteY6" fmla="*/ 98425 h 960439"/>
              <a:gd name="connsiteX7" fmla="*/ 984251 w 6180932"/>
              <a:gd name="connsiteY7" fmla="*/ 117475 h 960439"/>
              <a:gd name="connsiteX8" fmla="*/ 1504951 w 6180932"/>
              <a:gd name="connsiteY8" fmla="*/ 127000 h 960439"/>
              <a:gd name="connsiteX9" fmla="*/ 1565276 w 6180932"/>
              <a:gd name="connsiteY9" fmla="*/ 127000 h 960439"/>
              <a:gd name="connsiteX10" fmla="*/ 1597026 w 6180932"/>
              <a:gd name="connsiteY10" fmla="*/ 139700 h 960439"/>
              <a:gd name="connsiteX11" fmla="*/ 1638301 w 6180932"/>
              <a:gd name="connsiteY11" fmla="*/ 165100 h 960439"/>
              <a:gd name="connsiteX12" fmla="*/ 1682751 w 6180932"/>
              <a:gd name="connsiteY12" fmla="*/ 193675 h 960439"/>
              <a:gd name="connsiteX13" fmla="*/ 1708945 w 6180932"/>
              <a:gd name="connsiteY13" fmla="*/ 202406 h 960439"/>
              <a:gd name="connsiteX14" fmla="*/ 2247901 w 6180932"/>
              <a:gd name="connsiteY14" fmla="*/ 222250 h 960439"/>
              <a:gd name="connsiteX15" fmla="*/ 2336801 w 6180932"/>
              <a:gd name="connsiteY15" fmla="*/ 263525 h 960439"/>
              <a:gd name="connsiteX16" fmla="*/ 2374901 w 6180932"/>
              <a:gd name="connsiteY16" fmla="*/ 282575 h 960439"/>
              <a:gd name="connsiteX17" fmla="*/ 2422526 w 6180932"/>
              <a:gd name="connsiteY17" fmla="*/ 304800 h 960439"/>
              <a:gd name="connsiteX18" fmla="*/ 2514601 w 6180932"/>
              <a:gd name="connsiteY18" fmla="*/ 346075 h 960439"/>
              <a:gd name="connsiteX19" fmla="*/ 2733676 w 6180932"/>
              <a:gd name="connsiteY19" fmla="*/ 365125 h 960439"/>
              <a:gd name="connsiteX20" fmla="*/ 2847976 w 6180932"/>
              <a:gd name="connsiteY20" fmla="*/ 361950 h 960439"/>
              <a:gd name="connsiteX21" fmla="*/ 2930526 w 6180932"/>
              <a:gd name="connsiteY21" fmla="*/ 368300 h 960439"/>
              <a:gd name="connsiteX22" fmla="*/ 2984501 w 6180932"/>
              <a:gd name="connsiteY22" fmla="*/ 403225 h 960439"/>
              <a:gd name="connsiteX23" fmla="*/ 3044032 w 6180932"/>
              <a:gd name="connsiteY23" fmla="*/ 468312 h 960439"/>
              <a:gd name="connsiteX24" fmla="*/ 3078957 w 6180932"/>
              <a:gd name="connsiteY24" fmla="*/ 481807 h 960439"/>
              <a:gd name="connsiteX25" fmla="*/ 3149601 w 6180932"/>
              <a:gd name="connsiteY25" fmla="*/ 485775 h 960439"/>
              <a:gd name="connsiteX26" fmla="*/ 3254376 w 6180932"/>
              <a:gd name="connsiteY26" fmla="*/ 508000 h 960439"/>
              <a:gd name="connsiteX27" fmla="*/ 3600451 w 6180932"/>
              <a:gd name="connsiteY27" fmla="*/ 511175 h 960439"/>
              <a:gd name="connsiteX28" fmla="*/ 3641726 w 6180932"/>
              <a:gd name="connsiteY28" fmla="*/ 517525 h 960439"/>
              <a:gd name="connsiteX29" fmla="*/ 3663951 w 6180932"/>
              <a:gd name="connsiteY29" fmla="*/ 533400 h 960439"/>
              <a:gd name="connsiteX30" fmla="*/ 3679826 w 6180932"/>
              <a:gd name="connsiteY30" fmla="*/ 556418 h 960439"/>
              <a:gd name="connsiteX31" fmla="*/ 3705226 w 6180932"/>
              <a:gd name="connsiteY31" fmla="*/ 628650 h 960439"/>
              <a:gd name="connsiteX32" fmla="*/ 3730626 w 6180932"/>
              <a:gd name="connsiteY32" fmla="*/ 642938 h 960439"/>
              <a:gd name="connsiteX33" fmla="*/ 3768726 w 6180932"/>
              <a:gd name="connsiteY33" fmla="*/ 647700 h 960439"/>
              <a:gd name="connsiteX34" fmla="*/ 3902076 w 6180932"/>
              <a:gd name="connsiteY34" fmla="*/ 635000 h 960439"/>
              <a:gd name="connsiteX35" fmla="*/ 4162426 w 6180932"/>
              <a:gd name="connsiteY35" fmla="*/ 631825 h 960439"/>
              <a:gd name="connsiteX36" fmla="*/ 4229894 w 6180932"/>
              <a:gd name="connsiteY36" fmla="*/ 635793 h 960439"/>
              <a:gd name="connsiteX37" fmla="*/ 4286251 w 6180932"/>
              <a:gd name="connsiteY37" fmla="*/ 644525 h 960439"/>
              <a:gd name="connsiteX38" fmla="*/ 4359276 w 6180932"/>
              <a:gd name="connsiteY38" fmla="*/ 660400 h 960439"/>
              <a:gd name="connsiteX39" fmla="*/ 4402137 w 6180932"/>
              <a:gd name="connsiteY39" fmla="*/ 686594 h 960439"/>
              <a:gd name="connsiteX40" fmla="*/ 4428331 w 6180932"/>
              <a:gd name="connsiteY40" fmla="*/ 700088 h 960439"/>
              <a:gd name="connsiteX41" fmla="*/ 4525963 w 6180932"/>
              <a:gd name="connsiteY41" fmla="*/ 714375 h 960439"/>
              <a:gd name="connsiteX42" fmla="*/ 4561681 w 6180932"/>
              <a:gd name="connsiteY42" fmla="*/ 726281 h 960439"/>
              <a:gd name="connsiteX43" fmla="*/ 4680744 w 6180932"/>
              <a:gd name="connsiteY43" fmla="*/ 723900 h 960439"/>
              <a:gd name="connsiteX44" fmla="*/ 4733131 w 6180932"/>
              <a:gd name="connsiteY44" fmla="*/ 723900 h 960439"/>
              <a:gd name="connsiteX45" fmla="*/ 4804569 w 6180932"/>
              <a:gd name="connsiteY45" fmla="*/ 747712 h 960439"/>
              <a:gd name="connsiteX46" fmla="*/ 4911725 w 6180932"/>
              <a:gd name="connsiteY46" fmla="*/ 750094 h 960439"/>
              <a:gd name="connsiteX47" fmla="*/ 5016500 w 6180932"/>
              <a:gd name="connsiteY47" fmla="*/ 759619 h 960439"/>
              <a:gd name="connsiteX48" fmla="*/ 5118894 w 6180932"/>
              <a:gd name="connsiteY48" fmla="*/ 812007 h 960439"/>
              <a:gd name="connsiteX49" fmla="*/ 5247481 w 6180932"/>
              <a:gd name="connsiteY49" fmla="*/ 809625 h 960439"/>
              <a:gd name="connsiteX50" fmla="*/ 5480844 w 6180932"/>
              <a:gd name="connsiteY50" fmla="*/ 821531 h 960439"/>
              <a:gd name="connsiteX51" fmla="*/ 5535613 w 6180932"/>
              <a:gd name="connsiteY51" fmla="*/ 826294 h 960439"/>
              <a:gd name="connsiteX52" fmla="*/ 5609431 w 6180932"/>
              <a:gd name="connsiteY52" fmla="*/ 831056 h 960439"/>
              <a:gd name="connsiteX53" fmla="*/ 5649913 w 6180932"/>
              <a:gd name="connsiteY53" fmla="*/ 835819 h 960439"/>
              <a:gd name="connsiteX54" fmla="*/ 5795169 w 6180932"/>
              <a:gd name="connsiteY54" fmla="*/ 954881 h 960439"/>
              <a:gd name="connsiteX55" fmla="*/ 6180932 w 6180932"/>
              <a:gd name="connsiteY55" fmla="*/ 960439 h 960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6180932" h="960439">
                <a:moveTo>
                  <a:pt x="0" y="0"/>
                </a:moveTo>
                <a:lnTo>
                  <a:pt x="298451" y="47625"/>
                </a:lnTo>
                <a:cubicBezTo>
                  <a:pt x="313268" y="48683"/>
                  <a:pt x="347134" y="71967"/>
                  <a:pt x="361951" y="73025"/>
                </a:cubicBezTo>
                <a:cubicBezTo>
                  <a:pt x="377826" y="76200"/>
                  <a:pt x="688976" y="61913"/>
                  <a:pt x="704851" y="65088"/>
                </a:cubicBezTo>
                <a:cubicBezTo>
                  <a:pt x="724959" y="70380"/>
                  <a:pt x="811743" y="70908"/>
                  <a:pt x="831851" y="76200"/>
                </a:cubicBezTo>
                <a:cubicBezTo>
                  <a:pt x="844551" y="80433"/>
                  <a:pt x="888207" y="75936"/>
                  <a:pt x="900907" y="80169"/>
                </a:cubicBezTo>
                <a:cubicBezTo>
                  <a:pt x="913607" y="80169"/>
                  <a:pt x="930276" y="98425"/>
                  <a:pt x="942976" y="98425"/>
                </a:cubicBezTo>
                <a:cubicBezTo>
                  <a:pt x="954618" y="101600"/>
                  <a:pt x="972609" y="114300"/>
                  <a:pt x="984251" y="117475"/>
                </a:cubicBezTo>
                <a:cubicBezTo>
                  <a:pt x="1103843" y="138642"/>
                  <a:pt x="1385359" y="105833"/>
                  <a:pt x="1504951" y="127000"/>
                </a:cubicBezTo>
                <a:cubicBezTo>
                  <a:pt x="1515534" y="129117"/>
                  <a:pt x="1554693" y="124883"/>
                  <a:pt x="1565276" y="127000"/>
                </a:cubicBezTo>
                <a:lnTo>
                  <a:pt x="1597026" y="139700"/>
                </a:lnTo>
                <a:lnTo>
                  <a:pt x="1638301" y="165100"/>
                </a:lnTo>
                <a:lnTo>
                  <a:pt x="1682751" y="193675"/>
                </a:lnTo>
                <a:lnTo>
                  <a:pt x="1708945" y="202406"/>
                </a:lnTo>
                <a:cubicBezTo>
                  <a:pt x="1803137" y="207168"/>
                  <a:pt x="2142465" y="211667"/>
                  <a:pt x="2247901" y="222250"/>
                </a:cubicBezTo>
                <a:cubicBezTo>
                  <a:pt x="2270126" y="225425"/>
                  <a:pt x="2314576" y="260350"/>
                  <a:pt x="2336801" y="263525"/>
                </a:cubicBezTo>
                <a:cubicBezTo>
                  <a:pt x="2342093" y="264583"/>
                  <a:pt x="2369609" y="281517"/>
                  <a:pt x="2374901" y="282575"/>
                </a:cubicBezTo>
                <a:cubicBezTo>
                  <a:pt x="2389718" y="286808"/>
                  <a:pt x="2407709" y="300567"/>
                  <a:pt x="2422526" y="304800"/>
                </a:cubicBezTo>
                <a:cubicBezTo>
                  <a:pt x="2446868" y="310092"/>
                  <a:pt x="2490259" y="340783"/>
                  <a:pt x="2514601" y="346075"/>
                </a:cubicBezTo>
                <a:cubicBezTo>
                  <a:pt x="2563284" y="354542"/>
                  <a:pt x="2684993" y="356658"/>
                  <a:pt x="2733676" y="365125"/>
                </a:cubicBezTo>
                <a:cubicBezTo>
                  <a:pt x="2760134" y="369358"/>
                  <a:pt x="2821518" y="357717"/>
                  <a:pt x="2847976" y="361950"/>
                </a:cubicBezTo>
                <a:cubicBezTo>
                  <a:pt x="2868084" y="364067"/>
                  <a:pt x="2910418" y="366183"/>
                  <a:pt x="2930526" y="368300"/>
                </a:cubicBezTo>
                <a:cubicBezTo>
                  <a:pt x="2948518" y="372533"/>
                  <a:pt x="2966509" y="398992"/>
                  <a:pt x="2984501" y="403225"/>
                </a:cubicBezTo>
                <a:lnTo>
                  <a:pt x="3044032" y="468312"/>
                </a:lnTo>
                <a:cubicBezTo>
                  <a:pt x="3056732" y="482070"/>
                  <a:pt x="3062553" y="481278"/>
                  <a:pt x="3078957" y="481807"/>
                </a:cubicBezTo>
                <a:cubicBezTo>
                  <a:pt x="3095361" y="482336"/>
                  <a:pt x="3123672" y="482600"/>
                  <a:pt x="3149601" y="485775"/>
                </a:cubicBezTo>
                <a:cubicBezTo>
                  <a:pt x="3177118" y="490008"/>
                  <a:pt x="3226859" y="503767"/>
                  <a:pt x="3254376" y="508000"/>
                </a:cubicBezTo>
                <a:cubicBezTo>
                  <a:pt x="3278718" y="512233"/>
                  <a:pt x="3576109" y="506942"/>
                  <a:pt x="3600451" y="511175"/>
                </a:cubicBezTo>
                <a:cubicBezTo>
                  <a:pt x="3611034" y="514350"/>
                  <a:pt x="3631143" y="514350"/>
                  <a:pt x="3641726" y="517525"/>
                </a:cubicBezTo>
                <a:cubicBezTo>
                  <a:pt x="3650722" y="520832"/>
                  <a:pt x="3659189" y="528108"/>
                  <a:pt x="3663951" y="533400"/>
                </a:cubicBezTo>
                <a:cubicBezTo>
                  <a:pt x="3668714" y="538692"/>
                  <a:pt x="3671359" y="540146"/>
                  <a:pt x="3679826" y="556418"/>
                </a:cubicBezTo>
                <a:cubicBezTo>
                  <a:pt x="3692526" y="557476"/>
                  <a:pt x="3692526" y="627592"/>
                  <a:pt x="3705226" y="628650"/>
                </a:cubicBezTo>
                <a:cubicBezTo>
                  <a:pt x="3713693" y="641879"/>
                  <a:pt x="3720043" y="639763"/>
                  <a:pt x="3730626" y="642938"/>
                </a:cubicBezTo>
                <a:cubicBezTo>
                  <a:pt x="3741209" y="646113"/>
                  <a:pt x="3740151" y="647832"/>
                  <a:pt x="3768726" y="647700"/>
                </a:cubicBezTo>
                <a:cubicBezTo>
                  <a:pt x="3804709" y="650875"/>
                  <a:pt x="3866093" y="631825"/>
                  <a:pt x="3902076" y="635000"/>
                </a:cubicBezTo>
                <a:cubicBezTo>
                  <a:pt x="3965576" y="643467"/>
                  <a:pt x="4098926" y="623358"/>
                  <a:pt x="4162426" y="631825"/>
                </a:cubicBezTo>
                <a:cubicBezTo>
                  <a:pt x="4174068" y="636058"/>
                  <a:pt x="4218252" y="631560"/>
                  <a:pt x="4229894" y="635793"/>
                </a:cubicBezTo>
                <a:cubicBezTo>
                  <a:pt x="4243652" y="641085"/>
                  <a:pt x="4272493" y="639233"/>
                  <a:pt x="4286251" y="644525"/>
                </a:cubicBezTo>
                <a:cubicBezTo>
                  <a:pt x="4303184" y="651933"/>
                  <a:pt x="4342343" y="652992"/>
                  <a:pt x="4359276" y="660400"/>
                </a:cubicBezTo>
                <a:cubicBezTo>
                  <a:pt x="4373563" y="669131"/>
                  <a:pt x="4390628" y="679979"/>
                  <a:pt x="4402137" y="686594"/>
                </a:cubicBezTo>
                <a:lnTo>
                  <a:pt x="4428331" y="700088"/>
                </a:lnTo>
                <a:cubicBezTo>
                  <a:pt x="4457700" y="701675"/>
                  <a:pt x="4496594" y="712788"/>
                  <a:pt x="4525963" y="714375"/>
                </a:cubicBezTo>
                <a:cubicBezTo>
                  <a:pt x="4537869" y="715169"/>
                  <a:pt x="4549775" y="725487"/>
                  <a:pt x="4561681" y="726281"/>
                </a:cubicBezTo>
                <a:cubicBezTo>
                  <a:pt x="4595019" y="729456"/>
                  <a:pt x="4647406" y="720725"/>
                  <a:pt x="4680744" y="723900"/>
                </a:cubicBezTo>
                <a:cubicBezTo>
                  <a:pt x="4697413" y="726281"/>
                  <a:pt x="4716462" y="721519"/>
                  <a:pt x="4733131" y="723900"/>
                </a:cubicBezTo>
                <a:cubicBezTo>
                  <a:pt x="4752975" y="727075"/>
                  <a:pt x="4784725" y="744537"/>
                  <a:pt x="4804569" y="747712"/>
                </a:cubicBezTo>
                <a:cubicBezTo>
                  <a:pt x="4839494" y="752475"/>
                  <a:pt x="4876800" y="745331"/>
                  <a:pt x="4911725" y="750094"/>
                </a:cubicBezTo>
                <a:cubicBezTo>
                  <a:pt x="4944269" y="754063"/>
                  <a:pt x="4983956" y="755650"/>
                  <a:pt x="5016500" y="759619"/>
                </a:cubicBezTo>
                <a:cubicBezTo>
                  <a:pt x="5045075" y="764381"/>
                  <a:pt x="5090319" y="807245"/>
                  <a:pt x="5118894" y="812007"/>
                </a:cubicBezTo>
                <a:cubicBezTo>
                  <a:pt x="5153025" y="812801"/>
                  <a:pt x="5213350" y="808831"/>
                  <a:pt x="5247481" y="809625"/>
                </a:cubicBezTo>
                <a:cubicBezTo>
                  <a:pt x="5314950" y="819944"/>
                  <a:pt x="5413375" y="811212"/>
                  <a:pt x="5480844" y="821531"/>
                </a:cubicBezTo>
                <a:cubicBezTo>
                  <a:pt x="5490369" y="823119"/>
                  <a:pt x="5526088" y="824706"/>
                  <a:pt x="5535613" y="826294"/>
                </a:cubicBezTo>
                <a:cubicBezTo>
                  <a:pt x="5555457" y="830263"/>
                  <a:pt x="5589587" y="827087"/>
                  <a:pt x="5609431" y="831056"/>
                </a:cubicBezTo>
                <a:cubicBezTo>
                  <a:pt x="5620544" y="833437"/>
                  <a:pt x="5638800" y="833438"/>
                  <a:pt x="5649913" y="835819"/>
                </a:cubicBezTo>
                <a:cubicBezTo>
                  <a:pt x="5702300" y="848519"/>
                  <a:pt x="5742782" y="942181"/>
                  <a:pt x="5795169" y="954881"/>
                </a:cubicBezTo>
                <a:lnTo>
                  <a:pt x="6180932" y="960439"/>
                </a:lnTo>
              </a:path>
            </a:pathLst>
          </a:custGeom>
          <a:noFill/>
          <a:ln w="28575">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sp>
        <p:nvSpPr>
          <p:cNvPr id="4" name="Title 1"/>
          <p:cNvSpPr txBox="1">
            <a:spLocks/>
          </p:cNvSpPr>
          <p:nvPr/>
        </p:nvSpPr>
        <p:spPr>
          <a:xfrm>
            <a:off x="-152400" y="555008"/>
            <a:ext cx="9423401" cy="1143000"/>
          </a:xfrm>
          <a:prstGeom prst="rect">
            <a:avLst/>
          </a:prstGeom>
        </p:spPr>
        <p:txBody>
          <a:bodyPr/>
          <a:lstStyle>
            <a:lvl1pPr algn="ctr" rtl="0" eaLnBrk="0" fontAlgn="base" hangingPunct="0">
              <a:lnSpc>
                <a:spcPct val="90000"/>
              </a:lnSpc>
              <a:spcBef>
                <a:spcPct val="0"/>
              </a:spcBef>
              <a:spcAft>
                <a:spcPct val="0"/>
              </a:spcAft>
              <a:defRPr sz="4000" b="1">
                <a:solidFill>
                  <a:schemeClr val="tx2"/>
                </a:solidFill>
                <a:latin typeface="+mj-lt"/>
                <a:ea typeface="+mj-ea"/>
                <a:cs typeface="+mj-cs"/>
              </a:defRPr>
            </a:lvl1pPr>
            <a:lvl2pPr algn="ctr" rtl="0" eaLnBrk="0" fontAlgn="base" hangingPunct="0">
              <a:lnSpc>
                <a:spcPct val="90000"/>
              </a:lnSpc>
              <a:spcBef>
                <a:spcPct val="0"/>
              </a:spcBef>
              <a:spcAft>
                <a:spcPct val="0"/>
              </a:spcAft>
              <a:defRPr sz="4000" b="1">
                <a:solidFill>
                  <a:schemeClr val="tx2"/>
                </a:solidFill>
                <a:latin typeface="Arial" charset="0"/>
              </a:defRPr>
            </a:lvl2pPr>
            <a:lvl3pPr algn="ctr" rtl="0" eaLnBrk="0" fontAlgn="base" hangingPunct="0">
              <a:lnSpc>
                <a:spcPct val="90000"/>
              </a:lnSpc>
              <a:spcBef>
                <a:spcPct val="0"/>
              </a:spcBef>
              <a:spcAft>
                <a:spcPct val="0"/>
              </a:spcAft>
              <a:defRPr sz="4000" b="1">
                <a:solidFill>
                  <a:schemeClr val="tx2"/>
                </a:solidFill>
                <a:latin typeface="Arial" charset="0"/>
              </a:defRPr>
            </a:lvl3pPr>
            <a:lvl4pPr algn="ctr" rtl="0" eaLnBrk="0" fontAlgn="base" hangingPunct="0">
              <a:lnSpc>
                <a:spcPct val="90000"/>
              </a:lnSpc>
              <a:spcBef>
                <a:spcPct val="0"/>
              </a:spcBef>
              <a:spcAft>
                <a:spcPct val="0"/>
              </a:spcAft>
              <a:defRPr sz="4000" b="1">
                <a:solidFill>
                  <a:schemeClr val="tx2"/>
                </a:solidFill>
                <a:latin typeface="Arial" charset="0"/>
              </a:defRPr>
            </a:lvl4pPr>
            <a:lvl5pPr algn="ctr" rtl="0" eaLnBrk="0" fontAlgn="base" hangingPunct="0">
              <a:lnSpc>
                <a:spcPct val="90000"/>
              </a:lnSpc>
              <a:spcBef>
                <a:spcPct val="0"/>
              </a:spcBef>
              <a:spcAft>
                <a:spcPct val="0"/>
              </a:spcAft>
              <a:defRPr sz="4000" b="1">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defRPr/>
            </a:pPr>
            <a:r>
              <a:rPr lang="en-US" sz="3600" kern="0" dirty="0" smtClean="0">
                <a:solidFill>
                  <a:srgbClr val="F09828"/>
                </a:solidFill>
              </a:rPr>
              <a:t>Compare: Time to Progression</a:t>
            </a:r>
          </a:p>
          <a:p>
            <a:pPr>
              <a:defRPr/>
            </a:pPr>
            <a:endParaRPr lang="en-US" sz="3600" kern="0" dirty="0">
              <a:solidFill>
                <a:srgbClr val="F09828"/>
              </a:solidFill>
            </a:endParaRPr>
          </a:p>
        </p:txBody>
      </p:sp>
      <p:sp>
        <p:nvSpPr>
          <p:cNvPr id="33796" name="TextBox 1"/>
          <p:cNvSpPr txBox="1">
            <a:spLocks noChangeArrowheads="1"/>
          </p:cNvSpPr>
          <p:nvPr/>
        </p:nvSpPr>
        <p:spPr bwMode="auto">
          <a:xfrm>
            <a:off x="360363" y="4784725"/>
            <a:ext cx="291941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40000"/>
              </a:spcBef>
              <a:buClr>
                <a:schemeClr val="tx2"/>
              </a:buClr>
              <a:buChar char="•"/>
              <a:defRPr sz="3200" b="1">
                <a:solidFill>
                  <a:schemeClr val="tx1"/>
                </a:solidFill>
                <a:latin typeface="Arial" pitchFamily="34" charset="0"/>
              </a:defRPr>
            </a:lvl1pPr>
            <a:lvl2pPr marL="742950" indent="-285750" eaLnBrk="0" hangingPunct="0">
              <a:spcBef>
                <a:spcPct val="20000"/>
              </a:spcBef>
              <a:buClr>
                <a:schemeClr val="tx2"/>
              </a:buClr>
              <a:buChar char="–"/>
              <a:defRPr sz="2800" b="1">
                <a:solidFill>
                  <a:schemeClr val="tx1"/>
                </a:solidFill>
                <a:latin typeface="Arial" pitchFamily="34" charset="0"/>
              </a:defRPr>
            </a:lvl2pPr>
            <a:lvl3pPr marL="1143000" indent="-228600" eaLnBrk="0" hangingPunct="0">
              <a:spcBef>
                <a:spcPct val="20000"/>
              </a:spcBef>
              <a:buClr>
                <a:schemeClr val="tx2"/>
              </a:buClr>
              <a:buFont typeface="Arial" pitchFamily="34" charset="0"/>
              <a:buChar char="-"/>
              <a:defRPr sz="2400" b="1">
                <a:solidFill>
                  <a:schemeClr val="tx1"/>
                </a:solidFill>
                <a:latin typeface="Arial" pitchFamily="34" charset="0"/>
              </a:defRPr>
            </a:lvl3pPr>
            <a:lvl4pPr marL="1600200" indent="-228600" eaLnBrk="0" hangingPunct="0">
              <a:spcBef>
                <a:spcPct val="20000"/>
              </a:spcBef>
              <a:buClr>
                <a:schemeClr val="tx2"/>
              </a:buClr>
              <a:buChar char="–"/>
              <a:defRPr sz="2000" b="1">
                <a:solidFill>
                  <a:schemeClr val="tx1"/>
                </a:solidFill>
                <a:latin typeface="Arial" pitchFamily="34" charset="0"/>
              </a:defRPr>
            </a:lvl4pPr>
            <a:lvl5pPr marL="2057400" indent="-228600" eaLnBrk="0" hangingPunct="0">
              <a:spcBef>
                <a:spcPct val="20000"/>
              </a:spcBef>
              <a:buClr>
                <a:schemeClr val="tx2"/>
              </a:buClr>
              <a:buChar char="»"/>
              <a:defRPr sz="2000" b="1">
                <a:solidFill>
                  <a:schemeClr val="tx1"/>
                </a:solidFill>
                <a:latin typeface="Arial" pitchFamily="34" charset="0"/>
              </a:defRPr>
            </a:lvl5pPr>
            <a:lvl6pPr marL="2514600" indent="-228600" eaLnBrk="0" fontAlgn="base" hangingPunct="0">
              <a:spcBef>
                <a:spcPct val="20000"/>
              </a:spcBef>
              <a:spcAft>
                <a:spcPct val="0"/>
              </a:spcAft>
              <a:buClr>
                <a:schemeClr val="tx2"/>
              </a:buClr>
              <a:buChar char="»"/>
              <a:defRPr sz="2000" b="1">
                <a:solidFill>
                  <a:schemeClr val="tx1"/>
                </a:solidFill>
                <a:latin typeface="Arial" pitchFamily="34" charset="0"/>
              </a:defRPr>
            </a:lvl6pPr>
            <a:lvl7pPr marL="2971800" indent="-228600" eaLnBrk="0" fontAlgn="base" hangingPunct="0">
              <a:spcBef>
                <a:spcPct val="20000"/>
              </a:spcBef>
              <a:spcAft>
                <a:spcPct val="0"/>
              </a:spcAft>
              <a:buClr>
                <a:schemeClr val="tx2"/>
              </a:buClr>
              <a:buChar char="»"/>
              <a:defRPr sz="2000" b="1">
                <a:solidFill>
                  <a:schemeClr val="tx1"/>
                </a:solidFill>
                <a:latin typeface="Arial" pitchFamily="34" charset="0"/>
              </a:defRPr>
            </a:lvl7pPr>
            <a:lvl8pPr marL="3429000" indent="-228600" eaLnBrk="0" fontAlgn="base" hangingPunct="0">
              <a:spcBef>
                <a:spcPct val="20000"/>
              </a:spcBef>
              <a:spcAft>
                <a:spcPct val="0"/>
              </a:spcAft>
              <a:buClr>
                <a:schemeClr val="tx2"/>
              </a:buClr>
              <a:buChar char="»"/>
              <a:defRPr sz="2000" b="1">
                <a:solidFill>
                  <a:schemeClr val="tx1"/>
                </a:solidFill>
                <a:latin typeface="Arial" pitchFamily="34" charset="0"/>
              </a:defRPr>
            </a:lvl8pPr>
            <a:lvl9pPr marL="3886200" indent="-228600" eaLnBrk="0" fontAlgn="base" hangingPunct="0">
              <a:spcBef>
                <a:spcPct val="20000"/>
              </a:spcBef>
              <a:spcAft>
                <a:spcPct val="0"/>
              </a:spcAft>
              <a:buClr>
                <a:schemeClr val="tx2"/>
              </a:buClr>
              <a:buChar char="»"/>
              <a:defRPr sz="2000" b="1">
                <a:solidFill>
                  <a:schemeClr val="tx1"/>
                </a:solidFill>
                <a:latin typeface="Arial" pitchFamily="34" charset="0"/>
              </a:defRPr>
            </a:lvl9pPr>
          </a:lstStyle>
          <a:p>
            <a:pPr eaLnBrk="1" fontAlgn="base" hangingPunct="1">
              <a:spcBef>
                <a:spcPct val="0"/>
              </a:spcBef>
              <a:spcAft>
                <a:spcPct val="0"/>
              </a:spcAft>
              <a:buClr>
                <a:srgbClr val="F09828"/>
              </a:buClr>
            </a:pPr>
            <a:r>
              <a:rPr lang="en-US" altLang="en-US" sz="1800" smtClean="0">
                <a:solidFill>
                  <a:srgbClr val="FFFFFF"/>
                </a:solidFill>
              </a:rPr>
              <a:t>Safety</a:t>
            </a:r>
            <a:endParaRPr lang="nl-NL" altLang="en-US" sz="1800" smtClean="0">
              <a:solidFill>
                <a:srgbClr val="FFFFFF"/>
              </a:solidFill>
            </a:endParaRPr>
          </a:p>
        </p:txBody>
      </p:sp>
      <p:sp>
        <p:nvSpPr>
          <p:cNvPr id="33797" name="TextBox 4"/>
          <p:cNvSpPr txBox="1">
            <a:spLocks noChangeArrowheads="1"/>
          </p:cNvSpPr>
          <p:nvPr/>
        </p:nvSpPr>
        <p:spPr bwMode="auto">
          <a:xfrm>
            <a:off x="635000" y="5173663"/>
            <a:ext cx="82169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40000"/>
              </a:spcBef>
              <a:buClr>
                <a:schemeClr val="tx2"/>
              </a:buClr>
              <a:buChar char="•"/>
              <a:defRPr sz="3200" b="1">
                <a:solidFill>
                  <a:schemeClr val="tx1"/>
                </a:solidFill>
                <a:latin typeface="Arial" pitchFamily="34" charset="0"/>
              </a:defRPr>
            </a:lvl1pPr>
            <a:lvl2pPr marL="742950" indent="-285750" eaLnBrk="0" hangingPunct="0">
              <a:spcBef>
                <a:spcPct val="20000"/>
              </a:spcBef>
              <a:buClr>
                <a:schemeClr val="tx2"/>
              </a:buClr>
              <a:buChar char="–"/>
              <a:defRPr sz="2800" b="1">
                <a:solidFill>
                  <a:schemeClr val="tx1"/>
                </a:solidFill>
                <a:latin typeface="Arial" pitchFamily="34" charset="0"/>
              </a:defRPr>
            </a:lvl2pPr>
            <a:lvl3pPr marL="1143000" indent="-228600" eaLnBrk="0" hangingPunct="0">
              <a:spcBef>
                <a:spcPct val="20000"/>
              </a:spcBef>
              <a:buClr>
                <a:schemeClr val="tx2"/>
              </a:buClr>
              <a:buFont typeface="Arial" pitchFamily="34" charset="0"/>
              <a:buChar char="-"/>
              <a:defRPr sz="2400" b="1">
                <a:solidFill>
                  <a:schemeClr val="tx1"/>
                </a:solidFill>
                <a:latin typeface="Arial" pitchFamily="34" charset="0"/>
              </a:defRPr>
            </a:lvl3pPr>
            <a:lvl4pPr marL="1600200" indent="-228600" eaLnBrk="0" hangingPunct="0">
              <a:spcBef>
                <a:spcPct val="20000"/>
              </a:spcBef>
              <a:buClr>
                <a:schemeClr val="tx2"/>
              </a:buClr>
              <a:buChar char="–"/>
              <a:defRPr sz="2000" b="1">
                <a:solidFill>
                  <a:schemeClr val="tx1"/>
                </a:solidFill>
                <a:latin typeface="Arial" pitchFamily="34" charset="0"/>
              </a:defRPr>
            </a:lvl4pPr>
            <a:lvl5pPr marL="2057400" indent="-228600" eaLnBrk="0" hangingPunct="0">
              <a:spcBef>
                <a:spcPct val="20000"/>
              </a:spcBef>
              <a:buClr>
                <a:schemeClr val="tx2"/>
              </a:buClr>
              <a:buChar char="»"/>
              <a:defRPr sz="2000" b="1">
                <a:solidFill>
                  <a:schemeClr val="tx1"/>
                </a:solidFill>
                <a:latin typeface="Arial" pitchFamily="34" charset="0"/>
              </a:defRPr>
            </a:lvl5pPr>
            <a:lvl6pPr marL="2514600" indent="-228600" eaLnBrk="0" fontAlgn="base" hangingPunct="0">
              <a:spcBef>
                <a:spcPct val="20000"/>
              </a:spcBef>
              <a:spcAft>
                <a:spcPct val="0"/>
              </a:spcAft>
              <a:buClr>
                <a:schemeClr val="tx2"/>
              </a:buClr>
              <a:buChar char="»"/>
              <a:defRPr sz="2000" b="1">
                <a:solidFill>
                  <a:schemeClr val="tx1"/>
                </a:solidFill>
                <a:latin typeface="Arial" pitchFamily="34" charset="0"/>
              </a:defRPr>
            </a:lvl6pPr>
            <a:lvl7pPr marL="2971800" indent="-228600" eaLnBrk="0" fontAlgn="base" hangingPunct="0">
              <a:spcBef>
                <a:spcPct val="20000"/>
              </a:spcBef>
              <a:spcAft>
                <a:spcPct val="0"/>
              </a:spcAft>
              <a:buClr>
                <a:schemeClr val="tx2"/>
              </a:buClr>
              <a:buChar char="»"/>
              <a:defRPr sz="2000" b="1">
                <a:solidFill>
                  <a:schemeClr val="tx1"/>
                </a:solidFill>
                <a:latin typeface="Arial" pitchFamily="34" charset="0"/>
              </a:defRPr>
            </a:lvl7pPr>
            <a:lvl8pPr marL="3429000" indent="-228600" eaLnBrk="0" fontAlgn="base" hangingPunct="0">
              <a:spcBef>
                <a:spcPct val="20000"/>
              </a:spcBef>
              <a:spcAft>
                <a:spcPct val="0"/>
              </a:spcAft>
              <a:buClr>
                <a:schemeClr val="tx2"/>
              </a:buClr>
              <a:buChar char="»"/>
              <a:defRPr sz="2000" b="1">
                <a:solidFill>
                  <a:schemeClr val="tx1"/>
                </a:solidFill>
                <a:latin typeface="Arial" pitchFamily="34" charset="0"/>
              </a:defRPr>
            </a:lvl8pPr>
            <a:lvl9pPr marL="3886200" indent="-228600" eaLnBrk="0" fontAlgn="base" hangingPunct="0">
              <a:spcBef>
                <a:spcPct val="20000"/>
              </a:spcBef>
              <a:spcAft>
                <a:spcPct val="0"/>
              </a:spcAft>
              <a:buClr>
                <a:schemeClr val="tx2"/>
              </a:buClr>
              <a:buChar char="»"/>
              <a:defRPr sz="2000" b="1">
                <a:solidFill>
                  <a:schemeClr val="tx1"/>
                </a:solidFill>
                <a:latin typeface="Arial" pitchFamily="34" charset="0"/>
              </a:defRPr>
            </a:lvl9pPr>
          </a:lstStyle>
          <a:p>
            <a:pPr eaLnBrk="1" fontAlgn="base" hangingPunct="1">
              <a:spcBef>
                <a:spcPct val="0"/>
              </a:spcBef>
              <a:spcAft>
                <a:spcPct val="0"/>
              </a:spcAft>
              <a:buClr>
                <a:srgbClr val="F09828"/>
              </a:buClr>
              <a:buFont typeface="Symbol" pitchFamily="18" charset="2"/>
              <a:buChar char="-"/>
            </a:pPr>
            <a:r>
              <a:rPr lang="en-US" altLang="en-US" sz="1800" dirty="0" smtClean="0">
                <a:solidFill>
                  <a:srgbClr val="FFFFFF"/>
                </a:solidFill>
              </a:rPr>
              <a:t>CT-P6 was well tolerated with a safety profile comparable to trastuzumab (Herceptin)</a:t>
            </a:r>
          </a:p>
          <a:p>
            <a:pPr eaLnBrk="1" fontAlgn="base" hangingPunct="1">
              <a:spcBef>
                <a:spcPct val="0"/>
              </a:spcBef>
              <a:spcAft>
                <a:spcPct val="0"/>
              </a:spcAft>
              <a:buClr>
                <a:srgbClr val="F09828"/>
              </a:buClr>
              <a:buFont typeface="Symbol" pitchFamily="18" charset="2"/>
              <a:buChar char="-"/>
            </a:pPr>
            <a:r>
              <a:rPr lang="en-US" altLang="en-US" sz="1800" dirty="0" smtClean="0">
                <a:solidFill>
                  <a:srgbClr val="FFFFFF"/>
                </a:solidFill>
              </a:rPr>
              <a:t>No immunogenicity data available</a:t>
            </a:r>
            <a:endParaRPr lang="nl-NL" altLang="en-US" sz="1800" dirty="0" smtClean="0">
              <a:solidFill>
                <a:srgbClr val="FFFFFF"/>
              </a:solidFill>
            </a:endParaRPr>
          </a:p>
        </p:txBody>
      </p:sp>
      <p:sp>
        <p:nvSpPr>
          <p:cNvPr id="33798" name="TextBox 6"/>
          <p:cNvSpPr txBox="1">
            <a:spLocks noChangeArrowheads="1"/>
          </p:cNvSpPr>
          <p:nvPr/>
        </p:nvSpPr>
        <p:spPr bwMode="auto">
          <a:xfrm>
            <a:off x="361950" y="6421438"/>
            <a:ext cx="71659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0000"/>
              </a:spcBef>
              <a:buClr>
                <a:schemeClr val="tx2"/>
              </a:buClr>
              <a:buChar char="•"/>
              <a:defRPr sz="3200" b="1">
                <a:solidFill>
                  <a:schemeClr val="tx1"/>
                </a:solidFill>
                <a:latin typeface="Arial" pitchFamily="34" charset="0"/>
              </a:defRPr>
            </a:lvl1pPr>
            <a:lvl2pPr marL="742950" indent="-285750" eaLnBrk="0" hangingPunct="0">
              <a:spcBef>
                <a:spcPct val="20000"/>
              </a:spcBef>
              <a:buClr>
                <a:schemeClr val="tx2"/>
              </a:buClr>
              <a:buChar char="–"/>
              <a:defRPr sz="2800" b="1">
                <a:solidFill>
                  <a:schemeClr val="tx1"/>
                </a:solidFill>
                <a:latin typeface="Arial" pitchFamily="34" charset="0"/>
              </a:defRPr>
            </a:lvl2pPr>
            <a:lvl3pPr marL="1143000" indent="-228600" eaLnBrk="0" hangingPunct="0">
              <a:spcBef>
                <a:spcPct val="20000"/>
              </a:spcBef>
              <a:buClr>
                <a:schemeClr val="tx2"/>
              </a:buClr>
              <a:buFont typeface="Arial" pitchFamily="34" charset="0"/>
              <a:buChar char="-"/>
              <a:defRPr sz="2400" b="1">
                <a:solidFill>
                  <a:schemeClr val="tx1"/>
                </a:solidFill>
                <a:latin typeface="Arial" pitchFamily="34" charset="0"/>
              </a:defRPr>
            </a:lvl3pPr>
            <a:lvl4pPr marL="1600200" indent="-228600" eaLnBrk="0" hangingPunct="0">
              <a:spcBef>
                <a:spcPct val="20000"/>
              </a:spcBef>
              <a:buClr>
                <a:schemeClr val="tx2"/>
              </a:buClr>
              <a:buChar char="–"/>
              <a:defRPr sz="2000" b="1">
                <a:solidFill>
                  <a:schemeClr val="tx1"/>
                </a:solidFill>
                <a:latin typeface="Arial" pitchFamily="34" charset="0"/>
              </a:defRPr>
            </a:lvl4pPr>
            <a:lvl5pPr marL="2057400" indent="-228600" eaLnBrk="0" hangingPunct="0">
              <a:spcBef>
                <a:spcPct val="20000"/>
              </a:spcBef>
              <a:buClr>
                <a:schemeClr val="tx2"/>
              </a:buClr>
              <a:buChar char="»"/>
              <a:defRPr sz="2000" b="1">
                <a:solidFill>
                  <a:schemeClr val="tx1"/>
                </a:solidFill>
                <a:latin typeface="Arial" pitchFamily="34" charset="0"/>
              </a:defRPr>
            </a:lvl5pPr>
            <a:lvl6pPr marL="2514600" indent="-228600" eaLnBrk="0" fontAlgn="base" hangingPunct="0">
              <a:spcBef>
                <a:spcPct val="20000"/>
              </a:spcBef>
              <a:spcAft>
                <a:spcPct val="0"/>
              </a:spcAft>
              <a:buClr>
                <a:schemeClr val="tx2"/>
              </a:buClr>
              <a:buChar char="»"/>
              <a:defRPr sz="2000" b="1">
                <a:solidFill>
                  <a:schemeClr val="tx1"/>
                </a:solidFill>
                <a:latin typeface="Arial" pitchFamily="34" charset="0"/>
              </a:defRPr>
            </a:lvl6pPr>
            <a:lvl7pPr marL="2971800" indent="-228600" eaLnBrk="0" fontAlgn="base" hangingPunct="0">
              <a:spcBef>
                <a:spcPct val="20000"/>
              </a:spcBef>
              <a:spcAft>
                <a:spcPct val="0"/>
              </a:spcAft>
              <a:buClr>
                <a:schemeClr val="tx2"/>
              </a:buClr>
              <a:buChar char="»"/>
              <a:defRPr sz="2000" b="1">
                <a:solidFill>
                  <a:schemeClr val="tx1"/>
                </a:solidFill>
                <a:latin typeface="Arial" pitchFamily="34" charset="0"/>
              </a:defRPr>
            </a:lvl7pPr>
            <a:lvl8pPr marL="3429000" indent="-228600" eaLnBrk="0" fontAlgn="base" hangingPunct="0">
              <a:spcBef>
                <a:spcPct val="20000"/>
              </a:spcBef>
              <a:spcAft>
                <a:spcPct val="0"/>
              </a:spcAft>
              <a:buClr>
                <a:schemeClr val="tx2"/>
              </a:buClr>
              <a:buChar char="»"/>
              <a:defRPr sz="2000" b="1">
                <a:solidFill>
                  <a:schemeClr val="tx1"/>
                </a:solidFill>
                <a:latin typeface="Arial" pitchFamily="34" charset="0"/>
              </a:defRPr>
            </a:lvl8pPr>
            <a:lvl9pPr marL="3886200" indent="-228600" eaLnBrk="0" fontAlgn="base" hangingPunct="0">
              <a:spcBef>
                <a:spcPct val="20000"/>
              </a:spcBef>
              <a:spcAft>
                <a:spcPct val="0"/>
              </a:spcAft>
              <a:buClr>
                <a:schemeClr val="tx2"/>
              </a:buClr>
              <a:buChar char="»"/>
              <a:defRPr sz="2000" b="1">
                <a:solidFill>
                  <a:schemeClr val="tx1"/>
                </a:solidFill>
                <a:latin typeface="Arial" pitchFamily="34" charset="0"/>
              </a:defRPr>
            </a:lvl9pPr>
          </a:lstStyle>
          <a:p>
            <a:pPr eaLnBrk="1" fontAlgn="base" hangingPunct="1">
              <a:spcBef>
                <a:spcPct val="0"/>
              </a:spcBef>
              <a:spcAft>
                <a:spcPct val="0"/>
              </a:spcAft>
              <a:buClrTx/>
              <a:buFontTx/>
              <a:buNone/>
            </a:pPr>
            <a:r>
              <a:rPr lang="en-US" altLang="en-US" sz="1200" dirty="0" err="1" smtClean="0">
                <a:solidFill>
                  <a:srgbClr val="FFFFFF"/>
                </a:solidFill>
              </a:rPr>
              <a:t>Im</a:t>
            </a:r>
            <a:r>
              <a:rPr lang="en-US" altLang="en-US" sz="1200" dirty="0" smtClean="0">
                <a:solidFill>
                  <a:srgbClr val="FFFFFF"/>
                </a:solidFill>
              </a:rPr>
              <a:t> YH, et al.  </a:t>
            </a:r>
            <a:r>
              <a:rPr lang="nl-NL" altLang="en-US" sz="1200" i="1" dirty="0" smtClean="0">
                <a:solidFill>
                  <a:srgbClr val="FFFFFF"/>
                </a:solidFill>
              </a:rPr>
              <a:t>J Clin Oncol</a:t>
            </a:r>
            <a:r>
              <a:rPr lang="nl-NL" altLang="en-US" sz="1200" dirty="0" smtClean="0">
                <a:solidFill>
                  <a:srgbClr val="FFFFFF"/>
                </a:solidFill>
              </a:rPr>
              <a:t>. 2013;31(Suppl): Abstract 629.</a:t>
            </a:r>
          </a:p>
        </p:txBody>
      </p:sp>
      <p:sp>
        <p:nvSpPr>
          <p:cNvPr id="6" name="Freeform 5"/>
          <p:cNvSpPr/>
          <p:nvPr/>
        </p:nvSpPr>
        <p:spPr>
          <a:xfrm>
            <a:off x="1431925" y="2317750"/>
            <a:ext cx="6683375" cy="1171575"/>
          </a:xfrm>
          <a:custGeom>
            <a:avLst/>
            <a:gdLst>
              <a:gd name="connsiteX0" fmla="*/ 0 w 4775200"/>
              <a:gd name="connsiteY0" fmla="*/ 0 h 701675"/>
              <a:gd name="connsiteX1" fmla="*/ 4775200 w 4775200"/>
              <a:gd name="connsiteY1" fmla="*/ 701675 h 701675"/>
              <a:gd name="connsiteX2" fmla="*/ 4775200 w 4775200"/>
              <a:gd name="connsiteY2" fmla="*/ 701675 h 701675"/>
              <a:gd name="connsiteX0" fmla="*/ 0 w 4775200"/>
              <a:gd name="connsiteY0" fmla="*/ 9470 h 711145"/>
              <a:gd name="connsiteX1" fmla="*/ 682625 w 4775200"/>
              <a:gd name="connsiteY1" fmla="*/ 9470 h 711145"/>
              <a:gd name="connsiteX2" fmla="*/ 4775200 w 4775200"/>
              <a:gd name="connsiteY2" fmla="*/ 711145 h 711145"/>
              <a:gd name="connsiteX3" fmla="*/ 4775200 w 4775200"/>
              <a:gd name="connsiteY3" fmla="*/ 711145 h 711145"/>
              <a:gd name="connsiteX0" fmla="*/ 0 w 4775200"/>
              <a:gd name="connsiteY0" fmla="*/ 9470 h 711145"/>
              <a:gd name="connsiteX1" fmla="*/ 682625 w 4775200"/>
              <a:gd name="connsiteY1" fmla="*/ 9470 h 711145"/>
              <a:gd name="connsiteX2" fmla="*/ 739775 w 4775200"/>
              <a:gd name="connsiteY2" fmla="*/ 38045 h 711145"/>
              <a:gd name="connsiteX3" fmla="*/ 4775200 w 4775200"/>
              <a:gd name="connsiteY3" fmla="*/ 711145 h 711145"/>
              <a:gd name="connsiteX4" fmla="*/ 4775200 w 4775200"/>
              <a:gd name="connsiteY4" fmla="*/ 711145 h 711145"/>
              <a:gd name="connsiteX0" fmla="*/ 0 w 4775200"/>
              <a:gd name="connsiteY0" fmla="*/ 9470 h 711145"/>
              <a:gd name="connsiteX1" fmla="*/ 682625 w 4775200"/>
              <a:gd name="connsiteY1" fmla="*/ 9470 h 711145"/>
              <a:gd name="connsiteX2" fmla="*/ 739775 w 4775200"/>
              <a:gd name="connsiteY2" fmla="*/ 38045 h 711145"/>
              <a:gd name="connsiteX3" fmla="*/ 777875 w 4775200"/>
              <a:gd name="connsiteY3" fmla="*/ 98370 h 711145"/>
              <a:gd name="connsiteX4" fmla="*/ 4775200 w 4775200"/>
              <a:gd name="connsiteY4" fmla="*/ 711145 h 711145"/>
              <a:gd name="connsiteX5" fmla="*/ 4775200 w 4775200"/>
              <a:gd name="connsiteY5" fmla="*/ 711145 h 711145"/>
              <a:gd name="connsiteX0" fmla="*/ 0 w 4775200"/>
              <a:gd name="connsiteY0" fmla="*/ 9470 h 711145"/>
              <a:gd name="connsiteX1" fmla="*/ 682625 w 4775200"/>
              <a:gd name="connsiteY1" fmla="*/ 9470 h 711145"/>
              <a:gd name="connsiteX2" fmla="*/ 730250 w 4775200"/>
              <a:gd name="connsiteY2" fmla="*/ 47570 h 711145"/>
              <a:gd name="connsiteX3" fmla="*/ 777875 w 4775200"/>
              <a:gd name="connsiteY3" fmla="*/ 98370 h 711145"/>
              <a:gd name="connsiteX4" fmla="*/ 4775200 w 4775200"/>
              <a:gd name="connsiteY4" fmla="*/ 711145 h 711145"/>
              <a:gd name="connsiteX5" fmla="*/ 4775200 w 4775200"/>
              <a:gd name="connsiteY5" fmla="*/ 711145 h 711145"/>
              <a:gd name="connsiteX0" fmla="*/ 0 w 4775200"/>
              <a:gd name="connsiteY0" fmla="*/ 9470 h 711145"/>
              <a:gd name="connsiteX1" fmla="*/ 682625 w 4775200"/>
              <a:gd name="connsiteY1" fmla="*/ 9470 h 711145"/>
              <a:gd name="connsiteX2" fmla="*/ 730250 w 4775200"/>
              <a:gd name="connsiteY2" fmla="*/ 47570 h 711145"/>
              <a:gd name="connsiteX3" fmla="*/ 777875 w 4775200"/>
              <a:gd name="connsiteY3" fmla="*/ 98370 h 711145"/>
              <a:gd name="connsiteX4" fmla="*/ 844550 w 4775200"/>
              <a:gd name="connsiteY4" fmla="*/ 165045 h 711145"/>
              <a:gd name="connsiteX5" fmla="*/ 4775200 w 4775200"/>
              <a:gd name="connsiteY5" fmla="*/ 711145 h 711145"/>
              <a:gd name="connsiteX6" fmla="*/ 4775200 w 4775200"/>
              <a:gd name="connsiteY6" fmla="*/ 711145 h 711145"/>
              <a:gd name="connsiteX0" fmla="*/ 0 w 4775200"/>
              <a:gd name="connsiteY0" fmla="*/ 9470 h 711145"/>
              <a:gd name="connsiteX1" fmla="*/ 682625 w 4775200"/>
              <a:gd name="connsiteY1" fmla="*/ 9470 h 711145"/>
              <a:gd name="connsiteX2" fmla="*/ 730250 w 4775200"/>
              <a:gd name="connsiteY2" fmla="*/ 47570 h 711145"/>
              <a:gd name="connsiteX3" fmla="*/ 777875 w 4775200"/>
              <a:gd name="connsiteY3" fmla="*/ 98370 h 711145"/>
              <a:gd name="connsiteX4" fmla="*/ 800100 w 4775200"/>
              <a:gd name="connsiteY4" fmla="*/ 126945 h 711145"/>
              <a:gd name="connsiteX5" fmla="*/ 844550 w 4775200"/>
              <a:gd name="connsiteY5" fmla="*/ 165045 h 711145"/>
              <a:gd name="connsiteX6" fmla="*/ 4775200 w 4775200"/>
              <a:gd name="connsiteY6" fmla="*/ 711145 h 711145"/>
              <a:gd name="connsiteX7" fmla="*/ 4775200 w 4775200"/>
              <a:gd name="connsiteY7" fmla="*/ 711145 h 711145"/>
              <a:gd name="connsiteX0" fmla="*/ 0 w 4775200"/>
              <a:gd name="connsiteY0" fmla="*/ 9470 h 711145"/>
              <a:gd name="connsiteX1" fmla="*/ 682625 w 4775200"/>
              <a:gd name="connsiteY1" fmla="*/ 9470 h 711145"/>
              <a:gd name="connsiteX2" fmla="*/ 730250 w 4775200"/>
              <a:gd name="connsiteY2" fmla="*/ 47570 h 711145"/>
              <a:gd name="connsiteX3" fmla="*/ 777875 w 4775200"/>
              <a:gd name="connsiteY3" fmla="*/ 98370 h 711145"/>
              <a:gd name="connsiteX4" fmla="*/ 800100 w 4775200"/>
              <a:gd name="connsiteY4" fmla="*/ 126945 h 711145"/>
              <a:gd name="connsiteX5" fmla="*/ 844550 w 4775200"/>
              <a:gd name="connsiteY5" fmla="*/ 165045 h 711145"/>
              <a:gd name="connsiteX6" fmla="*/ 4775200 w 4775200"/>
              <a:gd name="connsiteY6" fmla="*/ 711145 h 711145"/>
              <a:gd name="connsiteX7" fmla="*/ 4775200 w 4775200"/>
              <a:gd name="connsiteY7" fmla="*/ 711145 h 711145"/>
              <a:gd name="connsiteX0" fmla="*/ 0 w 4775200"/>
              <a:gd name="connsiteY0" fmla="*/ 9470 h 711145"/>
              <a:gd name="connsiteX1" fmla="*/ 682625 w 4775200"/>
              <a:gd name="connsiteY1" fmla="*/ 9470 h 711145"/>
              <a:gd name="connsiteX2" fmla="*/ 730250 w 4775200"/>
              <a:gd name="connsiteY2" fmla="*/ 47570 h 711145"/>
              <a:gd name="connsiteX3" fmla="*/ 777875 w 4775200"/>
              <a:gd name="connsiteY3" fmla="*/ 98370 h 711145"/>
              <a:gd name="connsiteX4" fmla="*/ 800100 w 4775200"/>
              <a:gd name="connsiteY4" fmla="*/ 126945 h 711145"/>
              <a:gd name="connsiteX5" fmla="*/ 844550 w 4775200"/>
              <a:gd name="connsiteY5" fmla="*/ 165045 h 711145"/>
              <a:gd name="connsiteX6" fmla="*/ 1403350 w 4775200"/>
              <a:gd name="connsiteY6" fmla="*/ 155520 h 711145"/>
              <a:gd name="connsiteX7" fmla="*/ 4775200 w 4775200"/>
              <a:gd name="connsiteY7" fmla="*/ 711145 h 711145"/>
              <a:gd name="connsiteX8" fmla="*/ 4775200 w 4775200"/>
              <a:gd name="connsiteY8" fmla="*/ 711145 h 711145"/>
              <a:gd name="connsiteX0" fmla="*/ 0 w 4775200"/>
              <a:gd name="connsiteY0" fmla="*/ 9470 h 711145"/>
              <a:gd name="connsiteX1" fmla="*/ 682625 w 4775200"/>
              <a:gd name="connsiteY1" fmla="*/ 9470 h 711145"/>
              <a:gd name="connsiteX2" fmla="*/ 730250 w 4775200"/>
              <a:gd name="connsiteY2" fmla="*/ 47570 h 711145"/>
              <a:gd name="connsiteX3" fmla="*/ 777875 w 4775200"/>
              <a:gd name="connsiteY3" fmla="*/ 98370 h 711145"/>
              <a:gd name="connsiteX4" fmla="*/ 800100 w 4775200"/>
              <a:gd name="connsiteY4" fmla="*/ 126945 h 711145"/>
              <a:gd name="connsiteX5" fmla="*/ 844550 w 4775200"/>
              <a:gd name="connsiteY5" fmla="*/ 165045 h 711145"/>
              <a:gd name="connsiteX6" fmla="*/ 1060450 w 4775200"/>
              <a:gd name="connsiteY6" fmla="*/ 158695 h 711145"/>
              <a:gd name="connsiteX7" fmla="*/ 1403350 w 4775200"/>
              <a:gd name="connsiteY7" fmla="*/ 155520 h 711145"/>
              <a:gd name="connsiteX8" fmla="*/ 4775200 w 4775200"/>
              <a:gd name="connsiteY8" fmla="*/ 711145 h 711145"/>
              <a:gd name="connsiteX9" fmla="*/ 4775200 w 4775200"/>
              <a:gd name="connsiteY9" fmla="*/ 711145 h 711145"/>
              <a:gd name="connsiteX0" fmla="*/ 0 w 4775200"/>
              <a:gd name="connsiteY0" fmla="*/ 9470 h 711145"/>
              <a:gd name="connsiteX1" fmla="*/ 682625 w 4775200"/>
              <a:gd name="connsiteY1" fmla="*/ 9470 h 711145"/>
              <a:gd name="connsiteX2" fmla="*/ 730250 w 4775200"/>
              <a:gd name="connsiteY2" fmla="*/ 47570 h 711145"/>
              <a:gd name="connsiteX3" fmla="*/ 777875 w 4775200"/>
              <a:gd name="connsiteY3" fmla="*/ 98370 h 711145"/>
              <a:gd name="connsiteX4" fmla="*/ 800100 w 4775200"/>
              <a:gd name="connsiteY4" fmla="*/ 126945 h 711145"/>
              <a:gd name="connsiteX5" fmla="*/ 844550 w 4775200"/>
              <a:gd name="connsiteY5" fmla="*/ 165045 h 711145"/>
              <a:gd name="connsiteX6" fmla="*/ 1060450 w 4775200"/>
              <a:gd name="connsiteY6" fmla="*/ 158695 h 711145"/>
              <a:gd name="connsiteX7" fmla="*/ 1403350 w 4775200"/>
              <a:gd name="connsiteY7" fmla="*/ 155520 h 711145"/>
              <a:gd name="connsiteX8" fmla="*/ 4775200 w 4775200"/>
              <a:gd name="connsiteY8" fmla="*/ 711145 h 711145"/>
              <a:gd name="connsiteX9" fmla="*/ 4775200 w 4775200"/>
              <a:gd name="connsiteY9" fmla="*/ 711145 h 711145"/>
              <a:gd name="connsiteX0" fmla="*/ 0 w 4775200"/>
              <a:gd name="connsiteY0" fmla="*/ 9470 h 711145"/>
              <a:gd name="connsiteX1" fmla="*/ 682625 w 4775200"/>
              <a:gd name="connsiteY1" fmla="*/ 9470 h 711145"/>
              <a:gd name="connsiteX2" fmla="*/ 730250 w 4775200"/>
              <a:gd name="connsiteY2" fmla="*/ 47570 h 711145"/>
              <a:gd name="connsiteX3" fmla="*/ 777875 w 4775200"/>
              <a:gd name="connsiteY3" fmla="*/ 98370 h 711145"/>
              <a:gd name="connsiteX4" fmla="*/ 800100 w 4775200"/>
              <a:gd name="connsiteY4" fmla="*/ 126945 h 711145"/>
              <a:gd name="connsiteX5" fmla="*/ 844550 w 4775200"/>
              <a:gd name="connsiteY5" fmla="*/ 165045 h 711145"/>
              <a:gd name="connsiteX6" fmla="*/ 1060450 w 4775200"/>
              <a:gd name="connsiteY6" fmla="*/ 158695 h 711145"/>
              <a:gd name="connsiteX7" fmla="*/ 1403350 w 4775200"/>
              <a:gd name="connsiteY7" fmla="*/ 155520 h 711145"/>
              <a:gd name="connsiteX8" fmla="*/ 1438275 w 4775200"/>
              <a:gd name="connsiteY8" fmla="*/ 190445 h 711145"/>
              <a:gd name="connsiteX9" fmla="*/ 4775200 w 4775200"/>
              <a:gd name="connsiteY9" fmla="*/ 711145 h 711145"/>
              <a:gd name="connsiteX10" fmla="*/ 4775200 w 4775200"/>
              <a:gd name="connsiteY10" fmla="*/ 711145 h 711145"/>
              <a:gd name="connsiteX0" fmla="*/ 0 w 4775200"/>
              <a:gd name="connsiteY0" fmla="*/ 9470 h 711145"/>
              <a:gd name="connsiteX1" fmla="*/ 682625 w 4775200"/>
              <a:gd name="connsiteY1" fmla="*/ 9470 h 711145"/>
              <a:gd name="connsiteX2" fmla="*/ 730250 w 4775200"/>
              <a:gd name="connsiteY2" fmla="*/ 47570 h 711145"/>
              <a:gd name="connsiteX3" fmla="*/ 777875 w 4775200"/>
              <a:gd name="connsiteY3" fmla="*/ 98370 h 711145"/>
              <a:gd name="connsiteX4" fmla="*/ 800100 w 4775200"/>
              <a:gd name="connsiteY4" fmla="*/ 126945 h 711145"/>
              <a:gd name="connsiteX5" fmla="*/ 844550 w 4775200"/>
              <a:gd name="connsiteY5" fmla="*/ 165045 h 711145"/>
              <a:gd name="connsiteX6" fmla="*/ 1060450 w 4775200"/>
              <a:gd name="connsiteY6" fmla="*/ 158695 h 711145"/>
              <a:gd name="connsiteX7" fmla="*/ 1403350 w 4775200"/>
              <a:gd name="connsiteY7" fmla="*/ 155520 h 711145"/>
              <a:gd name="connsiteX8" fmla="*/ 1438275 w 4775200"/>
              <a:gd name="connsiteY8" fmla="*/ 190445 h 711145"/>
              <a:gd name="connsiteX9" fmla="*/ 1470025 w 4775200"/>
              <a:gd name="connsiteY9" fmla="*/ 225370 h 711145"/>
              <a:gd name="connsiteX10" fmla="*/ 4775200 w 4775200"/>
              <a:gd name="connsiteY10" fmla="*/ 711145 h 711145"/>
              <a:gd name="connsiteX11" fmla="*/ 4775200 w 4775200"/>
              <a:gd name="connsiteY11" fmla="*/ 711145 h 711145"/>
              <a:gd name="connsiteX0" fmla="*/ 0 w 4775200"/>
              <a:gd name="connsiteY0" fmla="*/ 9470 h 711145"/>
              <a:gd name="connsiteX1" fmla="*/ 682625 w 4775200"/>
              <a:gd name="connsiteY1" fmla="*/ 9470 h 711145"/>
              <a:gd name="connsiteX2" fmla="*/ 730250 w 4775200"/>
              <a:gd name="connsiteY2" fmla="*/ 47570 h 711145"/>
              <a:gd name="connsiteX3" fmla="*/ 777875 w 4775200"/>
              <a:gd name="connsiteY3" fmla="*/ 98370 h 711145"/>
              <a:gd name="connsiteX4" fmla="*/ 800100 w 4775200"/>
              <a:gd name="connsiteY4" fmla="*/ 126945 h 711145"/>
              <a:gd name="connsiteX5" fmla="*/ 844550 w 4775200"/>
              <a:gd name="connsiteY5" fmla="*/ 165045 h 711145"/>
              <a:gd name="connsiteX6" fmla="*/ 1060450 w 4775200"/>
              <a:gd name="connsiteY6" fmla="*/ 158695 h 711145"/>
              <a:gd name="connsiteX7" fmla="*/ 1403350 w 4775200"/>
              <a:gd name="connsiteY7" fmla="*/ 155520 h 711145"/>
              <a:gd name="connsiteX8" fmla="*/ 1438275 w 4775200"/>
              <a:gd name="connsiteY8" fmla="*/ 190445 h 711145"/>
              <a:gd name="connsiteX9" fmla="*/ 1470025 w 4775200"/>
              <a:gd name="connsiteY9" fmla="*/ 225370 h 711145"/>
              <a:gd name="connsiteX10" fmla="*/ 1504950 w 4775200"/>
              <a:gd name="connsiteY10" fmla="*/ 241245 h 711145"/>
              <a:gd name="connsiteX11" fmla="*/ 4775200 w 4775200"/>
              <a:gd name="connsiteY11" fmla="*/ 711145 h 711145"/>
              <a:gd name="connsiteX12" fmla="*/ 4775200 w 4775200"/>
              <a:gd name="connsiteY12" fmla="*/ 711145 h 711145"/>
              <a:gd name="connsiteX0" fmla="*/ 0 w 4775200"/>
              <a:gd name="connsiteY0" fmla="*/ 9470 h 711145"/>
              <a:gd name="connsiteX1" fmla="*/ 682625 w 4775200"/>
              <a:gd name="connsiteY1" fmla="*/ 9470 h 711145"/>
              <a:gd name="connsiteX2" fmla="*/ 730250 w 4775200"/>
              <a:gd name="connsiteY2" fmla="*/ 47570 h 711145"/>
              <a:gd name="connsiteX3" fmla="*/ 777875 w 4775200"/>
              <a:gd name="connsiteY3" fmla="*/ 98370 h 711145"/>
              <a:gd name="connsiteX4" fmla="*/ 800100 w 4775200"/>
              <a:gd name="connsiteY4" fmla="*/ 126945 h 711145"/>
              <a:gd name="connsiteX5" fmla="*/ 844550 w 4775200"/>
              <a:gd name="connsiteY5" fmla="*/ 165045 h 711145"/>
              <a:gd name="connsiteX6" fmla="*/ 1060450 w 4775200"/>
              <a:gd name="connsiteY6" fmla="*/ 158695 h 711145"/>
              <a:gd name="connsiteX7" fmla="*/ 1403350 w 4775200"/>
              <a:gd name="connsiteY7" fmla="*/ 155520 h 711145"/>
              <a:gd name="connsiteX8" fmla="*/ 1438275 w 4775200"/>
              <a:gd name="connsiteY8" fmla="*/ 190445 h 711145"/>
              <a:gd name="connsiteX9" fmla="*/ 1470025 w 4775200"/>
              <a:gd name="connsiteY9" fmla="*/ 225370 h 711145"/>
              <a:gd name="connsiteX10" fmla="*/ 1504950 w 4775200"/>
              <a:gd name="connsiteY10" fmla="*/ 241245 h 711145"/>
              <a:gd name="connsiteX11" fmla="*/ 2092325 w 4775200"/>
              <a:gd name="connsiteY11" fmla="*/ 244420 h 711145"/>
              <a:gd name="connsiteX12" fmla="*/ 4775200 w 4775200"/>
              <a:gd name="connsiteY12" fmla="*/ 711145 h 711145"/>
              <a:gd name="connsiteX13" fmla="*/ 4775200 w 4775200"/>
              <a:gd name="connsiteY13" fmla="*/ 711145 h 711145"/>
              <a:gd name="connsiteX0" fmla="*/ 0 w 4775200"/>
              <a:gd name="connsiteY0" fmla="*/ 9470 h 711145"/>
              <a:gd name="connsiteX1" fmla="*/ 682625 w 4775200"/>
              <a:gd name="connsiteY1" fmla="*/ 9470 h 711145"/>
              <a:gd name="connsiteX2" fmla="*/ 730250 w 4775200"/>
              <a:gd name="connsiteY2" fmla="*/ 47570 h 711145"/>
              <a:gd name="connsiteX3" fmla="*/ 777875 w 4775200"/>
              <a:gd name="connsiteY3" fmla="*/ 98370 h 711145"/>
              <a:gd name="connsiteX4" fmla="*/ 800100 w 4775200"/>
              <a:gd name="connsiteY4" fmla="*/ 126945 h 711145"/>
              <a:gd name="connsiteX5" fmla="*/ 844550 w 4775200"/>
              <a:gd name="connsiteY5" fmla="*/ 165045 h 711145"/>
              <a:gd name="connsiteX6" fmla="*/ 1060450 w 4775200"/>
              <a:gd name="connsiteY6" fmla="*/ 158695 h 711145"/>
              <a:gd name="connsiteX7" fmla="*/ 1403350 w 4775200"/>
              <a:gd name="connsiteY7" fmla="*/ 155520 h 711145"/>
              <a:gd name="connsiteX8" fmla="*/ 1438275 w 4775200"/>
              <a:gd name="connsiteY8" fmla="*/ 190445 h 711145"/>
              <a:gd name="connsiteX9" fmla="*/ 1470025 w 4775200"/>
              <a:gd name="connsiteY9" fmla="*/ 225370 h 711145"/>
              <a:gd name="connsiteX10" fmla="*/ 1504950 w 4775200"/>
              <a:gd name="connsiteY10" fmla="*/ 241245 h 711145"/>
              <a:gd name="connsiteX11" fmla="*/ 2092325 w 4775200"/>
              <a:gd name="connsiteY11" fmla="*/ 244420 h 711145"/>
              <a:gd name="connsiteX12" fmla="*/ 2120900 w 4775200"/>
              <a:gd name="connsiteY12" fmla="*/ 279345 h 711145"/>
              <a:gd name="connsiteX13" fmla="*/ 4775200 w 4775200"/>
              <a:gd name="connsiteY13" fmla="*/ 711145 h 711145"/>
              <a:gd name="connsiteX14" fmla="*/ 4775200 w 4775200"/>
              <a:gd name="connsiteY14" fmla="*/ 711145 h 711145"/>
              <a:gd name="connsiteX0" fmla="*/ 0 w 4775200"/>
              <a:gd name="connsiteY0" fmla="*/ 9470 h 711145"/>
              <a:gd name="connsiteX1" fmla="*/ 682625 w 4775200"/>
              <a:gd name="connsiteY1" fmla="*/ 9470 h 711145"/>
              <a:gd name="connsiteX2" fmla="*/ 730250 w 4775200"/>
              <a:gd name="connsiteY2" fmla="*/ 47570 h 711145"/>
              <a:gd name="connsiteX3" fmla="*/ 777875 w 4775200"/>
              <a:gd name="connsiteY3" fmla="*/ 98370 h 711145"/>
              <a:gd name="connsiteX4" fmla="*/ 800100 w 4775200"/>
              <a:gd name="connsiteY4" fmla="*/ 126945 h 711145"/>
              <a:gd name="connsiteX5" fmla="*/ 844550 w 4775200"/>
              <a:gd name="connsiteY5" fmla="*/ 165045 h 711145"/>
              <a:gd name="connsiteX6" fmla="*/ 1060450 w 4775200"/>
              <a:gd name="connsiteY6" fmla="*/ 158695 h 711145"/>
              <a:gd name="connsiteX7" fmla="*/ 1403350 w 4775200"/>
              <a:gd name="connsiteY7" fmla="*/ 155520 h 711145"/>
              <a:gd name="connsiteX8" fmla="*/ 1438275 w 4775200"/>
              <a:gd name="connsiteY8" fmla="*/ 190445 h 711145"/>
              <a:gd name="connsiteX9" fmla="*/ 1470025 w 4775200"/>
              <a:gd name="connsiteY9" fmla="*/ 225370 h 711145"/>
              <a:gd name="connsiteX10" fmla="*/ 1504950 w 4775200"/>
              <a:gd name="connsiteY10" fmla="*/ 241245 h 711145"/>
              <a:gd name="connsiteX11" fmla="*/ 2092325 w 4775200"/>
              <a:gd name="connsiteY11" fmla="*/ 244420 h 711145"/>
              <a:gd name="connsiteX12" fmla="*/ 2120900 w 4775200"/>
              <a:gd name="connsiteY12" fmla="*/ 279345 h 711145"/>
              <a:gd name="connsiteX13" fmla="*/ 2133600 w 4775200"/>
              <a:gd name="connsiteY13" fmla="*/ 320620 h 711145"/>
              <a:gd name="connsiteX14" fmla="*/ 4775200 w 4775200"/>
              <a:gd name="connsiteY14" fmla="*/ 711145 h 711145"/>
              <a:gd name="connsiteX15" fmla="*/ 4775200 w 4775200"/>
              <a:gd name="connsiteY15" fmla="*/ 711145 h 711145"/>
              <a:gd name="connsiteX0" fmla="*/ 0 w 4775200"/>
              <a:gd name="connsiteY0" fmla="*/ 9470 h 711145"/>
              <a:gd name="connsiteX1" fmla="*/ 682625 w 4775200"/>
              <a:gd name="connsiteY1" fmla="*/ 9470 h 711145"/>
              <a:gd name="connsiteX2" fmla="*/ 730250 w 4775200"/>
              <a:gd name="connsiteY2" fmla="*/ 47570 h 711145"/>
              <a:gd name="connsiteX3" fmla="*/ 777875 w 4775200"/>
              <a:gd name="connsiteY3" fmla="*/ 98370 h 711145"/>
              <a:gd name="connsiteX4" fmla="*/ 800100 w 4775200"/>
              <a:gd name="connsiteY4" fmla="*/ 126945 h 711145"/>
              <a:gd name="connsiteX5" fmla="*/ 844550 w 4775200"/>
              <a:gd name="connsiteY5" fmla="*/ 165045 h 711145"/>
              <a:gd name="connsiteX6" fmla="*/ 1060450 w 4775200"/>
              <a:gd name="connsiteY6" fmla="*/ 158695 h 711145"/>
              <a:gd name="connsiteX7" fmla="*/ 1403350 w 4775200"/>
              <a:gd name="connsiteY7" fmla="*/ 155520 h 711145"/>
              <a:gd name="connsiteX8" fmla="*/ 1438275 w 4775200"/>
              <a:gd name="connsiteY8" fmla="*/ 190445 h 711145"/>
              <a:gd name="connsiteX9" fmla="*/ 1470025 w 4775200"/>
              <a:gd name="connsiteY9" fmla="*/ 225370 h 711145"/>
              <a:gd name="connsiteX10" fmla="*/ 1504950 w 4775200"/>
              <a:gd name="connsiteY10" fmla="*/ 241245 h 711145"/>
              <a:gd name="connsiteX11" fmla="*/ 2092325 w 4775200"/>
              <a:gd name="connsiteY11" fmla="*/ 244420 h 711145"/>
              <a:gd name="connsiteX12" fmla="*/ 2120900 w 4775200"/>
              <a:gd name="connsiteY12" fmla="*/ 279345 h 711145"/>
              <a:gd name="connsiteX13" fmla="*/ 2133600 w 4775200"/>
              <a:gd name="connsiteY13" fmla="*/ 320620 h 711145"/>
              <a:gd name="connsiteX14" fmla="*/ 2159000 w 4775200"/>
              <a:gd name="connsiteY14" fmla="*/ 339670 h 711145"/>
              <a:gd name="connsiteX15" fmla="*/ 4775200 w 4775200"/>
              <a:gd name="connsiteY15" fmla="*/ 711145 h 711145"/>
              <a:gd name="connsiteX16" fmla="*/ 4775200 w 4775200"/>
              <a:gd name="connsiteY16" fmla="*/ 711145 h 711145"/>
              <a:gd name="connsiteX0" fmla="*/ 0 w 4775200"/>
              <a:gd name="connsiteY0" fmla="*/ 9470 h 711145"/>
              <a:gd name="connsiteX1" fmla="*/ 682625 w 4775200"/>
              <a:gd name="connsiteY1" fmla="*/ 9470 h 711145"/>
              <a:gd name="connsiteX2" fmla="*/ 730250 w 4775200"/>
              <a:gd name="connsiteY2" fmla="*/ 47570 h 711145"/>
              <a:gd name="connsiteX3" fmla="*/ 777875 w 4775200"/>
              <a:gd name="connsiteY3" fmla="*/ 98370 h 711145"/>
              <a:gd name="connsiteX4" fmla="*/ 800100 w 4775200"/>
              <a:gd name="connsiteY4" fmla="*/ 126945 h 711145"/>
              <a:gd name="connsiteX5" fmla="*/ 844550 w 4775200"/>
              <a:gd name="connsiteY5" fmla="*/ 165045 h 711145"/>
              <a:gd name="connsiteX6" fmla="*/ 1060450 w 4775200"/>
              <a:gd name="connsiteY6" fmla="*/ 158695 h 711145"/>
              <a:gd name="connsiteX7" fmla="*/ 1403350 w 4775200"/>
              <a:gd name="connsiteY7" fmla="*/ 155520 h 711145"/>
              <a:gd name="connsiteX8" fmla="*/ 1438275 w 4775200"/>
              <a:gd name="connsiteY8" fmla="*/ 190445 h 711145"/>
              <a:gd name="connsiteX9" fmla="*/ 1470025 w 4775200"/>
              <a:gd name="connsiteY9" fmla="*/ 225370 h 711145"/>
              <a:gd name="connsiteX10" fmla="*/ 1504950 w 4775200"/>
              <a:gd name="connsiteY10" fmla="*/ 241245 h 711145"/>
              <a:gd name="connsiteX11" fmla="*/ 2092325 w 4775200"/>
              <a:gd name="connsiteY11" fmla="*/ 244420 h 711145"/>
              <a:gd name="connsiteX12" fmla="*/ 2120900 w 4775200"/>
              <a:gd name="connsiteY12" fmla="*/ 279345 h 711145"/>
              <a:gd name="connsiteX13" fmla="*/ 2133600 w 4775200"/>
              <a:gd name="connsiteY13" fmla="*/ 320620 h 711145"/>
              <a:gd name="connsiteX14" fmla="*/ 2159000 w 4775200"/>
              <a:gd name="connsiteY14" fmla="*/ 339670 h 711145"/>
              <a:gd name="connsiteX15" fmla="*/ 2200275 w 4775200"/>
              <a:gd name="connsiteY15" fmla="*/ 358720 h 711145"/>
              <a:gd name="connsiteX16" fmla="*/ 4775200 w 4775200"/>
              <a:gd name="connsiteY16" fmla="*/ 711145 h 711145"/>
              <a:gd name="connsiteX17" fmla="*/ 4775200 w 4775200"/>
              <a:gd name="connsiteY17" fmla="*/ 711145 h 711145"/>
              <a:gd name="connsiteX0" fmla="*/ 0 w 4775200"/>
              <a:gd name="connsiteY0" fmla="*/ 9470 h 711145"/>
              <a:gd name="connsiteX1" fmla="*/ 682625 w 4775200"/>
              <a:gd name="connsiteY1" fmla="*/ 9470 h 711145"/>
              <a:gd name="connsiteX2" fmla="*/ 730250 w 4775200"/>
              <a:gd name="connsiteY2" fmla="*/ 47570 h 711145"/>
              <a:gd name="connsiteX3" fmla="*/ 777875 w 4775200"/>
              <a:gd name="connsiteY3" fmla="*/ 98370 h 711145"/>
              <a:gd name="connsiteX4" fmla="*/ 800100 w 4775200"/>
              <a:gd name="connsiteY4" fmla="*/ 126945 h 711145"/>
              <a:gd name="connsiteX5" fmla="*/ 844550 w 4775200"/>
              <a:gd name="connsiteY5" fmla="*/ 165045 h 711145"/>
              <a:gd name="connsiteX6" fmla="*/ 1060450 w 4775200"/>
              <a:gd name="connsiteY6" fmla="*/ 158695 h 711145"/>
              <a:gd name="connsiteX7" fmla="*/ 1403350 w 4775200"/>
              <a:gd name="connsiteY7" fmla="*/ 155520 h 711145"/>
              <a:gd name="connsiteX8" fmla="*/ 1438275 w 4775200"/>
              <a:gd name="connsiteY8" fmla="*/ 190445 h 711145"/>
              <a:gd name="connsiteX9" fmla="*/ 1470025 w 4775200"/>
              <a:gd name="connsiteY9" fmla="*/ 225370 h 711145"/>
              <a:gd name="connsiteX10" fmla="*/ 1504950 w 4775200"/>
              <a:gd name="connsiteY10" fmla="*/ 241245 h 711145"/>
              <a:gd name="connsiteX11" fmla="*/ 2092325 w 4775200"/>
              <a:gd name="connsiteY11" fmla="*/ 244420 h 711145"/>
              <a:gd name="connsiteX12" fmla="*/ 2120900 w 4775200"/>
              <a:gd name="connsiteY12" fmla="*/ 279345 h 711145"/>
              <a:gd name="connsiteX13" fmla="*/ 2133600 w 4775200"/>
              <a:gd name="connsiteY13" fmla="*/ 320620 h 711145"/>
              <a:gd name="connsiteX14" fmla="*/ 2159000 w 4775200"/>
              <a:gd name="connsiteY14" fmla="*/ 339670 h 711145"/>
              <a:gd name="connsiteX15" fmla="*/ 2200275 w 4775200"/>
              <a:gd name="connsiteY15" fmla="*/ 358720 h 711145"/>
              <a:gd name="connsiteX16" fmla="*/ 2771775 w 4775200"/>
              <a:gd name="connsiteY16" fmla="*/ 365070 h 711145"/>
              <a:gd name="connsiteX17" fmla="*/ 4775200 w 4775200"/>
              <a:gd name="connsiteY17" fmla="*/ 711145 h 711145"/>
              <a:gd name="connsiteX18" fmla="*/ 4775200 w 4775200"/>
              <a:gd name="connsiteY18" fmla="*/ 711145 h 711145"/>
              <a:gd name="connsiteX0" fmla="*/ 0 w 4775200"/>
              <a:gd name="connsiteY0" fmla="*/ 9470 h 711145"/>
              <a:gd name="connsiteX1" fmla="*/ 682625 w 4775200"/>
              <a:gd name="connsiteY1" fmla="*/ 9470 h 711145"/>
              <a:gd name="connsiteX2" fmla="*/ 730250 w 4775200"/>
              <a:gd name="connsiteY2" fmla="*/ 47570 h 711145"/>
              <a:gd name="connsiteX3" fmla="*/ 777875 w 4775200"/>
              <a:gd name="connsiteY3" fmla="*/ 98370 h 711145"/>
              <a:gd name="connsiteX4" fmla="*/ 800100 w 4775200"/>
              <a:gd name="connsiteY4" fmla="*/ 126945 h 711145"/>
              <a:gd name="connsiteX5" fmla="*/ 844550 w 4775200"/>
              <a:gd name="connsiteY5" fmla="*/ 165045 h 711145"/>
              <a:gd name="connsiteX6" fmla="*/ 1060450 w 4775200"/>
              <a:gd name="connsiteY6" fmla="*/ 158695 h 711145"/>
              <a:gd name="connsiteX7" fmla="*/ 1403350 w 4775200"/>
              <a:gd name="connsiteY7" fmla="*/ 155520 h 711145"/>
              <a:gd name="connsiteX8" fmla="*/ 1438275 w 4775200"/>
              <a:gd name="connsiteY8" fmla="*/ 190445 h 711145"/>
              <a:gd name="connsiteX9" fmla="*/ 1470025 w 4775200"/>
              <a:gd name="connsiteY9" fmla="*/ 225370 h 711145"/>
              <a:gd name="connsiteX10" fmla="*/ 1504950 w 4775200"/>
              <a:gd name="connsiteY10" fmla="*/ 241245 h 711145"/>
              <a:gd name="connsiteX11" fmla="*/ 2092325 w 4775200"/>
              <a:gd name="connsiteY11" fmla="*/ 244420 h 711145"/>
              <a:gd name="connsiteX12" fmla="*/ 2120900 w 4775200"/>
              <a:gd name="connsiteY12" fmla="*/ 279345 h 711145"/>
              <a:gd name="connsiteX13" fmla="*/ 2133600 w 4775200"/>
              <a:gd name="connsiteY13" fmla="*/ 320620 h 711145"/>
              <a:gd name="connsiteX14" fmla="*/ 2159000 w 4775200"/>
              <a:gd name="connsiteY14" fmla="*/ 339670 h 711145"/>
              <a:gd name="connsiteX15" fmla="*/ 2193925 w 4775200"/>
              <a:gd name="connsiteY15" fmla="*/ 349195 h 711145"/>
              <a:gd name="connsiteX16" fmla="*/ 2771775 w 4775200"/>
              <a:gd name="connsiteY16" fmla="*/ 365070 h 711145"/>
              <a:gd name="connsiteX17" fmla="*/ 4775200 w 4775200"/>
              <a:gd name="connsiteY17" fmla="*/ 711145 h 711145"/>
              <a:gd name="connsiteX18" fmla="*/ 4775200 w 4775200"/>
              <a:gd name="connsiteY18" fmla="*/ 711145 h 711145"/>
              <a:gd name="connsiteX0" fmla="*/ 0 w 4775200"/>
              <a:gd name="connsiteY0" fmla="*/ 9470 h 711145"/>
              <a:gd name="connsiteX1" fmla="*/ 682625 w 4775200"/>
              <a:gd name="connsiteY1" fmla="*/ 9470 h 711145"/>
              <a:gd name="connsiteX2" fmla="*/ 730250 w 4775200"/>
              <a:gd name="connsiteY2" fmla="*/ 47570 h 711145"/>
              <a:gd name="connsiteX3" fmla="*/ 777875 w 4775200"/>
              <a:gd name="connsiteY3" fmla="*/ 98370 h 711145"/>
              <a:gd name="connsiteX4" fmla="*/ 800100 w 4775200"/>
              <a:gd name="connsiteY4" fmla="*/ 126945 h 711145"/>
              <a:gd name="connsiteX5" fmla="*/ 844550 w 4775200"/>
              <a:gd name="connsiteY5" fmla="*/ 165045 h 711145"/>
              <a:gd name="connsiteX6" fmla="*/ 1060450 w 4775200"/>
              <a:gd name="connsiteY6" fmla="*/ 158695 h 711145"/>
              <a:gd name="connsiteX7" fmla="*/ 1403350 w 4775200"/>
              <a:gd name="connsiteY7" fmla="*/ 155520 h 711145"/>
              <a:gd name="connsiteX8" fmla="*/ 1438275 w 4775200"/>
              <a:gd name="connsiteY8" fmla="*/ 190445 h 711145"/>
              <a:gd name="connsiteX9" fmla="*/ 1470025 w 4775200"/>
              <a:gd name="connsiteY9" fmla="*/ 225370 h 711145"/>
              <a:gd name="connsiteX10" fmla="*/ 1504950 w 4775200"/>
              <a:gd name="connsiteY10" fmla="*/ 241245 h 711145"/>
              <a:gd name="connsiteX11" fmla="*/ 2092325 w 4775200"/>
              <a:gd name="connsiteY11" fmla="*/ 244420 h 711145"/>
              <a:gd name="connsiteX12" fmla="*/ 2120900 w 4775200"/>
              <a:gd name="connsiteY12" fmla="*/ 279345 h 711145"/>
              <a:gd name="connsiteX13" fmla="*/ 2133600 w 4775200"/>
              <a:gd name="connsiteY13" fmla="*/ 320620 h 711145"/>
              <a:gd name="connsiteX14" fmla="*/ 2159000 w 4775200"/>
              <a:gd name="connsiteY14" fmla="*/ 339670 h 711145"/>
              <a:gd name="connsiteX15" fmla="*/ 2193925 w 4775200"/>
              <a:gd name="connsiteY15" fmla="*/ 349195 h 711145"/>
              <a:gd name="connsiteX16" fmla="*/ 2771775 w 4775200"/>
              <a:gd name="connsiteY16" fmla="*/ 365070 h 711145"/>
              <a:gd name="connsiteX17" fmla="*/ 4775200 w 4775200"/>
              <a:gd name="connsiteY17" fmla="*/ 711145 h 711145"/>
              <a:gd name="connsiteX18" fmla="*/ 4775200 w 4775200"/>
              <a:gd name="connsiteY18" fmla="*/ 711145 h 711145"/>
              <a:gd name="connsiteX0" fmla="*/ 0 w 4775200"/>
              <a:gd name="connsiteY0" fmla="*/ 9470 h 711145"/>
              <a:gd name="connsiteX1" fmla="*/ 682625 w 4775200"/>
              <a:gd name="connsiteY1" fmla="*/ 9470 h 711145"/>
              <a:gd name="connsiteX2" fmla="*/ 730250 w 4775200"/>
              <a:gd name="connsiteY2" fmla="*/ 47570 h 711145"/>
              <a:gd name="connsiteX3" fmla="*/ 777875 w 4775200"/>
              <a:gd name="connsiteY3" fmla="*/ 98370 h 711145"/>
              <a:gd name="connsiteX4" fmla="*/ 800100 w 4775200"/>
              <a:gd name="connsiteY4" fmla="*/ 126945 h 711145"/>
              <a:gd name="connsiteX5" fmla="*/ 844550 w 4775200"/>
              <a:gd name="connsiteY5" fmla="*/ 165045 h 711145"/>
              <a:gd name="connsiteX6" fmla="*/ 1060450 w 4775200"/>
              <a:gd name="connsiteY6" fmla="*/ 158695 h 711145"/>
              <a:gd name="connsiteX7" fmla="*/ 1403350 w 4775200"/>
              <a:gd name="connsiteY7" fmla="*/ 155520 h 711145"/>
              <a:gd name="connsiteX8" fmla="*/ 1438275 w 4775200"/>
              <a:gd name="connsiteY8" fmla="*/ 190445 h 711145"/>
              <a:gd name="connsiteX9" fmla="*/ 1470025 w 4775200"/>
              <a:gd name="connsiteY9" fmla="*/ 225370 h 711145"/>
              <a:gd name="connsiteX10" fmla="*/ 1504950 w 4775200"/>
              <a:gd name="connsiteY10" fmla="*/ 241245 h 711145"/>
              <a:gd name="connsiteX11" fmla="*/ 2092325 w 4775200"/>
              <a:gd name="connsiteY11" fmla="*/ 244420 h 711145"/>
              <a:gd name="connsiteX12" fmla="*/ 2120900 w 4775200"/>
              <a:gd name="connsiteY12" fmla="*/ 279345 h 711145"/>
              <a:gd name="connsiteX13" fmla="*/ 2133600 w 4775200"/>
              <a:gd name="connsiteY13" fmla="*/ 320620 h 711145"/>
              <a:gd name="connsiteX14" fmla="*/ 2159000 w 4775200"/>
              <a:gd name="connsiteY14" fmla="*/ 339670 h 711145"/>
              <a:gd name="connsiteX15" fmla="*/ 2193925 w 4775200"/>
              <a:gd name="connsiteY15" fmla="*/ 349195 h 711145"/>
              <a:gd name="connsiteX16" fmla="*/ 2771775 w 4775200"/>
              <a:gd name="connsiteY16" fmla="*/ 365070 h 711145"/>
              <a:gd name="connsiteX17" fmla="*/ 4775200 w 4775200"/>
              <a:gd name="connsiteY17" fmla="*/ 711145 h 711145"/>
              <a:gd name="connsiteX18" fmla="*/ 4775200 w 4775200"/>
              <a:gd name="connsiteY18" fmla="*/ 711145 h 711145"/>
              <a:gd name="connsiteX0" fmla="*/ 0 w 4775200"/>
              <a:gd name="connsiteY0" fmla="*/ 9470 h 711145"/>
              <a:gd name="connsiteX1" fmla="*/ 682625 w 4775200"/>
              <a:gd name="connsiteY1" fmla="*/ 9470 h 711145"/>
              <a:gd name="connsiteX2" fmla="*/ 730250 w 4775200"/>
              <a:gd name="connsiteY2" fmla="*/ 47570 h 711145"/>
              <a:gd name="connsiteX3" fmla="*/ 777875 w 4775200"/>
              <a:gd name="connsiteY3" fmla="*/ 98370 h 711145"/>
              <a:gd name="connsiteX4" fmla="*/ 800100 w 4775200"/>
              <a:gd name="connsiteY4" fmla="*/ 126945 h 711145"/>
              <a:gd name="connsiteX5" fmla="*/ 844550 w 4775200"/>
              <a:gd name="connsiteY5" fmla="*/ 165045 h 711145"/>
              <a:gd name="connsiteX6" fmla="*/ 1060450 w 4775200"/>
              <a:gd name="connsiteY6" fmla="*/ 158695 h 711145"/>
              <a:gd name="connsiteX7" fmla="*/ 1403350 w 4775200"/>
              <a:gd name="connsiteY7" fmla="*/ 155520 h 711145"/>
              <a:gd name="connsiteX8" fmla="*/ 1438275 w 4775200"/>
              <a:gd name="connsiteY8" fmla="*/ 190445 h 711145"/>
              <a:gd name="connsiteX9" fmla="*/ 1470025 w 4775200"/>
              <a:gd name="connsiteY9" fmla="*/ 225370 h 711145"/>
              <a:gd name="connsiteX10" fmla="*/ 1504950 w 4775200"/>
              <a:gd name="connsiteY10" fmla="*/ 241245 h 711145"/>
              <a:gd name="connsiteX11" fmla="*/ 2092325 w 4775200"/>
              <a:gd name="connsiteY11" fmla="*/ 244420 h 711145"/>
              <a:gd name="connsiteX12" fmla="*/ 2120900 w 4775200"/>
              <a:gd name="connsiteY12" fmla="*/ 279345 h 711145"/>
              <a:gd name="connsiteX13" fmla="*/ 2133600 w 4775200"/>
              <a:gd name="connsiteY13" fmla="*/ 320620 h 711145"/>
              <a:gd name="connsiteX14" fmla="*/ 2143125 w 4775200"/>
              <a:gd name="connsiteY14" fmla="*/ 323795 h 711145"/>
              <a:gd name="connsiteX15" fmla="*/ 2159000 w 4775200"/>
              <a:gd name="connsiteY15" fmla="*/ 339670 h 711145"/>
              <a:gd name="connsiteX16" fmla="*/ 2193925 w 4775200"/>
              <a:gd name="connsiteY16" fmla="*/ 349195 h 711145"/>
              <a:gd name="connsiteX17" fmla="*/ 2771775 w 4775200"/>
              <a:gd name="connsiteY17" fmla="*/ 365070 h 711145"/>
              <a:gd name="connsiteX18" fmla="*/ 4775200 w 4775200"/>
              <a:gd name="connsiteY18" fmla="*/ 711145 h 711145"/>
              <a:gd name="connsiteX19" fmla="*/ 4775200 w 4775200"/>
              <a:gd name="connsiteY19" fmla="*/ 711145 h 711145"/>
              <a:gd name="connsiteX0" fmla="*/ 0 w 4775200"/>
              <a:gd name="connsiteY0" fmla="*/ 9470 h 711145"/>
              <a:gd name="connsiteX1" fmla="*/ 682625 w 4775200"/>
              <a:gd name="connsiteY1" fmla="*/ 9470 h 711145"/>
              <a:gd name="connsiteX2" fmla="*/ 730250 w 4775200"/>
              <a:gd name="connsiteY2" fmla="*/ 47570 h 711145"/>
              <a:gd name="connsiteX3" fmla="*/ 777875 w 4775200"/>
              <a:gd name="connsiteY3" fmla="*/ 98370 h 711145"/>
              <a:gd name="connsiteX4" fmla="*/ 800100 w 4775200"/>
              <a:gd name="connsiteY4" fmla="*/ 126945 h 711145"/>
              <a:gd name="connsiteX5" fmla="*/ 844550 w 4775200"/>
              <a:gd name="connsiteY5" fmla="*/ 165045 h 711145"/>
              <a:gd name="connsiteX6" fmla="*/ 1060450 w 4775200"/>
              <a:gd name="connsiteY6" fmla="*/ 158695 h 711145"/>
              <a:gd name="connsiteX7" fmla="*/ 1403350 w 4775200"/>
              <a:gd name="connsiteY7" fmla="*/ 155520 h 711145"/>
              <a:gd name="connsiteX8" fmla="*/ 1438275 w 4775200"/>
              <a:gd name="connsiteY8" fmla="*/ 190445 h 711145"/>
              <a:gd name="connsiteX9" fmla="*/ 1470025 w 4775200"/>
              <a:gd name="connsiteY9" fmla="*/ 225370 h 711145"/>
              <a:gd name="connsiteX10" fmla="*/ 1504950 w 4775200"/>
              <a:gd name="connsiteY10" fmla="*/ 241245 h 711145"/>
              <a:gd name="connsiteX11" fmla="*/ 2092325 w 4775200"/>
              <a:gd name="connsiteY11" fmla="*/ 244420 h 711145"/>
              <a:gd name="connsiteX12" fmla="*/ 2120900 w 4775200"/>
              <a:gd name="connsiteY12" fmla="*/ 279345 h 711145"/>
              <a:gd name="connsiteX13" fmla="*/ 2133600 w 4775200"/>
              <a:gd name="connsiteY13" fmla="*/ 320620 h 711145"/>
              <a:gd name="connsiteX14" fmla="*/ 2159000 w 4775200"/>
              <a:gd name="connsiteY14" fmla="*/ 339670 h 711145"/>
              <a:gd name="connsiteX15" fmla="*/ 2193925 w 4775200"/>
              <a:gd name="connsiteY15" fmla="*/ 349195 h 711145"/>
              <a:gd name="connsiteX16" fmla="*/ 2771775 w 4775200"/>
              <a:gd name="connsiteY16" fmla="*/ 365070 h 711145"/>
              <a:gd name="connsiteX17" fmla="*/ 4775200 w 4775200"/>
              <a:gd name="connsiteY17" fmla="*/ 711145 h 711145"/>
              <a:gd name="connsiteX18" fmla="*/ 4775200 w 4775200"/>
              <a:gd name="connsiteY18" fmla="*/ 711145 h 711145"/>
              <a:gd name="connsiteX0" fmla="*/ 0 w 4775200"/>
              <a:gd name="connsiteY0" fmla="*/ 9470 h 711145"/>
              <a:gd name="connsiteX1" fmla="*/ 682625 w 4775200"/>
              <a:gd name="connsiteY1" fmla="*/ 9470 h 711145"/>
              <a:gd name="connsiteX2" fmla="*/ 730250 w 4775200"/>
              <a:gd name="connsiteY2" fmla="*/ 47570 h 711145"/>
              <a:gd name="connsiteX3" fmla="*/ 777875 w 4775200"/>
              <a:gd name="connsiteY3" fmla="*/ 98370 h 711145"/>
              <a:gd name="connsiteX4" fmla="*/ 800100 w 4775200"/>
              <a:gd name="connsiteY4" fmla="*/ 126945 h 711145"/>
              <a:gd name="connsiteX5" fmla="*/ 844550 w 4775200"/>
              <a:gd name="connsiteY5" fmla="*/ 165045 h 711145"/>
              <a:gd name="connsiteX6" fmla="*/ 1060450 w 4775200"/>
              <a:gd name="connsiteY6" fmla="*/ 158695 h 711145"/>
              <a:gd name="connsiteX7" fmla="*/ 1403350 w 4775200"/>
              <a:gd name="connsiteY7" fmla="*/ 155520 h 711145"/>
              <a:gd name="connsiteX8" fmla="*/ 1438275 w 4775200"/>
              <a:gd name="connsiteY8" fmla="*/ 190445 h 711145"/>
              <a:gd name="connsiteX9" fmla="*/ 1470025 w 4775200"/>
              <a:gd name="connsiteY9" fmla="*/ 225370 h 711145"/>
              <a:gd name="connsiteX10" fmla="*/ 1504950 w 4775200"/>
              <a:gd name="connsiteY10" fmla="*/ 241245 h 711145"/>
              <a:gd name="connsiteX11" fmla="*/ 2092325 w 4775200"/>
              <a:gd name="connsiteY11" fmla="*/ 244420 h 711145"/>
              <a:gd name="connsiteX12" fmla="*/ 2120900 w 4775200"/>
              <a:gd name="connsiteY12" fmla="*/ 279345 h 711145"/>
              <a:gd name="connsiteX13" fmla="*/ 2133600 w 4775200"/>
              <a:gd name="connsiteY13" fmla="*/ 320620 h 711145"/>
              <a:gd name="connsiteX14" fmla="*/ 2159000 w 4775200"/>
              <a:gd name="connsiteY14" fmla="*/ 339670 h 711145"/>
              <a:gd name="connsiteX15" fmla="*/ 2193925 w 4775200"/>
              <a:gd name="connsiteY15" fmla="*/ 349195 h 711145"/>
              <a:gd name="connsiteX16" fmla="*/ 2771775 w 4775200"/>
              <a:gd name="connsiteY16" fmla="*/ 365070 h 711145"/>
              <a:gd name="connsiteX17" fmla="*/ 4775200 w 4775200"/>
              <a:gd name="connsiteY17" fmla="*/ 711145 h 711145"/>
              <a:gd name="connsiteX18" fmla="*/ 4775200 w 4775200"/>
              <a:gd name="connsiteY18" fmla="*/ 711145 h 711145"/>
              <a:gd name="connsiteX0" fmla="*/ 0 w 4775200"/>
              <a:gd name="connsiteY0" fmla="*/ 9470 h 711145"/>
              <a:gd name="connsiteX1" fmla="*/ 682625 w 4775200"/>
              <a:gd name="connsiteY1" fmla="*/ 9470 h 711145"/>
              <a:gd name="connsiteX2" fmla="*/ 730250 w 4775200"/>
              <a:gd name="connsiteY2" fmla="*/ 47570 h 711145"/>
              <a:gd name="connsiteX3" fmla="*/ 777875 w 4775200"/>
              <a:gd name="connsiteY3" fmla="*/ 98370 h 711145"/>
              <a:gd name="connsiteX4" fmla="*/ 800100 w 4775200"/>
              <a:gd name="connsiteY4" fmla="*/ 126945 h 711145"/>
              <a:gd name="connsiteX5" fmla="*/ 844550 w 4775200"/>
              <a:gd name="connsiteY5" fmla="*/ 165045 h 711145"/>
              <a:gd name="connsiteX6" fmla="*/ 1060450 w 4775200"/>
              <a:gd name="connsiteY6" fmla="*/ 158695 h 711145"/>
              <a:gd name="connsiteX7" fmla="*/ 1403350 w 4775200"/>
              <a:gd name="connsiteY7" fmla="*/ 155520 h 711145"/>
              <a:gd name="connsiteX8" fmla="*/ 1438275 w 4775200"/>
              <a:gd name="connsiteY8" fmla="*/ 190445 h 711145"/>
              <a:gd name="connsiteX9" fmla="*/ 1470025 w 4775200"/>
              <a:gd name="connsiteY9" fmla="*/ 225370 h 711145"/>
              <a:gd name="connsiteX10" fmla="*/ 1504950 w 4775200"/>
              <a:gd name="connsiteY10" fmla="*/ 241245 h 711145"/>
              <a:gd name="connsiteX11" fmla="*/ 2092325 w 4775200"/>
              <a:gd name="connsiteY11" fmla="*/ 244420 h 711145"/>
              <a:gd name="connsiteX12" fmla="*/ 2120900 w 4775200"/>
              <a:gd name="connsiteY12" fmla="*/ 279345 h 711145"/>
              <a:gd name="connsiteX13" fmla="*/ 2133600 w 4775200"/>
              <a:gd name="connsiteY13" fmla="*/ 320620 h 711145"/>
              <a:gd name="connsiteX14" fmla="*/ 2159000 w 4775200"/>
              <a:gd name="connsiteY14" fmla="*/ 339670 h 711145"/>
              <a:gd name="connsiteX15" fmla="*/ 2193925 w 4775200"/>
              <a:gd name="connsiteY15" fmla="*/ 349195 h 711145"/>
              <a:gd name="connsiteX16" fmla="*/ 2771775 w 4775200"/>
              <a:gd name="connsiteY16" fmla="*/ 365070 h 711145"/>
              <a:gd name="connsiteX17" fmla="*/ 4775200 w 4775200"/>
              <a:gd name="connsiteY17" fmla="*/ 711145 h 711145"/>
              <a:gd name="connsiteX18" fmla="*/ 4775200 w 4775200"/>
              <a:gd name="connsiteY18" fmla="*/ 711145 h 711145"/>
              <a:gd name="connsiteX0" fmla="*/ 0 w 4775200"/>
              <a:gd name="connsiteY0" fmla="*/ 9470 h 711145"/>
              <a:gd name="connsiteX1" fmla="*/ 682625 w 4775200"/>
              <a:gd name="connsiteY1" fmla="*/ 9470 h 711145"/>
              <a:gd name="connsiteX2" fmla="*/ 730250 w 4775200"/>
              <a:gd name="connsiteY2" fmla="*/ 47570 h 711145"/>
              <a:gd name="connsiteX3" fmla="*/ 777875 w 4775200"/>
              <a:gd name="connsiteY3" fmla="*/ 98370 h 711145"/>
              <a:gd name="connsiteX4" fmla="*/ 800100 w 4775200"/>
              <a:gd name="connsiteY4" fmla="*/ 126945 h 711145"/>
              <a:gd name="connsiteX5" fmla="*/ 844550 w 4775200"/>
              <a:gd name="connsiteY5" fmla="*/ 165045 h 711145"/>
              <a:gd name="connsiteX6" fmla="*/ 1060450 w 4775200"/>
              <a:gd name="connsiteY6" fmla="*/ 158695 h 711145"/>
              <a:gd name="connsiteX7" fmla="*/ 1403350 w 4775200"/>
              <a:gd name="connsiteY7" fmla="*/ 155520 h 711145"/>
              <a:gd name="connsiteX8" fmla="*/ 1438275 w 4775200"/>
              <a:gd name="connsiteY8" fmla="*/ 190445 h 711145"/>
              <a:gd name="connsiteX9" fmla="*/ 1470025 w 4775200"/>
              <a:gd name="connsiteY9" fmla="*/ 225370 h 711145"/>
              <a:gd name="connsiteX10" fmla="*/ 1504950 w 4775200"/>
              <a:gd name="connsiteY10" fmla="*/ 241245 h 711145"/>
              <a:gd name="connsiteX11" fmla="*/ 2092325 w 4775200"/>
              <a:gd name="connsiteY11" fmla="*/ 244420 h 711145"/>
              <a:gd name="connsiteX12" fmla="*/ 2120900 w 4775200"/>
              <a:gd name="connsiteY12" fmla="*/ 279345 h 711145"/>
              <a:gd name="connsiteX13" fmla="*/ 2133600 w 4775200"/>
              <a:gd name="connsiteY13" fmla="*/ 320620 h 711145"/>
              <a:gd name="connsiteX14" fmla="*/ 2159000 w 4775200"/>
              <a:gd name="connsiteY14" fmla="*/ 339670 h 711145"/>
              <a:gd name="connsiteX15" fmla="*/ 2193925 w 4775200"/>
              <a:gd name="connsiteY15" fmla="*/ 349195 h 711145"/>
              <a:gd name="connsiteX16" fmla="*/ 2771775 w 4775200"/>
              <a:gd name="connsiteY16" fmla="*/ 365070 h 711145"/>
              <a:gd name="connsiteX17" fmla="*/ 4775200 w 4775200"/>
              <a:gd name="connsiteY17" fmla="*/ 711145 h 711145"/>
              <a:gd name="connsiteX18" fmla="*/ 4775200 w 4775200"/>
              <a:gd name="connsiteY18" fmla="*/ 711145 h 711145"/>
              <a:gd name="connsiteX0" fmla="*/ 0 w 4775200"/>
              <a:gd name="connsiteY0" fmla="*/ 9470 h 711145"/>
              <a:gd name="connsiteX1" fmla="*/ 682625 w 4775200"/>
              <a:gd name="connsiteY1" fmla="*/ 9470 h 711145"/>
              <a:gd name="connsiteX2" fmla="*/ 730250 w 4775200"/>
              <a:gd name="connsiteY2" fmla="*/ 47570 h 711145"/>
              <a:gd name="connsiteX3" fmla="*/ 777875 w 4775200"/>
              <a:gd name="connsiteY3" fmla="*/ 98370 h 711145"/>
              <a:gd name="connsiteX4" fmla="*/ 800100 w 4775200"/>
              <a:gd name="connsiteY4" fmla="*/ 126945 h 711145"/>
              <a:gd name="connsiteX5" fmla="*/ 844550 w 4775200"/>
              <a:gd name="connsiteY5" fmla="*/ 165045 h 711145"/>
              <a:gd name="connsiteX6" fmla="*/ 1060450 w 4775200"/>
              <a:gd name="connsiteY6" fmla="*/ 158695 h 711145"/>
              <a:gd name="connsiteX7" fmla="*/ 1403350 w 4775200"/>
              <a:gd name="connsiteY7" fmla="*/ 155520 h 711145"/>
              <a:gd name="connsiteX8" fmla="*/ 1438275 w 4775200"/>
              <a:gd name="connsiteY8" fmla="*/ 190445 h 711145"/>
              <a:gd name="connsiteX9" fmla="*/ 1470025 w 4775200"/>
              <a:gd name="connsiteY9" fmla="*/ 225370 h 711145"/>
              <a:gd name="connsiteX10" fmla="*/ 1504950 w 4775200"/>
              <a:gd name="connsiteY10" fmla="*/ 241245 h 711145"/>
              <a:gd name="connsiteX11" fmla="*/ 2092325 w 4775200"/>
              <a:gd name="connsiteY11" fmla="*/ 244420 h 711145"/>
              <a:gd name="connsiteX12" fmla="*/ 2120900 w 4775200"/>
              <a:gd name="connsiteY12" fmla="*/ 279345 h 711145"/>
              <a:gd name="connsiteX13" fmla="*/ 2133600 w 4775200"/>
              <a:gd name="connsiteY13" fmla="*/ 320620 h 711145"/>
              <a:gd name="connsiteX14" fmla="*/ 2159000 w 4775200"/>
              <a:gd name="connsiteY14" fmla="*/ 339670 h 711145"/>
              <a:gd name="connsiteX15" fmla="*/ 2193925 w 4775200"/>
              <a:gd name="connsiteY15" fmla="*/ 349195 h 711145"/>
              <a:gd name="connsiteX16" fmla="*/ 2771775 w 4775200"/>
              <a:gd name="connsiteY16" fmla="*/ 365070 h 711145"/>
              <a:gd name="connsiteX17" fmla="*/ 4775200 w 4775200"/>
              <a:gd name="connsiteY17" fmla="*/ 711145 h 711145"/>
              <a:gd name="connsiteX18" fmla="*/ 4775200 w 4775200"/>
              <a:gd name="connsiteY18" fmla="*/ 711145 h 711145"/>
              <a:gd name="connsiteX0" fmla="*/ 0 w 4775200"/>
              <a:gd name="connsiteY0" fmla="*/ 9470 h 711145"/>
              <a:gd name="connsiteX1" fmla="*/ 682625 w 4775200"/>
              <a:gd name="connsiteY1" fmla="*/ 9470 h 711145"/>
              <a:gd name="connsiteX2" fmla="*/ 730250 w 4775200"/>
              <a:gd name="connsiteY2" fmla="*/ 47570 h 711145"/>
              <a:gd name="connsiteX3" fmla="*/ 777875 w 4775200"/>
              <a:gd name="connsiteY3" fmla="*/ 98370 h 711145"/>
              <a:gd name="connsiteX4" fmla="*/ 800100 w 4775200"/>
              <a:gd name="connsiteY4" fmla="*/ 126945 h 711145"/>
              <a:gd name="connsiteX5" fmla="*/ 844550 w 4775200"/>
              <a:gd name="connsiteY5" fmla="*/ 165045 h 711145"/>
              <a:gd name="connsiteX6" fmla="*/ 1060450 w 4775200"/>
              <a:gd name="connsiteY6" fmla="*/ 158695 h 711145"/>
              <a:gd name="connsiteX7" fmla="*/ 1403350 w 4775200"/>
              <a:gd name="connsiteY7" fmla="*/ 155520 h 711145"/>
              <a:gd name="connsiteX8" fmla="*/ 1438275 w 4775200"/>
              <a:gd name="connsiteY8" fmla="*/ 190445 h 711145"/>
              <a:gd name="connsiteX9" fmla="*/ 1470025 w 4775200"/>
              <a:gd name="connsiteY9" fmla="*/ 225370 h 711145"/>
              <a:gd name="connsiteX10" fmla="*/ 1504950 w 4775200"/>
              <a:gd name="connsiteY10" fmla="*/ 241245 h 711145"/>
              <a:gd name="connsiteX11" fmla="*/ 2082800 w 4775200"/>
              <a:gd name="connsiteY11" fmla="*/ 244420 h 711145"/>
              <a:gd name="connsiteX12" fmla="*/ 2120900 w 4775200"/>
              <a:gd name="connsiteY12" fmla="*/ 279345 h 711145"/>
              <a:gd name="connsiteX13" fmla="*/ 2133600 w 4775200"/>
              <a:gd name="connsiteY13" fmla="*/ 320620 h 711145"/>
              <a:gd name="connsiteX14" fmla="*/ 2159000 w 4775200"/>
              <a:gd name="connsiteY14" fmla="*/ 339670 h 711145"/>
              <a:gd name="connsiteX15" fmla="*/ 2193925 w 4775200"/>
              <a:gd name="connsiteY15" fmla="*/ 349195 h 711145"/>
              <a:gd name="connsiteX16" fmla="*/ 2771775 w 4775200"/>
              <a:gd name="connsiteY16" fmla="*/ 365070 h 711145"/>
              <a:gd name="connsiteX17" fmla="*/ 4775200 w 4775200"/>
              <a:gd name="connsiteY17" fmla="*/ 711145 h 711145"/>
              <a:gd name="connsiteX18" fmla="*/ 4775200 w 4775200"/>
              <a:gd name="connsiteY18" fmla="*/ 711145 h 711145"/>
              <a:gd name="connsiteX0" fmla="*/ 0 w 4775200"/>
              <a:gd name="connsiteY0" fmla="*/ 9470 h 711145"/>
              <a:gd name="connsiteX1" fmla="*/ 682625 w 4775200"/>
              <a:gd name="connsiteY1" fmla="*/ 9470 h 711145"/>
              <a:gd name="connsiteX2" fmla="*/ 730250 w 4775200"/>
              <a:gd name="connsiteY2" fmla="*/ 47570 h 711145"/>
              <a:gd name="connsiteX3" fmla="*/ 777875 w 4775200"/>
              <a:gd name="connsiteY3" fmla="*/ 98370 h 711145"/>
              <a:gd name="connsiteX4" fmla="*/ 800100 w 4775200"/>
              <a:gd name="connsiteY4" fmla="*/ 126945 h 711145"/>
              <a:gd name="connsiteX5" fmla="*/ 844550 w 4775200"/>
              <a:gd name="connsiteY5" fmla="*/ 165045 h 711145"/>
              <a:gd name="connsiteX6" fmla="*/ 1060450 w 4775200"/>
              <a:gd name="connsiteY6" fmla="*/ 158695 h 711145"/>
              <a:gd name="connsiteX7" fmla="*/ 1403350 w 4775200"/>
              <a:gd name="connsiteY7" fmla="*/ 155520 h 711145"/>
              <a:gd name="connsiteX8" fmla="*/ 1438275 w 4775200"/>
              <a:gd name="connsiteY8" fmla="*/ 190445 h 711145"/>
              <a:gd name="connsiteX9" fmla="*/ 1470025 w 4775200"/>
              <a:gd name="connsiteY9" fmla="*/ 225370 h 711145"/>
              <a:gd name="connsiteX10" fmla="*/ 1504950 w 4775200"/>
              <a:gd name="connsiteY10" fmla="*/ 241245 h 711145"/>
              <a:gd name="connsiteX11" fmla="*/ 2082800 w 4775200"/>
              <a:gd name="connsiteY11" fmla="*/ 244420 h 711145"/>
              <a:gd name="connsiteX12" fmla="*/ 2120900 w 4775200"/>
              <a:gd name="connsiteY12" fmla="*/ 279345 h 711145"/>
              <a:gd name="connsiteX13" fmla="*/ 2133600 w 4775200"/>
              <a:gd name="connsiteY13" fmla="*/ 320620 h 711145"/>
              <a:gd name="connsiteX14" fmla="*/ 2159000 w 4775200"/>
              <a:gd name="connsiteY14" fmla="*/ 339670 h 711145"/>
              <a:gd name="connsiteX15" fmla="*/ 2193925 w 4775200"/>
              <a:gd name="connsiteY15" fmla="*/ 349195 h 711145"/>
              <a:gd name="connsiteX16" fmla="*/ 2771775 w 4775200"/>
              <a:gd name="connsiteY16" fmla="*/ 365070 h 711145"/>
              <a:gd name="connsiteX17" fmla="*/ 4775200 w 4775200"/>
              <a:gd name="connsiteY17" fmla="*/ 711145 h 711145"/>
              <a:gd name="connsiteX18" fmla="*/ 4775200 w 4775200"/>
              <a:gd name="connsiteY18" fmla="*/ 711145 h 711145"/>
              <a:gd name="connsiteX0" fmla="*/ 0 w 4775200"/>
              <a:gd name="connsiteY0" fmla="*/ 9470 h 711145"/>
              <a:gd name="connsiteX1" fmla="*/ 682625 w 4775200"/>
              <a:gd name="connsiteY1" fmla="*/ 9470 h 711145"/>
              <a:gd name="connsiteX2" fmla="*/ 730250 w 4775200"/>
              <a:gd name="connsiteY2" fmla="*/ 47570 h 711145"/>
              <a:gd name="connsiteX3" fmla="*/ 777875 w 4775200"/>
              <a:gd name="connsiteY3" fmla="*/ 98370 h 711145"/>
              <a:gd name="connsiteX4" fmla="*/ 800100 w 4775200"/>
              <a:gd name="connsiteY4" fmla="*/ 126945 h 711145"/>
              <a:gd name="connsiteX5" fmla="*/ 844550 w 4775200"/>
              <a:gd name="connsiteY5" fmla="*/ 165045 h 711145"/>
              <a:gd name="connsiteX6" fmla="*/ 1060450 w 4775200"/>
              <a:gd name="connsiteY6" fmla="*/ 158695 h 711145"/>
              <a:gd name="connsiteX7" fmla="*/ 1403350 w 4775200"/>
              <a:gd name="connsiteY7" fmla="*/ 155520 h 711145"/>
              <a:gd name="connsiteX8" fmla="*/ 1438275 w 4775200"/>
              <a:gd name="connsiteY8" fmla="*/ 190445 h 711145"/>
              <a:gd name="connsiteX9" fmla="*/ 1470025 w 4775200"/>
              <a:gd name="connsiteY9" fmla="*/ 225370 h 711145"/>
              <a:gd name="connsiteX10" fmla="*/ 1504950 w 4775200"/>
              <a:gd name="connsiteY10" fmla="*/ 241245 h 711145"/>
              <a:gd name="connsiteX11" fmla="*/ 2082800 w 4775200"/>
              <a:gd name="connsiteY11" fmla="*/ 244420 h 711145"/>
              <a:gd name="connsiteX12" fmla="*/ 2120900 w 4775200"/>
              <a:gd name="connsiteY12" fmla="*/ 279345 h 711145"/>
              <a:gd name="connsiteX13" fmla="*/ 2133600 w 4775200"/>
              <a:gd name="connsiteY13" fmla="*/ 320620 h 711145"/>
              <a:gd name="connsiteX14" fmla="*/ 2159000 w 4775200"/>
              <a:gd name="connsiteY14" fmla="*/ 339670 h 711145"/>
              <a:gd name="connsiteX15" fmla="*/ 2193925 w 4775200"/>
              <a:gd name="connsiteY15" fmla="*/ 349195 h 711145"/>
              <a:gd name="connsiteX16" fmla="*/ 2771775 w 4775200"/>
              <a:gd name="connsiteY16" fmla="*/ 365070 h 711145"/>
              <a:gd name="connsiteX17" fmla="*/ 4775200 w 4775200"/>
              <a:gd name="connsiteY17" fmla="*/ 711145 h 711145"/>
              <a:gd name="connsiteX18" fmla="*/ 4775200 w 4775200"/>
              <a:gd name="connsiteY18" fmla="*/ 711145 h 711145"/>
              <a:gd name="connsiteX0" fmla="*/ 0 w 4775200"/>
              <a:gd name="connsiteY0" fmla="*/ 9470 h 711145"/>
              <a:gd name="connsiteX1" fmla="*/ 682625 w 4775200"/>
              <a:gd name="connsiteY1" fmla="*/ 9470 h 711145"/>
              <a:gd name="connsiteX2" fmla="*/ 730250 w 4775200"/>
              <a:gd name="connsiteY2" fmla="*/ 47570 h 711145"/>
              <a:gd name="connsiteX3" fmla="*/ 777875 w 4775200"/>
              <a:gd name="connsiteY3" fmla="*/ 98370 h 711145"/>
              <a:gd name="connsiteX4" fmla="*/ 800100 w 4775200"/>
              <a:gd name="connsiteY4" fmla="*/ 126945 h 711145"/>
              <a:gd name="connsiteX5" fmla="*/ 844550 w 4775200"/>
              <a:gd name="connsiteY5" fmla="*/ 165045 h 711145"/>
              <a:gd name="connsiteX6" fmla="*/ 1060450 w 4775200"/>
              <a:gd name="connsiteY6" fmla="*/ 158695 h 711145"/>
              <a:gd name="connsiteX7" fmla="*/ 1403350 w 4775200"/>
              <a:gd name="connsiteY7" fmla="*/ 155520 h 711145"/>
              <a:gd name="connsiteX8" fmla="*/ 1438275 w 4775200"/>
              <a:gd name="connsiteY8" fmla="*/ 190445 h 711145"/>
              <a:gd name="connsiteX9" fmla="*/ 1470025 w 4775200"/>
              <a:gd name="connsiteY9" fmla="*/ 225370 h 711145"/>
              <a:gd name="connsiteX10" fmla="*/ 1504950 w 4775200"/>
              <a:gd name="connsiteY10" fmla="*/ 241245 h 711145"/>
              <a:gd name="connsiteX11" fmla="*/ 2082800 w 4775200"/>
              <a:gd name="connsiteY11" fmla="*/ 244420 h 711145"/>
              <a:gd name="connsiteX12" fmla="*/ 2120900 w 4775200"/>
              <a:gd name="connsiteY12" fmla="*/ 279345 h 711145"/>
              <a:gd name="connsiteX13" fmla="*/ 2133600 w 4775200"/>
              <a:gd name="connsiteY13" fmla="*/ 320620 h 711145"/>
              <a:gd name="connsiteX14" fmla="*/ 2159000 w 4775200"/>
              <a:gd name="connsiteY14" fmla="*/ 339670 h 711145"/>
              <a:gd name="connsiteX15" fmla="*/ 2193925 w 4775200"/>
              <a:gd name="connsiteY15" fmla="*/ 349195 h 711145"/>
              <a:gd name="connsiteX16" fmla="*/ 2771775 w 4775200"/>
              <a:gd name="connsiteY16" fmla="*/ 365070 h 711145"/>
              <a:gd name="connsiteX17" fmla="*/ 4775200 w 4775200"/>
              <a:gd name="connsiteY17" fmla="*/ 711145 h 711145"/>
              <a:gd name="connsiteX18" fmla="*/ 4775200 w 4775200"/>
              <a:gd name="connsiteY18" fmla="*/ 711145 h 711145"/>
              <a:gd name="connsiteX0" fmla="*/ 0 w 4775200"/>
              <a:gd name="connsiteY0" fmla="*/ 9470 h 711145"/>
              <a:gd name="connsiteX1" fmla="*/ 682625 w 4775200"/>
              <a:gd name="connsiteY1" fmla="*/ 9470 h 711145"/>
              <a:gd name="connsiteX2" fmla="*/ 730250 w 4775200"/>
              <a:gd name="connsiteY2" fmla="*/ 47570 h 711145"/>
              <a:gd name="connsiteX3" fmla="*/ 777875 w 4775200"/>
              <a:gd name="connsiteY3" fmla="*/ 98370 h 711145"/>
              <a:gd name="connsiteX4" fmla="*/ 800100 w 4775200"/>
              <a:gd name="connsiteY4" fmla="*/ 126945 h 711145"/>
              <a:gd name="connsiteX5" fmla="*/ 844550 w 4775200"/>
              <a:gd name="connsiteY5" fmla="*/ 165045 h 711145"/>
              <a:gd name="connsiteX6" fmla="*/ 1060450 w 4775200"/>
              <a:gd name="connsiteY6" fmla="*/ 158695 h 711145"/>
              <a:gd name="connsiteX7" fmla="*/ 1397000 w 4775200"/>
              <a:gd name="connsiteY7" fmla="*/ 161870 h 711145"/>
              <a:gd name="connsiteX8" fmla="*/ 1438275 w 4775200"/>
              <a:gd name="connsiteY8" fmla="*/ 190445 h 711145"/>
              <a:gd name="connsiteX9" fmla="*/ 1470025 w 4775200"/>
              <a:gd name="connsiteY9" fmla="*/ 225370 h 711145"/>
              <a:gd name="connsiteX10" fmla="*/ 1504950 w 4775200"/>
              <a:gd name="connsiteY10" fmla="*/ 241245 h 711145"/>
              <a:gd name="connsiteX11" fmla="*/ 2082800 w 4775200"/>
              <a:gd name="connsiteY11" fmla="*/ 244420 h 711145"/>
              <a:gd name="connsiteX12" fmla="*/ 2120900 w 4775200"/>
              <a:gd name="connsiteY12" fmla="*/ 279345 h 711145"/>
              <a:gd name="connsiteX13" fmla="*/ 2133600 w 4775200"/>
              <a:gd name="connsiteY13" fmla="*/ 320620 h 711145"/>
              <a:gd name="connsiteX14" fmla="*/ 2159000 w 4775200"/>
              <a:gd name="connsiteY14" fmla="*/ 339670 h 711145"/>
              <a:gd name="connsiteX15" fmla="*/ 2193925 w 4775200"/>
              <a:gd name="connsiteY15" fmla="*/ 349195 h 711145"/>
              <a:gd name="connsiteX16" fmla="*/ 2771775 w 4775200"/>
              <a:gd name="connsiteY16" fmla="*/ 365070 h 711145"/>
              <a:gd name="connsiteX17" fmla="*/ 4775200 w 4775200"/>
              <a:gd name="connsiteY17" fmla="*/ 711145 h 711145"/>
              <a:gd name="connsiteX18" fmla="*/ 4775200 w 4775200"/>
              <a:gd name="connsiteY18" fmla="*/ 711145 h 711145"/>
              <a:gd name="connsiteX0" fmla="*/ 0 w 4775200"/>
              <a:gd name="connsiteY0" fmla="*/ 9470 h 711145"/>
              <a:gd name="connsiteX1" fmla="*/ 682625 w 4775200"/>
              <a:gd name="connsiteY1" fmla="*/ 9470 h 711145"/>
              <a:gd name="connsiteX2" fmla="*/ 730250 w 4775200"/>
              <a:gd name="connsiteY2" fmla="*/ 47570 h 711145"/>
              <a:gd name="connsiteX3" fmla="*/ 777875 w 4775200"/>
              <a:gd name="connsiteY3" fmla="*/ 98370 h 711145"/>
              <a:gd name="connsiteX4" fmla="*/ 800100 w 4775200"/>
              <a:gd name="connsiteY4" fmla="*/ 126945 h 711145"/>
              <a:gd name="connsiteX5" fmla="*/ 844550 w 4775200"/>
              <a:gd name="connsiteY5" fmla="*/ 165045 h 711145"/>
              <a:gd name="connsiteX6" fmla="*/ 1060450 w 4775200"/>
              <a:gd name="connsiteY6" fmla="*/ 158695 h 711145"/>
              <a:gd name="connsiteX7" fmla="*/ 1397000 w 4775200"/>
              <a:gd name="connsiteY7" fmla="*/ 161870 h 711145"/>
              <a:gd name="connsiteX8" fmla="*/ 1438275 w 4775200"/>
              <a:gd name="connsiteY8" fmla="*/ 190445 h 711145"/>
              <a:gd name="connsiteX9" fmla="*/ 1470025 w 4775200"/>
              <a:gd name="connsiteY9" fmla="*/ 225370 h 711145"/>
              <a:gd name="connsiteX10" fmla="*/ 1504950 w 4775200"/>
              <a:gd name="connsiteY10" fmla="*/ 241245 h 711145"/>
              <a:gd name="connsiteX11" fmla="*/ 2082800 w 4775200"/>
              <a:gd name="connsiteY11" fmla="*/ 244420 h 711145"/>
              <a:gd name="connsiteX12" fmla="*/ 2120900 w 4775200"/>
              <a:gd name="connsiteY12" fmla="*/ 279345 h 711145"/>
              <a:gd name="connsiteX13" fmla="*/ 2133600 w 4775200"/>
              <a:gd name="connsiteY13" fmla="*/ 320620 h 711145"/>
              <a:gd name="connsiteX14" fmla="*/ 2159000 w 4775200"/>
              <a:gd name="connsiteY14" fmla="*/ 339670 h 711145"/>
              <a:gd name="connsiteX15" fmla="*/ 2193925 w 4775200"/>
              <a:gd name="connsiteY15" fmla="*/ 349195 h 711145"/>
              <a:gd name="connsiteX16" fmla="*/ 2771775 w 4775200"/>
              <a:gd name="connsiteY16" fmla="*/ 365070 h 711145"/>
              <a:gd name="connsiteX17" fmla="*/ 4775200 w 4775200"/>
              <a:gd name="connsiteY17" fmla="*/ 711145 h 711145"/>
              <a:gd name="connsiteX18" fmla="*/ 4775200 w 4775200"/>
              <a:gd name="connsiteY18" fmla="*/ 711145 h 711145"/>
              <a:gd name="connsiteX0" fmla="*/ 0 w 4775200"/>
              <a:gd name="connsiteY0" fmla="*/ 9470 h 711145"/>
              <a:gd name="connsiteX1" fmla="*/ 682625 w 4775200"/>
              <a:gd name="connsiteY1" fmla="*/ 9470 h 711145"/>
              <a:gd name="connsiteX2" fmla="*/ 730250 w 4775200"/>
              <a:gd name="connsiteY2" fmla="*/ 47570 h 711145"/>
              <a:gd name="connsiteX3" fmla="*/ 777875 w 4775200"/>
              <a:gd name="connsiteY3" fmla="*/ 98370 h 711145"/>
              <a:gd name="connsiteX4" fmla="*/ 800100 w 4775200"/>
              <a:gd name="connsiteY4" fmla="*/ 126945 h 711145"/>
              <a:gd name="connsiteX5" fmla="*/ 844550 w 4775200"/>
              <a:gd name="connsiteY5" fmla="*/ 165045 h 711145"/>
              <a:gd name="connsiteX6" fmla="*/ 1060450 w 4775200"/>
              <a:gd name="connsiteY6" fmla="*/ 158695 h 711145"/>
              <a:gd name="connsiteX7" fmla="*/ 1397000 w 4775200"/>
              <a:gd name="connsiteY7" fmla="*/ 161870 h 711145"/>
              <a:gd name="connsiteX8" fmla="*/ 1438275 w 4775200"/>
              <a:gd name="connsiteY8" fmla="*/ 190445 h 711145"/>
              <a:gd name="connsiteX9" fmla="*/ 1470025 w 4775200"/>
              <a:gd name="connsiteY9" fmla="*/ 225370 h 711145"/>
              <a:gd name="connsiteX10" fmla="*/ 1504950 w 4775200"/>
              <a:gd name="connsiteY10" fmla="*/ 241245 h 711145"/>
              <a:gd name="connsiteX11" fmla="*/ 2082800 w 4775200"/>
              <a:gd name="connsiteY11" fmla="*/ 244420 h 711145"/>
              <a:gd name="connsiteX12" fmla="*/ 2120900 w 4775200"/>
              <a:gd name="connsiteY12" fmla="*/ 279345 h 711145"/>
              <a:gd name="connsiteX13" fmla="*/ 2133600 w 4775200"/>
              <a:gd name="connsiteY13" fmla="*/ 320620 h 711145"/>
              <a:gd name="connsiteX14" fmla="*/ 2159000 w 4775200"/>
              <a:gd name="connsiteY14" fmla="*/ 339670 h 711145"/>
              <a:gd name="connsiteX15" fmla="*/ 2193925 w 4775200"/>
              <a:gd name="connsiteY15" fmla="*/ 349195 h 711145"/>
              <a:gd name="connsiteX16" fmla="*/ 2771775 w 4775200"/>
              <a:gd name="connsiteY16" fmla="*/ 365070 h 711145"/>
              <a:gd name="connsiteX17" fmla="*/ 4775200 w 4775200"/>
              <a:gd name="connsiteY17" fmla="*/ 711145 h 711145"/>
              <a:gd name="connsiteX18" fmla="*/ 4775200 w 4775200"/>
              <a:gd name="connsiteY18" fmla="*/ 711145 h 711145"/>
              <a:gd name="connsiteX0" fmla="*/ 0 w 4775200"/>
              <a:gd name="connsiteY0" fmla="*/ 9470 h 711145"/>
              <a:gd name="connsiteX1" fmla="*/ 682625 w 4775200"/>
              <a:gd name="connsiteY1" fmla="*/ 9470 h 711145"/>
              <a:gd name="connsiteX2" fmla="*/ 730250 w 4775200"/>
              <a:gd name="connsiteY2" fmla="*/ 47570 h 711145"/>
              <a:gd name="connsiteX3" fmla="*/ 777875 w 4775200"/>
              <a:gd name="connsiteY3" fmla="*/ 98370 h 711145"/>
              <a:gd name="connsiteX4" fmla="*/ 800100 w 4775200"/>
              <a:gd name="connsiteY4" fmla="*/ 126945 h 711145"/>
              <a:gd name="connsiteX5" fmla="*/ 844550 w 4775200"/>
              <a:gd name="connsiteY5" fmla="*/ 165045 h 711145"/>
              <a:gd name="connsiteX6" fmla="*/ 1060450 w 4775200"/>
              <a:gd name="connsiteY6" fmla="*/ 158695 h 711145"/>
              <a:gd name="connsiteX7" fmla="*/ 1397000 w 4775200"/>
              <a:gd name="connsiteY7" fmla="*/ 161870 h 711145"/>
              <a:gd name="connsiteX8" fmla="*/ 1438275 w 4775200"/>
              <a:gd name="connsiteY8" fmla="*/ 190445 h 711145"/>
              <a:gd name="connsiteX9" fmla="*/ 1470025 w 4775200"/>
              <a:gd name="connsiteY9" fmla="*/ 225370 h 711145"/>
              <a:gd name="connsiteX10" fmla="*/ 1504950 w 4775200"/>
              <a:gd name="connsiteY10" fmla="*/ 241245 h 711145"/>
              <a:gd name="connsiteX11" fmla="*/ 2082800 w 4775200"/>
              <a:gd name="connsiteY11" fmla="*/ 244420 h 711145"/>
              <a:gd name="connsiteX12" fmla="*/ 2120900 w 4775200"/>
              <a:gd name="connsiteY12" fmla="*/ 279345 h 711145"/>
              <a:gd name="connsiteX13" fmla="*/ 2133600 w 4775200"/>
              <a:gd name="connsiteY13" fmla="*/ 320620 h 711145"/>
              <a:gd name="connsiteX14" fmla="*/ 2159000 w 4775200"/>
              <a:gd name="connsiteY14" fmla="*/ 339670 h 711145"/>
              <a:gd name="connsiteX15" fmla="*/ 2193925 w 4775200"/>
              <a:gd name="connsiteY15" fmla="*/ 349195 h 711145"/>
              <a:gd name="connsiteX16" fmla="*/ 2771775 w 4775200"/>
              <a:gd name="connsiteY16" fmla="*/ 365070 h 711145"/>
              <a:gd name="connsiteX17" fmla="*/ 4775200 w 4775200"/>
              <a:gd name="connsiteY17" fmla="*/ 711145 h 711145"/>
              <a:gd name="connsiteX18" fmla="*/ 4775200 w 4775200"/>
              <a:gd name="connsiteY18" fmla="*/ 711145 h 711145"/>
              <a:gd name="connsiteX0" fmla="*/ 0 w 4775200"/>
              <a:gd name="connsiteY0" fmla="*/ 6677 h 708352"/>
              <a:gd name="connsiteX1" fmla="*/ 682625 w 4775200"/>
              <a:gd name="connsiteY1" fmla="*/ 9852 h 708352"/>
              <a:gd name="connsiteX2" fmla="*/ 730250 w 4775200"/>
              <a:gd name="connsiteY2" fmla="*/ 44777 h 708352"/>
              <a:gd name="connsiteX3" fmla="*/ 777875 w 4775200"/>
              <a:gd name="connsiteY3" fmla="*/ 95577 h 708352"/>
              <a:gd name="connsiteX4" fmla="*/ 800100 w 4775200"/>
              <a:gd name="connsiteY4" fmla="*/ 124152 h 708352"/>
              <a:gd name="connsiteX5" fmla="*/ 844550 w 4775200"/>
              <a:gd name="connsiteY5" fmla="*/ 162252 h 708352"/>
              <a:gd name="connsiteX6" fmla="*/ 1060450 w 4775200"/>
              <a:gd name="connsiteY6" fmla="*/ 155902 h 708352"/>
              <a:gd name="connsiteX7" fmla="*/ 1397000 w 4775200"/>
              <a:gd name="connsiteY7" fmla="*/ 159077 h 708352"/>
              <a:gd name="connsiteX8" fmla="*/ 1438275 w 4775200"/>
              <a:gd name="connsiteY8" fmla="*/ 187652 h 708352"/>
              <a:gd name="connsiteX9" fmla="*/ 1470025 w 4775200"/>
              <a:gd name="connsiteY9" fmla="*/ 222577 h 708352"/>
              <a:gd name="connsiteX10" fmla="*/ 1504950 w 4775200"/>
              <a:gd name="connsiteY10" fmla="*/ 238452 h 708352"/>
              <a:gd name="connsiteX11" fmla="*/ 2082800 w 4775200"/>
              <a:gd name="connsiteY11" fmla="*/ 241627 h 708352"/>
              <a:gd name="connsiteX12" fmla="*/ 2120900 w 4775200"/>
              <a:gd name="connsiteY12" fmla="*/ 276552 h 708352"/>
              <a:gd name="connsiteX13" fmla="*/ 2133600 w 4775200"/>
              <a:gd name="connsiteY13" fmla="*/ 317827 h 708352"/>
              <a:gd name="connsiteX14" fmla="*/ 2159000 w 4775200"/>
              <a:gd name="connsiteY14" fmla="*/ 336877 h 708352"/>
              <a:gd name="connsiteX15" fmla="*/ 2193925 w 4775200"/>
              <a:gd name="connsiteY15" fmla="*/ 346402 h 708352"/>
              <a:gd name="connsiteX16" fmla="*/ 2771775 w 4775200"/>
              <a:gd name="connsiteY16" fmla="*/ 362277 h 708352"/>
              <a:gd name="connsiteX17" fmla="*/ 4775200 w 4775200"/>
              <a:gd name="connsiteY17" fmla="*/ 708352 h 708352"/>
              <a:gd name="connsiteX18" fmla="*/ 4775200 w 4775200"/>
              <a:gd name="connsiteY18" fmla="*/ 708352 h 708352"/>
              <a:gd name="connsiteX0" fmla="*/ 0 w 4775200"/>
              <a:gd name="connsiteY0" fmla="*/ 6677 h 708352"/>
              <a:gd name="connsiteX1" fmla="*/ 682625 w 4775200"/>
              <a:gd name="connsiteY1" fmla="*/ 9852 h 708352"/>
              <a:gd name="connsiteX2" fmla="*/ 730250 w 4775200"/>
              <a:gd name="connsiteY2" fmla="*/ 44777 h 708352"/>
              <a:gd name="connsiteX3" fmla="*/ 777875 w 4775200"/>
              <a:gd name="connsiteY3" fmla="*/ 95577 h 708352"/>
              <a:gd name="connsiteX4" fmla="*/ 800100 w 4775200"/>
              <a:gd name="connsiteY4" fmla="*/ 124152 h 708352"/>
              <a:gd name="connsiteX5" fmla="*/ 831850 w 4775200"/>
              <a:gd name="connsiteY5" fmla="*/ 155902 h 708352"/>
              <a:gd name="connsiteX6" fmla="*/ 1060450 w 4775200"/>
              <a:gd name="connsiteY6" fmla="*/ 155902 h 708352"/>
              <a:gd name="connsiteX7" fmla="*/ 1397000 w 4775200"/>
              <a:gd name="connsiteY7" fmla="*/ 159077 h 708352"/>
              <a:gd name="connsiteX8" fmla="*/ 1438275 w 4775200"/>
              <a:gd name="connsiteY8" fmla="*/ 187652 h 708352"/>
              <a:gd name="connsiteX9" fmla="*/ 1470025 w 4775200"/>
              <a:gd name="connsiteY9" fmla="*/ 222577 h 708352"/>
              <a:gd name="connsiteX10" fmla="*/ 1504950 w 4775200"/>
              <a:gd name="connsiteY10" fmla="*/ 238452 h 708352"/>
              <a:gd name="connsiteX11" fmla="*/ 2082800 w 4775200"/>
              <a:gd name="connsiteY11" fmla="*/ 241627 h 708352"/>
              <a:gd name="connsiteX12" fmla="*/ 2120900 w 4775200"/>
              <a:gd name="connsiteY12" fmla="*/ 276552 h 708352"/>
              <a:gd name="connsiteX13" fmla="*/ 2133600 w 4775200"/>
              <a:gd name="connsiteY13" fmla="*/ 317827 h 708352"/>
              <a:gd name="connsiteX14" fmla="*/ 2159000 w 4775200"/>
              <a:gd name="connsiteY14" fmla="*/ 336877 h 708352"/>
              <a:gd name="connsiteX15" fmla="*/ 2193925 w 4775200"/>
              <a:gd name="connsiteY15" fmla="*/ 346402 h 708352"/>
              <a:gd name="connsiteX16" fmla="*/ 2771775 w 4775200"/>
              <a:gd name="connsiteY16" fmla="*/ 362277 h 708352"/>
              <a:gd name="connsiteX17" fmla="*/ 4775200 w 4775200"/>
              <a:gd name="connsiteY17" fmla="*/ 708352 h 708352"/>
              <a:gd name="connsiteX18" fmla="*/ 4775200 w 4775200"/>
              <a:gd name="connsiteY18" fmla="*/ 708352 h 708352"/>
              <a:gd name="connsiteX0" fmla="*/ 0 w 4775200"/>
              <a:gd name="connsiteY0" fmla="*/ 6677 h 708352"/>
              <a:gd name="connsiteX1" fmla="*/ 682625 w 4775200"/>
              <a:gd name="connsiteY1" fmla="*/ 9852 h 708352"/>
              <a:gd name="connsiteX2" fmla="*/ 730250 w 4775200"/>
              <a:gd name="connsiteY2" fmla="*/ 44777 h 708352"/>
              <a:gd name="connsiteX3" fmla="*/ 777875 w 4775200"/>
              <a:gd name="connsiteY3" fmla="*/ 95577 h 708352"/>
              <a:gd name="connsiteX4" fmla="*/ 800100 w 4775200"/>
              <a:gd name="connsiteY4" fmla="*/ 124152 h 708352"/>
              <a:gd name="connsiteX5" fmla="*/ 831850 w 4775200"/>
              <a:gd name="connsiteY5" fmla="*/ 155902 h 708352"/>
              <a:gd name="connsiteX6" fmla="*/ 857250 w 4775200"/>
              <a:gd name="connsiteY6" fmla="*/ 159076 h 708352"/>
              <a:gd name="connsiteX7" fmla="*/ 1060450 w 4775200"/>
              <a:gd name="connsiteY7" fmla="*/ 155902 h 708352"/>
              <a:gd name="connsiteX8" fmla="*/ 1397000 w 4775200"/>
              <a:gd name="connsiteY8" fmla="*/ 159077 h 708352"/>
              <a:gd name="connsiteX9" fmla="*/ 1438275 w 4775200"/>
              <a:gd name="connsiteY9" fmla="*/ 187652 h 708352"/>
              <a:gd name="connsiteX10" fmla="*/ 1470025 w 4775200"/>
              <a:gd name="connsiteY10" fmla="*/ 222577 h 708352"/>
              <a:gd name="connsiteX11" fmla="*/ 1504950 w 4775200"/>
              <a:gd name="connsiteY11" fmla="*/ 238452 h 708352"/>
              <a:gd name="connsiteX12" fmla="*/ 2082800 w 4775200"/>
              <a:gd name="connsiteY12" fmla="*/ 241627 h 708352"/>
              <a:gd name="connsiteX13" fmla="*/ 2120900 w 4775200"/>
              <a:gd name="connsiteY13" fmla="*/ 276552 h 708352"/>
              <a:gd name="connsiteX14" fmla="*/ 2133600 w 4775200"/>
              <a:gd name="connsiteY14" fmla="*/ 317827 h 708352"/>
              <a:gd name="connsiteX15" fmla="*/ 2159000 w 4775200"/>
              <a:gd name="connsiteY15" fmla="*/ 336877 h 708352"/>
              <a:gd name="connsiteX16" fmla="*/ 2193925 w 4775200"/>
              <a:gd name="connsiteY16" fmla="*/ 346402 h 708352"/>
              <a:gd name="connsiteX17" fmla="*/ 2771775 w 4775200"/>
              <a:gd name="connsiteY17" fmla="*/ 362277 h 708352"/>
              <a:gd name="connsiteX18" fmla="*/ 4775200 w 4775200"/>
              <a:gd name="connsiteY18" fmla="*/ 708352 h 708352"/>
              <a:gd name="connsiteX19" fmla="*/ 4775200 w 4775200"/>
              <a:gd name="connsiteY19" fmla="*/ 708352 h 708352"/>
              <a:gd name="connsiteX0" fmla="*/ 0 w 4775200"/>
              <a:gd name="connsiteY0" fmla="*/ 6677 h 708352"/>
              <a:gd name="connsiteX1" fmla="*/ 682625 w 4775200"/>
              <a:gd name="connsiteY1" fmla="*/ 9852 h 708352"/>
              <a:gd name="connsiteX2" fmla="*/ 730250 w 4775200"/>
              <a:gd name="connsiteY2" fmla="*/ 44777 h 708352"/>
              <a:gd name="connsiteX3" fmla="*/ 777875 w 4775200"/>
              <a:gd name="connsiteY3" fmla="*/ 95577 h 708352"/>
              <a:gd name="connsiteX4" fmla="*/ 800100 w 4775200"/>
              <a:gd name="connsiteY4" fmla="*/ 124152 h 708352"/>
              <a:gd name="connsiteX5" fmla="*/ 825500 w 4775200"/>
              <a:gd name="connsiteY5" fmla="*/ 143202 h 708352"/>
              <a:gd name="connsiteX6" fmla="*/ 857250 w 4775200"/>
              <a:gd name="connsiteY6" fmla="*/ 159076 h 708352"/>
              <a:gd name="connsiteX7" fmla="*/ 1060450 w 4775200"/>
              <a:gd name="connsiteY7" fmla="*/ 155902 h 708352"/>
              <a:gd name="connsiteX8" fmla="*/ 1397000 w 4775200"/>
              <a:gd name="connsiteY8" fmla="*/ 159077 h 708352"/>
              <a:gd name="connsiteX9" fmla="*/ 1438275 w 4775200"/>
              <a:gd name="connsiteY9" fmla="*/ 187652 h 708352"/>
              <a:gd name="connsiteX10" fmla="*/ 1470025 w 4775200"/>
              <a:gd name="connsiteY10" fmla="*/ 222577 h 708352"/>
              <a:gd name="connsiteX11" fmla="*/ 1504950 w 4775200"/>
              <a:gd name="connsiteY11" fmla="*/ 238452 h 708352"/>
              <a:gd name="connsiteX12" fmla="*/ 2082800 w 4775200"/>
              <a:gd name="connsiteY12" fmla="*/ 241627 h 708352"/>
              <a:gd name="connsiteX13" fmla="*/ 2120900 w 4775200"/>
              <a:gd name="connsiteY13" fmla="*/ 276552 h 708352"/>
              <a:gd name="connsiteX14" fmla="*/ 2133600 w 4775200"/>
              <a:gd name="connsiteY14" fmla="*/ 317827 h 708352"/>
              <a:gd name="connsiteX15" fmla="*/ 2159000 w 4775200"/>
              <a:gd name="connsiteY15" fmla="*/ 336877 h 708352"/>
              <a:gd name="connsiteX16" fmla="*/ 2193925 w 4775200"/>
              <a:gd name="connsiteY16" fmla="*/ 346402 h 708352"/>
              <a:gd name="connsiteX17" fmla="*/ 2771775 w 4775200"/>
              <a:gd name="connsiteY17" fmla="*/ 362277 h 708352"/>
              <a:gd name="connsiteX18" fmla="*/ 4775200 w 4775200"/>
              <a:gd name="connsiteY18" fmla="*/ 708352 h 708352"/>
              <a:gd name="connsiteX19" fmla="*/ 4775200 w 4775200"/>
              <a:gd name="connsiteY19" fmla="*/ 708352 h 708352"/>
              <a:gd name="connsiteX0" fmla="*/ 0 w 4775200"/>
              <a:gd name="connsiteY0" fmla="*/ 6677 h 708352"/>
              <a:gd name="connsiteX1" fmla="*/ 682625 w 4775200"/>
              <a:gd name="connsiteY1" fmla="*/ 9852 h 708352"/>
              <a:gd name="connsiteX2" fmla="*/ 730250 w 4775200"/>
              <a:gd name="connsiteY2" fmla="*/ 44777 h 708352"/>
              <a:gd name="connsiteX3" fmla="*/ 777875 w 4775200"/>
              <a:gd name="connsiteY3" fmla="*/ 95577 h 708352"/>
              <a:gd name="connsiteX4" fmla="*/ 800100 w 4775200"/>
              <a:gd name="connsiteY4" fmla="*/ 124152 h 708352"/>
              <a:gd name="connsiteX5" fmla="*/ 825500 w 4775200"/>
              <a:gd name="connsiteY5" fmla="*/ 143202 h 708352"/>
              <a:gd name="connsiteX6" fmla="*/ 857250 w 4775200"/>
              <a:gd name="connsiteY6" fmla="*/ 159076 h 708352"/>
              <a:gd name="connsiteX7" fmla="*/ 1060450 w 4775200"/>
              <a:gd name="connsiteY7" fmla="*/ 155902 h 708352"/>
              <a:gd name="connsiteX8" fmla="*/ 1397000 w 4775200"/>
              <a:gd name="connsiteY8" fmla="*/ 159077 h 708352"/>
              <a:gd name="connsiteX9" fmla="*/ 1438275 w 4775200"/>
              <a:gd name="connsiteY9" fmla="*/ 187652 h 708352"/>
              <a:gd name="connsiteX10" fmla="*/ 1470025 w 4775200"/>
              <a:gd name="connsiteY10" fmla="*/ 222577 h 708352"/>
              <a:gd name="connsiteX11" fmla="*/ 1504950 w 4775200"/>
              <a:gd name="connsiteY11" fmla="*/ 238452 h 708352"/>
              <a:gd name="connsiteX12" fmla="*/ 2082800 w 4775200"/>
              <a:gd name="connsiteY12" fmla="*/ 241627 h 708352"/>
              <a:gd name="connsiteX13" fmla="*/ 2120900 w 4775200"/>
              <a:gd name="connsiteY13" fmla="*/ 276552 h 708352"/>
              <a:gd name="connsiteX14" fmla="*/ 2133600 w 4775200"/>
              <a:gd name="connsiteY14" fmla="*/ 317827 h 708352"/>
              <a:gd name="connsiteX15" fmla="*/ 2159000 w 4775200"/>
              <a:gd name="connsiteY15" fmla="*/ 336877 h 708352"/>
              <a:gd name="connsiteX16" fmla="*/ 2193925 w 4775200"/>
              <a:gd name="connsiteY16" fmla="*/ 346402 h 708352"/>
              <a:gd name="connsiteX17" fmla="*/ 2771775 w 4775200"/>
              <a:gd name="connsiteY17" fmla="*/ 362277 h 708352"/>
              <a:gd name="connsiteX18" fmla="*/ 4775200 w 4775200"/>
              <a:gd name="connsiteY18" fmla="*/ 708352 h 708352"/>
              <a:gd name="connsiteX19" fmla="*/ 4775200 w 4775200"/>
              <a:gd name="connsiteY19" fmla="*/ 708352 h 708352"/>
              <a:gd name="connsiteX0" fmla="*/ 0 w 4775200"/>
              <a:gd name="connsiteY0" fmla="*/ 6677 h 708352"/>
              <a:gd name="connsiteX1" fmla="*/ 682625 w 4775200"/>
              <a:gd name="connsiteY1" fmla="*/ 9852 h 708352"/>
              <a:gd name="connsiteX2" fmla="*/ 730250 w 4775200"/>
              <a:gd name="connsiteY2" fmla="*/ 44777 h 708352"/>
              <a:gd name="connsiteX3" fmla="*/ 777875 w 4775200"/>
              <a:gd name="connsiteY3" fmla="*/ 95577 h 708352"/>
              <a:gd name="connsiteX4" fmla="*/ 800100 w 4775200"/>
              <a:gd name="connsiteY4" fmla="*/ 124152 h 708352"/>
              <a:gd name="connsiteX5" fmla="*/ 825500 w 4775200"/>
              <a:gd name="connsiteY5" fmla="*/ 143202 h 708352"/>
              <a:gd name="connsiteX6" fmla="*/ 857250 w 4775200"/>
              <a:gd name="connsiteY6" fmla="*/ 159076 h 708352"/>
              <a:gd name="connsiteX7" fmla="*/ 1060450 w 4775200"/>
              <a:gd name="connsiteY7" fmla="*/ 155902 h 708352"/>
              <a:gd name="connsiteX8" fmla="*/ 1397000 w 4775200"/>
              <a:gd name="connsiteY8" fmla="*/ 159077 h 708352"/>
              <a:gd name="connsiteX9" fmla="*/ 1438275 w 4775200"/>
              <a:gd name="connsiteY9" fmla="*/ 187652 h 708352"/>
              <a:gd name="connsiteX10" fmla="*/ 1470025 w 4775200"/>
              <a:gd name="connsiteY10" fmla="*/ 222577 h 708352"/>
              <a:gd name="connsiteX11" fmla="*/ 1504950 w 4775200"/>
              <a:gd name="connsiteY11" fmla="*/ 238452 h 708352"/>
              <a:gd name="connsiteX12" fmla="*/ 2082800 w 4775200"/>
              <a:gd name="connsiteY12" fmla="*/ 241627 h 708352"/>
              <a:gd name="connsiteX13" fmla="*/ 2098675 w 4775200"/>
              <a:gd name="connsiteY13" fmla="*/ 257501 h 708352"/>
              <a:gd name="connsiteX14" fmla="*/ 2120900 w 4775200"/>
              <a:gd name="connsiteY14" fmla="*/ 276552 h 708352"/>
              <a:gd name="connsiteX15" fmla="*/ 2133600 w 4775200"/>
              <a:gd name="connsiteY15" fmla="*/ 317827 h 708352"/>
              <a:gd name="connsiteX16" fmla="*/ 2159000 w 4775200"/>
              <a:gd name="connsiteY16" fmla="*/ 336877 h 708352"/>
              <a:gd name="connsiteX17" fmla="*/ 2193925 w 4775200"/>
              <a:gd name="connsiteY17" fmla="*/ 346402 h 708352"/>
              <a:gd name="connsiteX18" fmla="*/ 2771775 w 4775200"/>
              <a:gd name="connsiteY18" fmla="*/ 362277 h 708352"/>
              <a:gd name="connsiteX19" fmla="*/ 4775200 w 4775200"/>
              <a:gd name="connsiteY19" fmla="*/ 708352 h 708352"/>
              <a:gd name="connsiteX20" fmla="*/ 4775200 w 4775200"/>
              <a:gd name="connsiteY20" fmla="*/ 708352 h 708352"/>
              <a:gd name="connsiteX0" fmla="*/ 0 w 4775200"/>
              <a:gd name="connsiteY0" fmla="*/ 6677 h 708352"/>
              <a:gd name="connsiteX1" fmla="*/ 682625 w 4775200"/>
              <a:gd name="connsiteY1" fmla="*/ 9852 h 708352"/>
              <a:gd name="connsiteX2" fmla="*/ 730250 w 4775200"/>
              <a:gd name="connsiteY2" fmla="*/ 44777 h 708352"/>
              <a:gd name="connsiteX3" fmla="*/ 777875 w 4775200"/>
              <a:gd name="connsiteY3" fmla="*/ 95577 h 708352"/>
              <a:gd name="connsiteX4" fmla="*/ 800100 w 4775200"/>
              <a:gd name="connsiteY4" fmla="*/ 124152 h 708352"/>
              <a:gd name="connsiteX5" fmla="*/ 825500 w 4775200"/>
              <a:gd name="connsiteY5" fmla="*/ 143202 h 708352"/>
              <a:gd name="connsiteX6" fmla="*/ 857250 w 4775200"/>
              <a:gd name="connsiteY6" fmla="*/ 159076 h 708352"/>
              <a:gd name="connsiteX7" fmla="*/ 1060450 w 4775200"/>
              <a:gd name="connsiteY7" fmla="*/ 155902 h 708352"/>
              <a:gd name="connsiteX8" fmla="*/ 1397000 w 4775200"/>
              <a:gd name="connsiteY8" fmla="*/ 159077 h 708352"/>
              <a:gd name="connsiteX9" fmla="*/ 1438275 w 4775200"/>
              <a:gd name="connsiteY9" fmla="*/ 187652 h 708352"/>
              <a:gd name="connsiteX10" fmla="*/ 1470025 w 4775200"/>
              <a:gd name="connsiteY10" fmla="*/ 222577 h 708352"/>
              <a:gd name="connsiteX11" fmla="*/ 1504950 w 4775200"/>
              <a:gd name="connsiteY11" fmla="*/ 238452 h 708352"/>
              <a:gd name="connsiteX12" fmla="*/ 2082800 w 4775200"/>
              <a:gd name="connsiteY12" fmla="*/ 241627 h 708352"/>
              <a:gd name="connsiteX13" fmla="*/ 2105025 w 4775200"/>
              <a:gd name="connsiteY13" fmla="*/ 247976 h 708352"/>
              <a:gd name="connsiteX14" fmla="*/ 2120900 w 4775200"/>
              <a:gd name="connsiteY14" fmla="*/ 276552 h 708352"/>
              <a:gd name="connsiteX15" fmla="*/ 2133600 w 4775200"/>
              <a:gd name="connsiteY15" fmla="*/ 317827 h 708352"/>
              <a:gd name="connsiteX16" fmla="*/ 2159000 w 4775200"/>
              <a:gd name="connsiteY16" fmla="*/ 336877 h 708352"/>
              <a:gd name="connsiteX17" fmla="*/ 2193925 w 4775200"/>
              <a:gd name="connsiteY17" fmla="*/ 346402 h 708352"/>
              <a:gd name="connsiteX18" fmla="*/ 2771775 w 4775200"/>
              <a:gd name="connsiteY18" fmla="*/ 362277 h 708352"/>
              <a:gd name="connsiteX19" fmla="*/ 4775200 w 4775200"/>
              <a:gd name="connsiteY19" fmla="*/ 708352 h 708352"/>
              <a:gd name="connsiteX20" fmla="*/ 4775200 w 4775200"/>
              <a:gd name="connsiteY20" fmla="*/ 708352 h 708352"/>
              <a:gd name="connsiteX0" fmla="*/ 0 w 4775200"/>
              <a:gd name="connsiteY0" fmla="*/ 6677 h 708352"/>
              <a:gd name="connsiteX1" fmla="*/ 6826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57250 w 4775200"/>
              <a:gd name="connsiteY7" fmla="*/ 159076 h 708352"/>
              <a:gd name="connsiteX8" fmla="*/ 1060450 w 4775200"/>
              <a:gd name="connsiteY8" fmla="*/ 155902 h 708352"/>
              <a:gd name="connsiteX9" fmla="*/ 1397000 w 4775200"/>
              <a:gd name="connsiteY9" fmla="*/ 159077 h 708352"/>
              <a:gd name="connsiteX10" fmla="*/ 1438275 w 4775200"/>
              <a:gd name="connsiteY10" fmla="*/ 187652 h 708352"/>
              <a:gd name="connsiteX11" fmla="*/ 1470025 w 4775200"/>
              <a:gd name="connsiteY11" fmla="*/ 222577 h 708352"/>
              <a:gd name="connsiteX12" fmla="*/ 1504950 w 4775200"/>
              <a:gd name="connsiteY12" fmla="*/ 238452 h 708352"/>
              <a:gd name="connsiteX13" fmla="*/ 2082800 w 4775200"/>
              <a:gd name="connsiteY13" fmla="*/ 241627 h 708352"/>
              <a:gd name="connsiteX14" fmla="*/ 2105025 w 4775200"/>
              <a:gd name="connsiteY14" fmla="*/ 247976 h 708352"/>
              <a:gd name="connsiteX15" fmla="*/ 2120900 w 4775200"/>
              <a:gd name="connsiteY15" fmla="*/ 276552 h 708352"/>
              <a:gd name="connsiteX16" fmla="*/ 2133600 w 4775200"/>
              <a:gd name="connsiteY16" fmla="*/ 317827 h 708352"/>
              <a:gd name="connsiteX17" fmla="*/ 2159000 w 4775200"/>
              <a:gd name="connsiteY17" fmla="*/ 336877 h 708352"/>
              <a:gd name="connsiteX18" fmla="*/ 2193925 w 4775200"/>
              <a:gd name="connsiteY18" fmla="*/ 346402 h 708352"/>
              <a:gd name="connsiteX19" fmla="*/ 2771775 w 4775200"/>
              <a:gd name="connsiteY19" fmla="*/ 362277 h 708352"/>
              <a:gd name="connsiteX20" fmla="*/ 4775200 w 4775200"/>
              <a:gd name="connsiteY20" fmla="*/ 708352 h 708352"/>
              <a:gd name="connsiteX21" fmla="*/ 4775200 w 4775200"/>
              <a:gd name="connsiteY21"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57250 w 4775200"/>
              <a:gd name="connsiteY7" fmla="*/ 159076 h 708352"/>
              <a:gd name="connsiteX8" fmla="*/ 1060450 w 4775200"/>
              <a:gd name="connsiteY8" fmla="*/ 155902 h 708352"/>
              <a:gd name="connsiteX9" fmla="*/ 1397000 w 4775200"/>
              <a:gd name="connsiteY9" fmla="*/ 159077 h 708352"/>
              <a:gd name="connsiteX10" fmla="*/ 1438275 w 4775200"/>
              <a:gd name="connsiteY10" fmla="*/ 187652 h 708352"/>
              <a:gd name="connsiteX11" fmla="*/ 1470025 w 4775200"/>
              <a:gd name="connsiteY11" fmla="*/ 222577 h 708352"/>
              <a:gd name="connsiteX12" fmla="*/ 1504950 w 4775200"/>
              <a:gd name="connsiteY12" fmla="*/ 238452 h 708352"/>
              <a:gd name="connsiteX13" fmla="*/ 2082800 w 4775200"/>
              <a:gd name="connsiteY13" fmla="*/ 241627 h 708352"/>
              <a:gd name="connsiteX14" fmla="*/ 2105025 w 4775200"/>
              <a:gd name="connsiteY14" fmla="*/ 247976 h 708352"/>
              <a:gd name="connsiteX15" fmla="*/ 2120900 w 4775200"/>
              <a:gd name="connsiteY15" fmla="*/ 276552 h 708352"/>
              <a:gd name="connsiteX16" fmla="*/ 2133600 w 4775200"/>
              <a:gd name="connsiteY16" fmla="*/ 317827 h 708352"/>
              <a:gd name="connsiteX17" fmla="*/ 2159000 w 4775200"/>
              <a:gd name="connsiteY17" fmla="*/ 336877 h 708352"/>
              <a:gd name="connsiteX18" fmla="*/ 2193925 w 4775200"/>
              <a:gd name="connsiteY18" fmla="*/ 346402 h 708352"/>
              <a:gd name="connsiteX19" fmla="*/ 2771775 w 4775200"/>
              <a:gd name="connsiteY19" fmla="*/ 362277 h 708352"/>
              <a:gd name="connsiteX20" fmla="*/ 4775200 w 4775200"/>
              <a:gd name="connsiteY20" fmla="*/ 708352 h 708352"/>
              <a:gd name="connsiteX21" fmla="*/ 4775200 w 4775200"/>
              <a:gd name="connsiteY21"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66775 w 4775200"/>
              <a:gd name="connsiteY7" fmla="*/ 159076 h 708352"/>
              <a:gd name="connsiteX8" fmla="*/ 1060450 w 4775200"/>
              <a:gd name="connsiteY8" fmla="*/ 155902 h 708352"/>
              <a:gd name="connsiteX9" fmla="*/ 1397000 w 4775200"/>
              <a:gd name="connsiteY9" fmla="*/ 159077 h 708352"/>
              <a:gd name="connsiteX10" fmla="*/ 1438275 w 4775200"/>
              <a:gd name="connsiteY10" fmla="*/ 187652 h 708352"/>
              <a:gd name="connsiteX11" fmla="*/ 1470025 w 4775200"/>
              <a:gd name="connsiteY11" fmla="*/ 222577 h 708352"/>
              <a:gd name="connsiteX12" fmla="*/ 1504950 w 4775200"/>
              <a:gd name="connsiteY12" fmla="*/ 238452 h 708352"/>
              <a:gd name="connsiteX13" fmla="*/ 2082800 w 4775200"/>
              <a:gd name="connsiteY13" fmla="*/ 241627 h 708352"/>
              <a:gd name="connsiteX14" fmla="*/ 2105025 w 4775200"/>
              <a:gd name="connsiteY14" fmla="*/ 247976 h 708352"/>
              <a:gd name="connsiteX15" fmla="*/ 2120900 w 4775200"/>
              <a:gd name="connsiteY15" fmla="*/ 276552 h 708352"/>
              <a:gd name="connsiteX16" fmla="*/ 2133600 w 4775200"/>
              <a:gd name="connsiteY16" fmla="*/ 317827 h 708352"/>
              <a:gd name="connsiteX17" fmla="*/ 2159000 w 4775200"/>
              <a:gd name="connsiteY17" fmla="*/ 336877 h 708352"/>
              <a:gd name="connsiteX18" fmla="*/ 2193925 w 4775200"/>
              <a:gd name="connsiteY18" fmla="*/ 346402 h 708352"/>
              <a:gd name="connsiteX19" fmla="*/ 2771775 w 4775200"/>
              <a:gd name="connsiteY19" fmla="*/ 362277 h 708352"/>
              <a:gd name="connsiteX20" fmla="*/ 4775200 w 4775200"/>
              <a:gd name="connsiteY20" fmla="*/ 708352 h 708352"/>
              <a:gd name="connsiteX21" fmla="*/ 4775200 w 4775200"/>
              <a:gd name="connsiteY21"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4637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47976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71775 w 4775200"/>
              <a:gd name="connsiteY20" fmla="*/ 362277 h 708352"/>
              <a:gd name="connsiteX21" fmla="*/ 4775200 w 4775200"/>
              <a:gd name="connsiteY21" fmla="*/ 708352 h 708352"/>
              <a:gd name="connsiteX22" fmla="*/ 4775200 w 4775200"/>
              <a:gd name="connsiteY22"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47976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71775 w 4775200"/>
              <a:gd name="connsiteY20" fmla="*/ 362277 h 708352"/>
              <a:gd name="connsiteX21" fmla="*/ 4775200 w 4775200"/>
              <a:gd name="connsiteY21" fmla="*/ 708352 h 708352"/>
              <a:gd name="connsiteX22" fmla="*/ 4775200 w 4775200"/>
              <a:gd name="connsiteY22"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71775 w 4775200"/>
              <a:gd name="connsiteY20" fmla="*/ 362277 h 708352"/>
              <a:gd name="connsiteX21" fmla="*/ 4775200 w 4775200"/>
              <a:gd name="connsiteY21" fmla="*/ 708352 h 708352"/>
              <a:gd name="connsiteX22" fmla="*/ 4775200 w 4775200"/>
              <a:gd name="connsiteY22"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71775 w 4775200"/>
              <a:gd name="connsiteY20" fmla="*/ 362277 h 708352"/>
              <a:gd name="connsiteX21" fmla="*/ 2784475 w 4775200"/>
              <a:gd name="connsiteY21" fmla="*/ 397201 h 708352"/>
              <a:gd name="connsiteX22" fmla="*/ 4775200 w 4775200"/>
              <a:gd name="connsiteY22" fmla="*/ 708352 h 708352"/>
              <a:gd name="connsiteX23" fmla="*/ 4775200 w 4775200"/>
              <a:gd name="connsiteY23"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65425 w 4775200"/>
              <a:gd name="connsiteY20" fmla="*/ 371802 h 708352"/>
              <a:gd name="connsiteX21" fmla="*/ 2784475 w 4775200"/>
              <a:gd name="connsiteY21" fmla="*/ 397201 h 708352"/>
              <a:gd name="connsiteX22" fmla="*/ 4775200 w 4775200"/>
              <a:gd name="connsiteY22" fmla="*/ 708352 h 708352"/>
              <a:gd name="connsiteX23" fmla="*/ 4775200 w 4775200"/>
              <a:gd name="connsiteY23"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65425 w 4775200"/>
              <a:gd name="connsiteY20" fmla="*/ 371802 h 708352"/>
              <a:gd name="connsiteX21" fmla="*/ 2784475 w 4775200"/>
              <a:gd name="connsiteY21" fmla="*/ 397201 h 708352"/>
              <a:gd name="connsiteX22" fmla="*/ 2806700 w 4775200"/>
              <a:gd name="connsiteY22" fmla="*/ 435301 h 708352"/>
              <a:gd name="connsiteX23" fmla="*/ 4775200 w 4775200"/>
              <a:gd name="connsiteY23" fmla="*/ 708352 h 708352"/>
              <a:gd name="connsiteX24" fmla="*/ 4775200 w 4775200"/>
              <a:gd name="connsiteY24"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65425 w 4775200"/>
              <a:gd name="connsiteY20" fmla="*/ 371802 h 708352"/>
              <a:gd name="connsiteX21" fmla="*/ 2784475 w 4775200"/>
              <a:gd name="connsiteY21" fmla="*/ 397201 h 708352"/>
              <a:gd name="connsiteX22" fmla="*/ 2806700 w 4775200"/>
              <a:gd name="connsiteY22" fmla="*/ 435301 h 708352"/>
              <a:gd name="connsiteX23" fmla="*/ 2835275 w 4775200"/>
              <a:gd name="connsiteY23" fmla="*/ 467051 h 708352"/>
              <a:gd name="connsiteX24" fmla="*/ 4775200 w 4775200"/>
              <a:gd name="connsiteY24" fmla="*/ 708352 h 708352"/>
              <a:gd name="connsiteX25" fmla="*/ 4775200 w 4775200"/>
              <a:gd name="connsiteY25"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65425 w 4775200"/>
              <a:gd name="connsiteY20" fmla="*/ 371802 h 708352"/>
              <a:gd name="connsiteX21" fmla="*/ 2784475 w 4775200"/>
              <a:gd name="connsiteY21" fmla="*/ 397201 h 708352"/>
              <a:gd name="connsiteX22" fmla="*/ 2806700 w 4775200"/>
              <a:gd name="connsiteY22" fmla="*/ 435301 h 708352"/>
              <a:gd name="connsiteX23" fmla="*/ 2835275 w 4775200"/>
              <a:gd name="connsiteY23" fmla="*/ 467051 h 708352"/>
              <a:gd name="connsiteX24" fmla="*/ 2886075 w 4775200"/>
              <a:gd name="connsiteY24" fmla="*/ 498801 h 708352"/>
              <a:gd name="connsiteX25" fmla="*/ 4775200 w 4775200"/>
              <a:gd name="connsiteY25" fmla="*/ 708352 h 708352"/>
              <a:gd name="connsiteX26" fmla="*/ 4775200 w 4775200"/>
              <a:gd name="connsiteY26"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65425 w 4775200"/>
              <a:gd name="connsiteY20" fmla="*/ 371802 h 708352"/>
              <a:gd name="connsiteX21" fmla="*/ 2784475 w 4775200"/>
              <a:gd name="connsiteY21" fmla="*/ 397201 h 708352"/>
              <a:gd name="connsiteX22" fmla="*/ 2806700 w 4775200"/>
              <a:gd name="connsiteY22" fmla="*/ 435301 h 708352"/>
              <a:gd name="connsiteX23" fmla="*/ 2835275 w 4775200"/>
              <a:gd name="connsiteY23" fmla="*/ 467051 h 708352"/>
              <a:gd name="connsiteX24" fmla="*/ 2851150 w 4775200"/>
              <a:gd name="connsiteY24" fmla="*/ 486101 h 708352"/>
              <a:gd name="connsiteX25" fmla="*/ 2886075 w 4775200"/>
              <a:gd name="connsiteY25" fmla="*/ 498801 h 708352"/>
              <a:gd name="connsiteX26" fmla="*/ 4775200 w 4775200"/>
              <a:gd name="connsiteY26" fmla="*/ 708352 h 708352"/>
              <a:gd name="connsiteX27" fmla="*/ 4775200 w 4775200"/>
              <a:gd name="connsiteY27"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65425 w 4775200"/>
              <a:gd name="connsiteY20" fmla="*/ 371802 h 708352"/>
              <a:gd name="connsiteX21" fmla="*/ 2784475 w 4775200"/>
              <a:gd name="connsiteY21" fmla="*/ 397201 h 708352"/>
              <a:gd name="connsiteX22" fmla="*/ 2806700 w 4775200"/>
              <a:gd name="connsiteY22" fmla="*/ 435301 h 708352"/>
              <a:gd name="connsiteX23" fmla="*/ 2835275 w 4775200"/>
              <a:gd name="connsiteY23" fmla="*/ 467051 h 708352"/>
              <a:gd name="connsiteX24" fmla="*/ 2851150 w 4775200"/>
              <a:gd name="connsiteY24" fmla="*/ 486101 h 708352"/>
              <a:gd name="connsiteX25" fmla="*/ 2886075 w 4775200"/>
              <a:gd name="connsiteY25" fmla="*/ 498801 h 708352"/>
              <a:gd name="connsiteX26" fmla="*/ 4775200 w 4775200"/>
              <a:gd name="connsiteY26" fmla="*/ 708352 h 708352"/>
              <a:gd name="connsiteX27" fmla="*/ 4775200 w 4775200"/>
              <a:gd name="connsiteY27"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52725 w 4775200"/>
              <a:gd name="connsiteY20" fmla="*/ 371802 h 708352"/>
              <a:gd name="connsiteX21" fmla="*/ 2784475 w 4775200"/>
              <a:gd name="connsiteY21" fmla="*/ 397201 h 708352"/>
              <a:gd name="connsiteX22" fmla="*/ 2806700 w 4775200"/>
              <a:gd name="connsiteY22" fmla="*/ 435301 h 708352"/>
              <a:gd name="connsiteX23" fmla="*/ 2835275 w 4775200"/>
              <a:gd name="connsiteY23" fmla="*/ 467051 h 708352"/>
              <a:gd name="connsiteX24" fmla="*/ 2851150 w 4775200"/>
              <a:gd name="connsiteY24" fmla="*/ 486101 h 708352"/>
              <a:gd name="connsiteX25" fmla="*/ 2886075 w 4775200"/>
              <a:gd name="connsiteY25" fmla="*/ 498801 h 708352"/>
              <a:gd name="connsiteX26" fmla="*/ 4775200 w 4775200"/>
              <a:gd name="connsiteY26" fmla="*/ 708352 h 708352"/>
              <a:gd name="connsiteX27" fmla="*/ 4775200 w 4775200"/>
              <a:gd name="connsiteY27"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52725 w 4775200"/>
              <a:gd name="connsiteY20" fmla="*/ 371802 h 708352"/>
              <a:gd name="connsiteX21" fmla="*/ 2784475 w 4775200"/>
              <a:gd name="connsiteY21" fmla="*/ 397201 h 708352"/>
              <a:gd name="connsiteX22" fmla="*/ 2806700 w 4775200"/>
              <a:gd name="connsiteY22" fmla="*/ 435301 h 708352"/>
              <a:gd name="connsiteX23" fmla="*/ 2835275 w 4775200"/>
              <a:gd name="connsiteY23" fmla="*/ 467051 h 708352"/>
              <a:gd name="connsiteX24" fmla="*/ 2851150 w 4775200"/>
              <a:gd name="connsiteY24" fmla="*/ 486101 h 708352"/>
              <a:gd name="connsiteX25" fmla="*/ 2886075 w 4775200"/>
              <a:gd name="connsiteY25" fmla="*/ 498801 h 708352"/>
              <a:gd name="connsiteX26" fmla="*/ 4775200 w 4775200"/>
              <a:gd name="connsiteY26" fmla="*/ 708352 h 708352"/>
              <a:gd name="connsiteX27" fmla="*/ 4775200 w 4775200"/>
              <a:gd name="connsiteY27"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52725 w 4775200"/>
              <a:gd name="connsiteY20" fmla="*/ 371802 h 708352"/>
              <a:gd name="connsiteX21" fmla="*/ 2784475 w 4775200"/>
              <a:gd name="connsiteY21" fmla="*/ 397201 h 708352"/>
              <a:gd name="connsiteX22" fmla="*/ 2806700 w 4775200"/>
              <a:gd name="connsiteY22" fmla="*/ 435301 h 708352"/>
              <a:gd name="connsiteX23" fmla="*/ 2835275 w 4775200"/>
              <a:gd name="connsiteY23" fmla="*/ 467051 h 708352"/>
              <a:gd name="connsiteX24" fmla="*/ 2851150 w 4775200"/>
              <a:gd name="connsiteY24" fmla="*/ 486101 h 708352"/>
              <a:gd name="connsiteX25" fmla="*/ 2886075 w 4775200"/>
              <a:gd name="connsiteY25" fmla="*/ 498801 h 708352"/>
              <a:gd name="connsiteX26" fmla="*/ 4775200 w 4775200"/>
              <a:gd name="connsiteY26" fmla="*/ 708352 h 708352"/>
              <a:gd name="connsiteX27" fmla="*/ 4775200 w 4775200"/>
              <a:gd name="connsiteY27"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52725 w 4775200"/>
              <a:gd name="connsiteY20" fmla="*/ 371802 h 708352"/>
              <a:gd name="connsiteX21" fmla="*/ 2784475 w 4775200"/>
              <a:gd name="connsiteY21" fmla="*/ 397201 h 708352"/>
              <a:gd name="connsiteX22" fmla="*/ 2806700 w 4775200"/>
              <a:gd name="connsiteY22" fmla="*/ 435301 h 708352"/>
              <a:gd name="connsiteX23" fmla="*/ 2835275 w 4775200"/>
              <a:gd name="connsiteY23" fmla="*/ 467051 h 708352"/>
              <a:gd name="connsiteX24" fmla="*/ 2851150 w 4775200"/>
              <a:gd name="connsiteY24" fmla="*/ 486101 h 708352"/>
              <a:gd name="connsiteX25" fmla="*/ 2886075 w 4775200"/>
              <a:gd name="connsiteY25" fmla="*/ 498801 h 708352"/>
              <a:gd name="connsiteX26" fmla="*/ 4775200 w 4775200"/>
              <a:gd name="connsiteY26" fmla="*/ 708352 h 708352"/>
              <a:gd name="connsiteX27" fmla="*/ 4775200 w 4775200"/>
              <a:gd name="connsiteY27"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62250 w 4775200"/>
              <a:gd name="connsiteY20" fmla="*/ 378152 h 708352"/>
              <a:gd name="connsiteX21" fmla="*/ 2784475 w 4775200"/>
              <a:gd name="connsiteY21" fmla="*/ 397201 h 708352"/>
              <a:gd name="connsiteX22" fmla="*/ 2806700 w 4775200"/>
              <a:gd name="connsiteY22" fmla="*/ 435301 h 708352"/>
              <a:gd name="connsiteX23" fmla="*/ 2835275 w 4775200"/>
              <a:gd name="connsiteY23" fmla="*/ 467051 h 708352"/>
              <a:gd name="connsiteX24" fmla="*/ 2851150 w 4775200"/>
              <a:gd name="connsiteY24" fmla="*/ 486101 h 708352"/>
              <a:gd name="connsiteX25" fmla="*/ 2886075 w 4775200"/>
              <a:gd name="connsiteY25" fmla="*/ 498801 h 708352"/>
              <a:gd name="connsiteX26" fmla="*/ 4775200 w 4775200"/>
              <a:gd name="connsiteY26" fmla="*/ 708352 h 708352"/>
              <a:gd name="connsiteX27" fmla="*/ 4775200 w 4775200"/>
              <a:gd name="connsiteY27"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30500 w 4775200"/>
              <a:gd name="connsiteY20" fmla="*/ 362276 h 708352"/>
              <a:gd name="connsiteX21" fmla="*/ 2762250 w 4775200"/>
              <a:gd name="connsiteY21" fmla="*/ 378152 h 708352"/>
              <a:gd name="connsiteX22" fmla="*/ 2784475 w 4775200"/>
              <a:gd name="connsiteY22" fmla="*/ 397201 h 708352"/>
              <a:gd name="connsiteX23" fmla="*/ 2806700 w 4775200"/>
              <a:gd name="connsiteY23" fmla="*/ 435301 h 708352"/>
              <a:gd name="connsiteX24" fmla="*/ 2835275 w 4775200"/>
              <a:gd name="connsiteY24" fmla="*/ 467051 h 708352"/>
              <a:gd name="connsiteX25" fmla="*/ 2851150 w 4775200"/>
              <a:gd name="connsiteY25" fmla="*/ 486101 h 708352"/>
              <a:gd name="connsiteX26" fmla="*/ 2886075 w 4775200"/>
              <a:gd name="connsiteY26" fmla="*/ 498801 h 708352"/>
              <a:gd name="connsiteX27" fmla="*/ 4775200 w 4775200"/>
              <a:gd name="connsiteY27" fmla="*/ 708352 h 708352"/>
              <a:gd name="connsiteX28" fmla="*/ 4775200 w 4775200"/>
              <a:gd name="connsiteY28"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30500 w 4775200"/>
              <a:gd name="connsiteY20" fmla="*/ 362276 h 708352"/>
              <a:gd name="connsiteX21" fmla="*/ 2762250 w 4775200"/>
              <a:gd name="connsiteY21" fmla="*/ 378152 h 708352"/>
              <a:gd name="connsiteX22" fmla="*/ 2784475 w 4775200"/>
              <a:gd name="connsiteY22" fmla="*/ 397201 h 708352"/>
              <a:gd name="connsiteX23" fmla="*/ 2806700 w 4775200"/>
              <a:gd name="connsiteY23" fmla="*/ 435301 h 708352"/>
              <a:gd name="connsiteX24" fmla="*/ 2835275 w 4775200"/>
              <a:gd name="connsiteY24" fmla="*/ 467051 h 708352"/>
              <a:gd name="connsiteX25" fmla="*/ 2851150 w 4775200"/>
              <a:gd name="connsiteY25" fmla="*/ 486101 h 708352"/>
              <a:gd name="connsiteX26" fmla="*/ 2886075 w 4775200"/>
              <a:gd name="connsiteY26" fmla="*/ 498801 h 708352"/>
              <a:gd name="connsiteX27" fmla="*/ 4775200 w 4775200"/>
              <a:gd name="connsiteY27" fmla="*/ 708352 h 708352"/>
              <a:gd name="connsiteX28" fmla="*/ 4775200 w 4775200"/>
              <a:gd name="connsiteY28"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30500 w 4775200"/>
              <a:gd name="connsiteY20" fmla="*/ 362276 h 708352"/>
              <a:gd name="connsiteX21" fmla="*/ 2762250 w 4775200"/>
              <a:gd name="connsiteY21" fmla="*/ 378152 h 708352"/>
              <a:gd name="connsiteX22" fmla="*/ 2784475 w 4775200"/>
              <a:gd name="connsiteY22" fmla="*/ 397201 h 708352"/>
              <a:gd name="connsiteX23" fmla="*/ 2806700 w 4775200"/>
              <a:gd name="connsiteY23" fmla="*/ 435301 h 708352"/>
              <a:gd name="connsiteX24" fmla="*/ 2835275 w 4775200"/>
              <a:gd name="connsiteY24" fmla="*/ 467051 h 708352"/>
              <a:gd name="connsiteX25" fmla="*/ 2854325 w 4775200"/>
              <a:gd name="connsiteY25" fmla="*/ 489276 h 708352"/>
              <a:gd name="connsiteX26" fmla="*/ 2886075 w 4775200"/>
              <a:gd name="connsiteY26" fmla="*/ 498801 h 708352"/>
              <a:gd name="connsiteX27" fmla="*/ 4775200 w 4775200"/>
              <a:gd name="connsiteY27" fmla="*/ 708352 h 708352"/>
              <a:gd name="connsiteX28" fmla="*/ 4775200 w 4775200"/>
              <a:gd name="connsiteY28"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30500 w 4775200"/>
              <a:gd name="connsiteY20" fmla="*/ 362276 h 708352"/>
              <a:gd name="connsiteX21" fmla="*/ 2762250 w 4775200"/>
              <a:gd name="connsiteY21" fmla="*/ 378152 h 708352"/>
              <a:gd name="connsiteX22" fmla="*/ 2784475 w 4775200"/>
              <a:gd name="connsiteY22" fmla="*/ 397201 h 708352"/>
              <a:gd name="connsiteX23" fmla="*/ 2806700 w 4775200"/>
              <a:gd name="connsiteY23" fmla="*/ 435301 h 708352"/>
              <a:gd name="connsiteX24" fmla="*/ 2835275 w 4775200"/>
              <a:gd name="connsiteY24" fmla="*/ 467051 h 708352"/>
              <a:gd name="connsiteX25" fmla="*/ 2854325 w 4775200"/>
              <a:gd name="connsiteY25" fmla="*/ 489276 h 708352"/>
              <a:gd name="connsiteX26" fmla="*/ 2886075 w 4775200"/>
              <a:gd name="connsiteY26" fmla="*/ 498801 h 708352"/>
              <a:gd name="connsiteX27" fmla="*/ 3411538 w 4775200"/>
              <a:gd name="connsiteY27" fmla="*/ 490070 h 708352"/>
              <a:gd name="connsiteX28" fmla="*/ 4775200 w 4775200"/>
              <a:gd name="connsiteY28" fmla="*/ 708352 h 708352"/>
              <a:gd name="connsiteX29" fmla="*/ 4775200 w 4775200"/>
              <a:gd name="connsiteY29"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30500 w 4775200"/>
              <a:gd name="connsiteY20" fmla="*/ 362276 h 708352"/>
              <a:gd name="connsiteX21" fmla="*/ 2762250 w 4775200"/>
              <a:gd name="connsiteY21" fmla="*/ 378152 h 708352"/>
              <a:gd name="connsiteX22" fmla="*/ 2784475 w 4775200"/>
              <a:gd name="connsiteY22" fmla="*/ 397201 h 708352"/>
              <a:gd name="connsiteX23" fmla="*/ 2806700 w 4775200"/>
              <a:gd name="connsiteY23" fmla="*/ 435301 h 708352"/>
              <a:gd name="connsiteX24" fmla="*/ 2835275 w 4775200"/>
              <a:gd name="connsiteY24" fmla="*/ 467051 h 708352"/>
              <a:gd name="connsiteX25" fmla="*/ 2854325 w 4775200"/>
              <a:gd name="connsiteY25" fmla="*/ 489276 h 708352"/>
              <a:gd name="connsiteX26" fmla="*/ 2886075 w 4775200"/>
              <a:gd name="connsiteY26" fmla="*/ 498801 h 708352"/>
              <a:gd name="connsiteX27" fmla="*/ 3090069 w 4775200"/>
              <a:gd name="connsiteY27" fmla="*/ 494832 h 708352"/>
              <a:gd name="connsiteX28" fmla="*/ 3411538 w 4775200"/>
              <a:gd name="connsiteY28" fmla="*/ 490070 h 708352"/>
              <a:gd name="connsiteX29" fmla="*/ 4775200 w 4775200"/>
              <a:gd name="connsiteY29" fmla="*/ 708352 h 708352"/>
              <a:gd name="connsiteX30" fmla="*/ 4775200 w 4775200"/>
              <a:gd name="connsiteY30"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30500 w 4775200"/>
              <a:gd name="connsiteY20" fmla="*/ 362276 h 708352"/>
              <a:gd name="connsiteX21" fmla="*/ 2762250 w 4775200"/>
              <a:gd name="connsiteY21" fmla="*/ 378152 h 708352"/>
              <a:gd name="connsiteX22" fmla="*/ 2784475 w 4775200"/>
              <a:gd name="connsiteY22" fmla="*/ 397201 h 708352"/>
              <a:gd name="connsiteX23" fmla="*/ 2806700 w 4775200"/>
              <a:gd name="connsiteY23" fmla="*/ 435301 h 708352"/>
              <a:gd name="connsiteX24" fmla="*/ 2835275 w 4775200"/>
              <a:gd name="connsiteY24" fmla="*/ 467051 h 708352"/>
              <a:gd name="connsiteX25" fmla="*/ 2854325 w 4775200"/>
              <a:gd name="connsiteY25" fmla="*/ 489276 h 708352"/>
              <a:gd name="connsiteX26" fmla="*/ 2886075 w 4775200"/>
              <a:gd name="connsiteY26" fmla="*/ 498801 h 708352"/>
              <a:gd name="connsiteX27" fmla="*/ 3090069 w 4775200"/>
              <a:gd name="connsiteY27" fmla="*/ 494832 h 708352"/>
              <a:gd name="connsiteX28" fmla="*/ 3411538 w 4775200"/>
              <a:gd name="connsiteY28" fmla="*/ 490070 h 708352"/>
              <a:gd name="connsiteX29" fmla="*/ 4775200 w 4775200"/>
              <a:gd name="connsiteY29" fmla="*/ 708352 h 708352"/>
              <a:gd name="connsiteX30" fmla="*/ 4775200 w 4775200"/>
              <a:gd name="connsiteY30"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30500 w 4775200"/>
              <a:gd name="connsiteY20" fmla="*/ 362276 h 708352"/>
              <a:gd name="connsiteX21" fmla="*/ 2762250 w 4775200"/>
              <a:gd name="connsiteY21" fmla="*/ 378152 h 708352"/>
              <a:gd name="connsiteX22" fmla="*/ 2784475 w 4775200"/>
              <a:gd name="connsiteY22" fmla="*/ 397201 h 708352"/>
              <a:gd name="connsiteX23" fmla="*/ 2806700 w 4775200"/>
              <a:gd name="connsiteY23" fmla="*/ 435301 h 708352"/>
              <a:gd name="connsiteX24" fmla="*/ 2835275 w 4775200"/>
              <a:gd name="connsiteY24" fmla="*/ 467051 h 708352"/>
              <a:gd name="connsiteX25" fmla="*/ 2854325 w 4775200"/>
              <a:gd name="connsiteY25" fmla="*/ 489276 h 708352"/>
              <a:gd name="connsiteX26" fmla="*/ 2886075 w 4775200"/>
              <a:gd name="connsiteY26" fmla="*/ 498801 h 708352"/>
              <a:gd name="connsiteX27" fmla="*/ 3090069 w 4775200"/>
              <a:gd name="connsiteY27" fmla="*/ 494832 h 708352"/>
              <a:gd name="connsiteX28" fmla="*/ 3411538 w 4775200"/>
              <a:gd name="connsiteY28" fmla="*/ 490070 h 708352"/>
              <a:gd name="connsiteX29" fmla="*/ 3452019 w 4775200"/>
              <a:gd name="connsiteY29" fmla="*/ 506739 h 708352"/>
              <a:gd name="connsiteX30" fmla="*/ 4775200 w 4775200"/>
              <a:gd name="connsiteY30" fmla="*/ 708352 h 708352"/>
              <a:gd name="connsiteX31" fmla="*/ 4775200 w 4775200"/>
              <a:gd name="connsiteY31"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30500 w 4775200"/>
              <a:gd name="connsiteY20" fmla="*/ 362276 h 708352"/>
              <a:gd name="connsiteX21" fmla="*/ 2762250 w 4775200"/>
              <a:gd name="connsiteY21" fmla="*/ 378152 h 708352"/>
              <a:gd name="connsiteX22" fmla="*/ 2784475 w 4775200"/>
              <a:gd name="connsiteY22" fmla="*/ 397201 h 708352"/>
              <a:gd name="connsiteX23" fmla="*/ 2806700 w 4775200"/>
              <a:gd name="connsiteY23" fmla="*/ 435301 h 708352"/>
              <a:gd name="connsiteX24" fmla="*/ 2835275 w 4775200"/>
              <a:gd name="connsiteY24" fmla="*/ 467051 h 708352"/>
              <a:gd name="connsiteX25" fmla="*/ 2854325 w 4775200"/>
              <a:gd name="connsiteY25" fmla="*/ 489276 h 708352"/>
              <a:gd name="connsiteX26" fmla="*/ 2886075 w 4775200"/>
              <a:gd name="connsiteY26" fmla="*/ 498801 h 708352"/>
              <a:gd name="connsiteX27" fmla="*/ 3090069 w 4775200"/>
              <a:gd name="connsiteY27" fmla="*/ 494832 h 708352"/>
              <a:gd name="connsiteX28" fmla="*/ 3411538 w 4775200"/>
              <a:gd name="connsiteY28" fmla="*/ 490070 h 708352"/>
              <a:gd name="connsiteX29" fmla="*/ 3452019 w 4775200"/>
              <a:gd name="connsiteY29" fmla="*/ 506739 h 708352"/>
              <a:gd name="connsiteX30" fmla="*/ 3494881 w 4775200"/>
              <a:gd name="connsiteY30" fmla="*/ 542457 h 708352"/>
              <a:gd name="connsiteX31" fmla="*/ 4775200 w 4775200"/>
              <a:gd name="connsiteY31" fmla="*/ 708352 h 708352"/>
              <a:gd name="connsiteX32" fmla="*/ 4775200 w 4775200"/>
              <a:gd name="connsiteY32"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30500 w 4775200"/>
              <a:gd name="connsiteY20" fmla="*/ 362276 h 708352"/>
              <a:gd name="connsiteX21" fmla="*/ 2762250 w 4775200"/>
              <a:gd name="connsiteY21" fmla="*/ 378152 h 708352"/>
              <a:gd name="connsiteX22" fmla="*/ 2784475 w 4775200"/>
              <a:gd name="connsiteY22" fmla="*/ 397201 h 708352"/>
              <a:gd name="connsiteX23" fmla="*/ 2806700 w 4775200"/>
              <a:gd name="connsiteY23" fmla="*/ 435301 h 708352"/>
              <a:gd name="connsiteX24" fmla="*/ 2835275 w 4775200"/>
              <a:gd name="connsiteY24" fmla="*/ 467051 h 708352"/>
              <a:gd name="connsiteX25" fmla="*/ 2854325 w 4775200"/>
              <a:gd name="connsiteY25" fmla="*/ 489276 h 708352"/>
              <a:gd name="connsiteX26" fmla="*/ 2886075 w 4775200"/>
              <a:gd name="connsiteY26" fmla="*/ 498801 h 708352"/>
              <a:gd name="connsiteX27" fmla="*/ 3090069 w 4775200"/>
              <a:gd name="connsiteY27" fmla="*/ 494832 h 708352"/>
              <a:gd name="connsiteX28" fmla="*/ 3411538 w 4775200"/>
              <a:gd name="connsiteY28" fmla="*/ 490070 h 708352"/>
              <a:gd name="connsiteX29" fmla="*/ 3452019 w 4775200"/>
              <a:gd name="connsiteY29" fmla="*/ 506739 h 708352"/>
              <a:gd name="connsiteX30" fmla="*/ 3494881 w 4775200"/>
              <a:gd name="connsiteY30" fmla="*/ 542457 h 708352"/>
              <a:gd name="connsiteX31" fmla="*/ 3542506 w 4775200"/>
              <a:gd name="connsiteY31" fmla="*/ 578176 h 708352"/>
              <a:gd name="connsiteX32" fmla="*/ 4775200 w 4775200"/>
              <a:gd name="connsiteY32" fmla="*/ 708352 h 708352"/>
              <a:gd name="connsiteX33" fmla="*/ 4775200 w 4775200"/>
              <a:gd name="connsiteY33"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30500 w 4775200"/>
              <a:gd name="connsiteY20" fmla="*/ 362276 h 708352"/>
              <a:gd name="connsiteX21" fmla="*/ 2762250 w 4775200"/>
              <a:gd name="connsiteY21" fmla="*/ 378152 h 708352"/>
              <a:gd name="connsiteX22" fmla="*/ 2784475 w 4775200"/>
              <a:gd name="connsiteY22" fmla="*/ 397201 h 708352"/>
              <a:gd name="connsiteX23" fmla="*/ 2806700 w 4775200"/>
              <a:gd name="connsiteY23" fmla="*/ 435301 h 708352"/>
              <a:gd name="connsiteX24" fmla="*/ 2835275 w 4775200"/>
              <a:gd name="connsiteY24" fmla="*/ 467051 h 708352"/>
              <a:gd name="connsiteX25" fmla="*/ 2854325 w 4775200"/>
              <a:gd name="connsiteY25" fmla="*/ 489276 h 708352"/>
              <a:gd name="connsiteX26" fmla="*/ 2886075 w 4775200"/>
              <a:gd name="connsiteY26" fmla="*/ 498801 h 708352"/>
              <a:gd name="connsiteX27" fmla="*/ 3090069 w 4775200"/>
              <a:gd name="connsiteY27" fmla="*/ 494832 h 708352"/>
              <a:gd name="connsiteX28" fmla="*/ 3411538 w 4775200"/>
              <a:gd name="connsiteY28" fmla="*/ 490070 h 708352"/>
              <a:gd name="connsiteX29" fmla="*/ 3452019 w 4775200"/>
              <a:gd name="connsiteY29" fmla="*/ 506739 h 708352"/>
              <a:gd name="connsiteX30" fmla="*/ 3494881 w 4775200"/>
              <a:gd name="connsiteY30" fmla="*/ 542457 h 708352"/>
              <a:gd name="connsiteX31" fmla="*/ 3542506 w 4775200"/>
              <a:gd name="connsiteY31" fmla="*/ 578176 h 708352"/>
              <a:gd name="connsiteX32" fmla="*/ 3578225 w 4775200"/>
              <a:gd name="connsiteY32" fmla="*/ 604370 h 708352"/>
              <a:gd name="connsiteX33" fmla="*/ 4775200 w 4775200"/>
              <a:gd name="connsiteY33" fmla="*/ 708352 h 708352"/>
              <a:gd name="connsiteX34" fmla="*/ 4775200 w 4775200"/>
              <a:gd name="connsiteY34"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30500 w 4775200"/>
              <a:gd name="connsiteY20" fmla="*/ 362276 h 708352"/>
              <a:gd name="connsiteX21" fmla="*/ 2762250 w 4775200"/>
              <a:gd name="connsiteY21" fmla="*/ 378152 h 708352"/>
              <a:gd name="connsiteX22" fmla="*/ 2784475 w 4775200"/>
              <a:gd name="connsiteY22" fmla="*/ 397201 h 708352"/>
              <a:gd name="connsiteX23" fmla="*/ 2806700 w 4775200"/>
              <a:gd name="connsiteY23" fmla="*/ 435301 h 708352"/>
              <a:gd name="connsiteX24" fmla="*/ 2835275 w 4775200"/>
              <a:gd name="connsiteY24" fmla="*/ 467051 h 708352"/>
              <a:gd name="connsiteX25" fmla="*/ 2854325 w 4775200"/>
              <a:gd name="connsiteY25" fmla="*/ 489276 h 708352"/>
              <a:gd name="connsiteX26" fmla="*/ 2886075 w 4775200"/>
              <a:gd name="connsiteY26" fmla="*/ 498801 h 708352"/>
              <a:gd name="connsiteX27" fmla="*/ 3090069 w 4775200"/>
              <a:gd name="connsiteY27" fmla="*/ 494832 h 708352"/>
              <a:gd name="connsiteX28" fmla="*/ 3411538 w 4775200"/>
              <a:gd name="connsiteY28" fmla="*/ 490070 h 708352"/>
              <a:gd name="connsiteX29" fmla="*/ 3452019 w 4775200"/>
              <a:gd name="connsiteY29" fmla="*/ 506739 h 708352"/>
              <a:gd name="connsiteX30" fmla="*/ 3494881 w 4775200"/>
              <a:gd name="connsiteY30" fmla="*/ 542457 h 708352"/>
              <a:gd name="connsiteX31" fmla="*/ 3542506 w 4775200"/>
              <a:gd name="connsiteY31" fmla="*/ 578176 h 708352"/>
              <a:gd name="connsiteX32" fmla="*/ 3578225 w 4775200"/>
              <a:gd name="connsiteY32" fmla="*/ 604370 h 708352"/>
              <a:gd name="connsiteX33" fmla="*/ 4775200 w 4775200"/>
              <a:gd name="connsiteY33" fmla="*/ 708352 h 708352"/>
              <a:gd name="connsiteX34" fmla="*/ 4775200 w 4775200"/>
              <a:gd name="connsiteY34"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30500 w 4775200"/>
              <a:gd name="connsiteY20" fmla="*/ 362276 h 708352"/>
              <a:gd name="connsiteX21" fmla="*/ 2762250 w 4775200"/>
              <a:gd name="connsiteY21" fmla="*/ 378152 h 708352"/>
              <a:gd name="connsiteX22" fmla="*/ 2784475 w 4775200"/>
              <a:gd name="connsiteY22" fmla="*/ 397201 h 708352"/>
              <a:gd name="connsiteX23" fmla="*/ 2806700 w 4775200"/>
              <a:gd name="connsiteY23" fmla="*/ 435301 h 708352"/>
              <a:gd name="connsiteX24" fmla="*/ 2835275 w 4775200"/>
              <a:gd name="connsiteY24" fmla="*/ 467051 h 708352"/>
              <a:gd name="connsiteX25" fmla="*/ 2854325 w 4775200"/>
              <a:gd name="connsiteY25" fmla="*/ 489276 h 708352"/>
              <a:gd name="connsiteX26" fmla="*/ 2886075 w 4775200"/>
              <a:gd name="connsiteY26" fmla="*/ 498801 h 708352"/>
              <a:gd name="connsiteX27" fmla="*/ 3090069 w 4775200"/>
              <a:gd name="connsiteY27" fmla="*/ 494832 h 708352"/>
              <a:gd name="connsiteX28" fmla="*/ 3411538 w 4775200"/>
              <a:gd name="connsiteY28" fmla="*/ 490070 h 708352"/>
              <a:gd name="connsiteX29" fmla="*/ 3452019 w 4775200"/>
              <a:gd name="connsiteY29" fmla="*/ 506739 h 708352"/>
              <a:gd name="connsiteX30" fmla="*/ 3494881 w 4775200"/>
              <a:gd name="connsiteY30" fmla="*/ 542457 h 708352"/>
              <a:gd name="connsiteX31" fmla="*/ 3542506 w 4775200"/>
              <a:gd name="connsiteY31" fmla="*/ 578176 h 708352"/>
              <a:gd name="connsiteX32" fmla="*/ 3578225 w 4775200"/>
              <a:gd name="connsiteY32" fmla="*/ 604370 h 708352"/>
              <a:gd name="connsiteX33" fmla="*/ 4775200 w 4775200"/>
              <a:gd name="connsiteY33" fmla="*/ 708352 h 708352"/>
              <a:gd name="connsiteX34" fmla="*/ 4775200 w 4775200"/>
              <a:gd name="connsiteY34"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30500 w 4775200"/>
              <a:gd name="connsiteY20" fmla="*/ 362276 h 708352"/>
              <a:gd name="connsiteX21" fmla="*/ 2762250 w 4775200"/>
              <a:gd name="connsiteY21" fmla="*/ 378152 h 708352"/>
              <a:gd name="connsiteX22" fmla="*/ 2784475 w 4775200"/>
              <a:gd name="connsiteY22" fmla="*/ 397201 h 708352"/>
              <a:gd name="connsiteX23" fmla="*/ 2806700 w 4775200"/>
              <a:gd name="connsiteY23" fmla="*/ 435301 h 708352"/>
              <a:gd name="connsiteX24" fmla="*/ 2835275 w 4775200"/>
              <a:gd name="connsiteY24" fmla="*/ 467051 h 708352"/>
              <a:gd name="connsiteX25" fmla="*/ 2854325 w 4775200"/>
              <a:gd name="connsiteY25" fmla="*/ 489276 h 708352"/>
              <a:gd name="connsiteX26" fmla="*/ 2886075 w 4775200"/>
              <a:gd name="connsiteY26" fmla="*/ 498801 h 708352"/>
              <a:gd name="connsiteX27" fmla="*/ 3090069 w 4775200"/>
              <a:gd name="connsiteY27" fmla="*/ 494832 h 708352"/>
              <a:gd name="connsiteX28" fmla="*/ 3411538 w 4775200"/>
              <a:gd name="connsiteY28" fmla="*/ 490070 h 708352"/>
              <a:gd name="connsiteX29" fmla="*/ 3452019 w 4775200"/>
              <a:gd name="connsiteY29" fmla="*/ 506739 h 708352"/>
              <a:gd name="connsiteX30" fmla="*/ 3494881 w 4775200"/>
              <a:gd name="connsiteY30" fmla="*/ 542457 h 708352"/>
              <a:gd name="connsiteX31" fmla="*/ 3542506 w 4775200"/>
              <a:gd name="connsiteY31" fmla="*/ 578176 h 708352"/>
              <a:gd name="connsiteX32" fmla="*/ 3578225 w 4775200"/>
              <a:gd name="connsiteY32" fmla="*/ 604370 h 708352"/>
              <a:gd name="connsiteX33" fmla="*/ 4775200 w 4775200"/>
              <a:gd name="connsiteY33" fmla="*/ 708352 h 708352"/>
              <a:gd name="connsiteX34" fmla="*/ 4775200 w 4775200"/>
              <a:gd name="connsiteY34"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30500 w 4775200"/>
              <a:gd name="connsiteY20" fmla="*/ 362276 h 708352"/>
              <a:gd name="connsiteX21" fmla="*/ 2762250 w 4775200"/>
              <a:gd name="connsiteY21" fmla="*/ 378152 h 708352"/>
              <a:gd name="connsiteX22" fmla="*/ 2784475 w 4775200"/>
              <a:gd name="connsiteY22" fmla="*/ 397201 h 708352"/>
              <a:gd name="connsiteX23" fmla="*/ 2806700 w 4775200"/>
              <a:gd name="connsiteY23" fmla="*/ 435301 h 708352"/>
              <a:gd name="connsiteX24" fmla="*/ 2835275 w 4775200"/>
              <a:gd name="connsiteY24" fmla="*/ 467051 h 708352"/>
              <a:gd name="connsiteX25" fmla="*/ 2854325 w 4775200"/>
              <a:gd name="connsiteY25" fmla="*/ 489276 h 708352"/>
              <a:gd name="connsiteX26" fmla="*/ 2886075 w 4775200"/>
              <a:gd name="connsiteY26" fmla="*/ 498801 h 708352"/>
              <a:gd name="connsiteX27" fmla="*/ 3090069 w 4775200"/>
              <a:gd name="connsiteY27" fmla="*/ 494832 h 708352"/>
              <a:gd name="connsiteX28" fmla="*/ 3411538 w 4775200"/>
              <a:gd name="connsiteY28" fmla="*/ 490070 h 708352"/>
              <a:gd name="connsiteX29" fmla="*/ 3452019 w 4775200"/>
              <a:gd name="connsiteY29" fmla="*/ 506739 h 708352"/>
              <a:gd name="connsiteX30" fmla="*/ 3494881 w 4775200"/>
              <a:gd name="connsiteY30" fmla="*/ 542457 h 708352"/>
              <a:gd name="connsiteX31" fmla="*/ 3542506 w 4775200"/>
              <a:gd name="connsiteY31" fmla="*/ 578176 h 708352"/>
              <a:gd name="connsiteX32" fmla="*/ 3578225 w 4775200"/>
              <a:gd name="connsiteY32" fmla="*/ 604370 h 708352"/>
              <a:gd name="connsiteX33" fmla="*/ 4775200 w 4775200"/>
              <a:gd name="connsiteY33" fmla="*/ 708352 h 708352"/>
              <a:gd name="connsiteX34" fmla="*/ 4775200 w 4775200"/>
              <a:gd name="connsiteY34"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30500 w 4775200"/>
              <a:gd name="connsiteY20" fmla="*/ 362276 h 708352"/>
              <a:gd name="connsiteX21" fmla="*/ 2762250 w 4775200"/>
              <a:gd name="connsiteY21" fmla="*/ 378152 h 708352"/>
              <a:gd name="connsiteX22" fmla="*/ 2784475 w 4775200"/>
              <a:gd name="connsiteY22" fmla="*/ 397201 h 708352"/>
              <a:gd name="connsiteX23" fmla="*/ 2806700 w 4775200"/>
              <a:gd name="connsiteY23" fmla="*/ 435301 h 708352"/>
              <a:gd name="connsiteX24" fmla="*/ 2835275 w 4775200"/>
              <a:gd name="connsiteY24" fmla="*/ 467051 h 708352"/>
              <a:gd name="connsiteX25" fmla="*/ 2854325 w 4775200"/>
              <a:gd name="connsiteY25" fmla="*/ 489276 h 708352"/>
              <a:gd name="connsiteX26" fmla="*/ 2886075 w 4775200"/>
              <a:gd name="connsiteY26" fmla="*/ 498801 h 708352"/>
              <a:gd name="connsiteX27" fmla="*/ 3090069 w 4775200"/>
              <a:gd name="connsiteY27" fmla="*/ 494832 h 708352"/>
              <a:gd name="connsiteX28" fmla="*/ 3411538 w 4775200"/>
              <a:gd name="connsiteY28" fmla="*/ 490070 h 708352"/>
              <a:gd name="connsiteX29" fmla="*/ 3452019 w 4775200"/>
              <a:gd name="connsiteY29" fmla="*/ 506739 h 708352"/>
              <a:gd name="connsiteX30" fmla="*/ 3494881 w 4775200"/>
              <a:gd name="connsiteY30" fmla="*/ 542457 h 708352"/>
              <a:gd name="connsiteX31" fmla="*/ 3542506 w 4775200"/>
              <a:gd name="connsiteY31" fmla="*/ 578176 h 708352"/>
              <a:gd name="connsiteX32" fmla="*/ 3573462 w 4775200"/>
              <a:gd name="connsiteY32" fmla="*/ 597226 h 708352"/>
              <a:gd name="connsiteX33" fmla="*/ 4775200 w 4775200"/>
              <a:gd name="connsiteY33" fmla="*/ 708352 h 708352"/>
              <a:gd name="connsiteX34" fmla="*/ 4775200 w 4775200"/>
              <a:gd name="connsiteY34"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30500 w 4775200"/>
              <a:gd name="connsiteY20" fmla="*/ 362276 h 708352"/>
              <a:gd name="connsiteX21" fmla="*/ 2762250 w 4775200"/>
              <a:gd name="connsiteY21" fmla="*/ 378152 h 708352"/>
              <a:gd name="connsiteX22" fmla="*/ 2784475 w 4775200"/>
              <a:gd name="connsiteY22" fmla="*/ 397201 h 708352"/>
              <a:gd name="connsiteX23" fmla="*/ 2806700 w 4775200"/>
              <a:gd name="connsiteY23" fmla="*/ 435301 h 708352"/>
              <a:gd name="connsiteX24" fmla="*/ 2835275 w 4775200"/>
              <a:gd name="connsiteY24" fmla="*/ 467051 h 708352"/>
              <a:gd name="connsiteX25" fmla="*/ 2854325 w 4775200"/>
              <a:gd name="connsiteY25" fmla="*/ 489276 h 708352"/>
              <a:gd name="connsiteX26" fmla="*/ 2886075 w 4775200"/>
              <a:gd name="connsiteY26" fmla="*/ 498801 h 708352"/>
              <a:gd name="connsiteX27" fmla="*/ 3090069 w 4775200"/>
              <a:gd name="connsiteY27" fmla="*/ 494832 h 708352"/>
              <a:gd name="connsiteX28" fmla="*/ 3411538 w 4775200"/>
              <a:gd name="connsiteY28" fmla="*/ 490070 h 708352"/>
              <a:gd name="connsiteX29" fmla="*/ 3452019 w 4775200"/>
              <a:gd name="connsiteY29" fmla="*/ 506739 h 708352"/>
              <a:gd name="connsiteX30" fmla="*/ 3494881 w 4775200"/>
              <a:gd name="connsiteY30" fmla="*/ 542457 h 708352"/>
              <a:gd name="connsiteX31" fmla="*/ 3542506 w 4775200"/>
              <a:gd name="connsiteY31" fmla="*/ 578176 h 708352"/>
              <a:gd name="connsiteX32" fmla="*/ 3573462 w 4775200"/>
              <a:gd name="connsiteY32" fmla="*/ 597226 h 708352"/>
              <a:gd name="connsiteX33" fmla="*/ 3621088 w 4775200"/>
              <a:gd name="connsiteY33" fmla="*/ 599607 h 708352"/>
              <a:gd name="connsiteX34" fmla="*/ 4775200 w 4775200"/>
              <a:gd name="connsiteY34" fmla="*/ 708352 h 708352"/>
              <a:gd name="connsiteX35" fmla="*/ 4775200 w 4775200"/>
              <a:gd name="connsiteY35"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30500 w 4775200"/>
              <a:gd name="connsiteY20" fmla="*/ 362276 h 708352"/>
              <a:gd name="connsiteX21" fmla="*/ 2762250 w 4775200"/>
              <a:gd name="connsiteY21" fmla="*/ 378152 h 708352"/>
              <a:gd name="connsiteX22" fmla="*/ 2784475 w 4775200"/>
              <a:gd name="connsiteY22" fmla="*/ 397201 h 708352"/>
              <a:gd name="connsiteX23" fmla="*/ 2806700 w 4775200"/>
              <a:gd name="connsiteY23" fmla="*/ 435301 h 708352"/>
              <a:gd name="connsiteX24" fmla="*/ 2835275 w 4775200"/>
              <a:gd name="connsiteY24" fmla="*/ 467051 h 708352"/>
              <a:gd name="connsiteX25" fmla="*/ 2854325 w 4775200"/>
              <a:gd name="connsiteY25" fmla="*/ 489276 h 708352"/>
              <a:gd name="connsiteX26" fmla="*/ 2886075 w 4775200"/>
              <a:gd name="connsiteY26" fmla="*/ 498801 h 708352"/>
              <a:gd name="connsiteX27" fmla="*/ 3090069 w 4775200"/>
              <a:gd name="connsiteY27" fmla="*/ 494832 h 708352"/>
              <a:gd name="connsiteX28" fmla="*/ 3411538 w 4775200"/>
              <a:gd name="connsiteY28" fmla="*/ 490070 h 708352"/>
              <a:gd name="connsiteX29" fmla="*/ 3452019 w 4775200"/>
              <a:gd name="connsiteY29" fmla="*/ 506739 h 708352"/>
              <a:gd name="connsiteX30" fmla="*/ 3494881 w 4775200"/>
              <a:gd name="connsiteY30" fmla="*/ 542457 h 708352"/>
              <a:gd name="connsiteX31" fmla="*/ 3542506 w 4775200"/>
              <a:gd name="connsiteY31" fmla="*/ 578176 h 708352"/>
              <a:gd name="connsiteX32" fmla="*/ 3573462 w 4775200"/>
              <a:gd name="connsiteY32" fmla="*/ 597226 h 708352"/>
              <a:gd name="connsiteX33" fmla="*/ 3621088 w 4775200"/>
              <a:gd name="connsiteY33" fmla="*/ 599607 h 708352"/>
              <a:gd name="connsiteX34" fmla="*/ 4068763 w 4775200"/>
              <a:gd name="connsiteY34" fmla="*/ 609132 h 708352"/>
              <a:gd name="connsiteX35" fmla="*/ 4775200 w 4775200"/>
              <a:gd name="connsiteY35" fmla="*/ 708352 h 708352"/>
              <a:gd name="connsiteX36" fmla="*/ 4775200 w 4775200"/>
              <a:gd name="connsiteY36"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30500 w 4775200"/>
              <a:gd name="connsiteY20" fmla="*/ 362276 h 708352"/>
              <a:gd name="connsiteX21" fmla="*/ 2762250 w 4775200"/>
              <a:gd name="connsiteY21" fmla="*/ 378152 h 708352"/>
              <a:gd name="connsiteX22" fmla="*/ 2784475 w 4775200"/>
              <a:gd name="connsiteY22" fmla="*/ 397201 h 708352"/>
              <a:gd name="connsiteX23" fmla="*/ 2806700 w 4775200"/>
              <a:gd name="connsiteY23" fmla="*/ 435301 h 708352"/>
              <a:gd name="connsiteX24" fmla="*/ 2835275 w 4775200"/>
              <a:gd name="connsiteY24" fmla="*/ 467051 h 708352"/>
              <a:gd name="connsiteX25" fmla="*/ 2854325 w 4775200"/>
              <a:gd name="connsiteY25" fmla="*/ 489276 h 708352"/>
              <a:gd name="connsiteX26" fmla="*/ 2886075 w 4775200"/>
              <a:gd name="connsiteY26" fmla="*/ 498801 h 708352"/>
              <a:gd name="connsiteX27" fmla="*/ 3090069 w 4775200"/>
              <a:gd name="connsiteY27" fmla="*/ 494832 h 708352"/>
              <a:gd name="connsiteX28" fmla="*/ 3411538 w 4775200"/>
              <a:gd name="connsiteY28" fmla="*/ 494832 h 708352"/>
              <a:gd name="connsiteX29" fmla="*/ 3452019 w 4775200"/>
              <a:gd name="connsiteY29" fmla="*/ 506739 h 708352"/>
              <a:gd name="connsiteX30" fmla="*/ 3494881 w 4775200"/>
              <a:gd name="connsiteY30" fmla="*/ 542457 h 708352"/>
              <a:gd name="connsiteX31" fmla="*/ 3542506 w 4775200"/>
              <a:gd name="connsiteY31" fmla="*/ 578176 h 708352"/>
              <a:gd name="connsiteX32" fmla="*/ 3573462 w 4775200"/>
              <a:gd name="connsiteY32" fmla="*/ 597226 h 708352"/>
              <a:gd name="connsiteX33" fmla="*/ 3621088 w 4775200"/>
              <a:gd name="connsiteY33" fmla="*/ 599607 h 708352"/>
              <a:gd name="connsiteX34" fmla="*/ 4068763 w 4775200"/>
              <a:gd name="connsiteY34" fmla="*/ 609132 h 708352"/>
              <a:gd name="connsiteX35" fmla="*/ 4775200 w 4775200"/>
              <a:gd name="connsiteY35" fmla="*/ 708352 h 708352"/>
              <a:gd name="connsiteX36" fmla="*/ 4775200 w 4775200"/>
              <a:gd name="connsiteY36"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30500 w 4775200"/>
              <a:gd name="connsiteY20" fmla="*/ 362276 h 708352"/>
              <a:gd name="connsiteX21" fmla="*/ 2762250 w 4775200"/>
              <a:gd name="connsiteY21" fmla="*/ 378152 h 708352"/>
              <a:gd name="connsiteX22" fmla="*/ 2784475 w 4775200"/>
              <a:gd name="connsiteY22" fmla="*/ 397201 h 708352"/>
              <a:gd name="connsiteX23" fmla="*/ 2806700 w 4775200"/>
              <a:gd name="connsiteY23" fmla="*/ 435301 h 708352"/>
              <a:gd name="connsiteX24" fmla="*/ 2835275 w 4775200"/>
              <a:gd name="connsiteY24" fmla="*/ 467051 h 708352"/>
              <a:gd name="connsiteX25" fmla="*/ 2854325 w 4775200"/>
              <a:gd name="connsiteY25" fmla="*/ 489276 h 708352"/>
              <a:gd name="connsiteX26" fmla="*/ 2886075 w 4775200"/>
              <a:gd name="connsiteY26" fmla="*/ 498801 h 708352"/>
              <a:gd name="connsiteX27" fmla="*/ 3090069 w 4775200"/>
              <a:gd name="connsiteY27" fmla="*/ 494832 h 708352"/>
              <a:gd name="connsiteX28" fmla="*/ 3411538 w 4775200"/>
              <a:gd name="connsiteY28" fmla="*/ 494832 h 708352"/>
              <a:gd name="connsiteX29" fmla="*/ 3435350 w 4775200"/>
              <a:gd name="connsiteY29" fmla="*/ 497214 h 708352"/>
              <a:gd name="connsiteX30" fmla="*/ 3452019 w 4775200"/>
              <a:gd name="connsiteY30" fmla="*/ 506739 h 708352"/>
              <a:gd name="connsiteX31" fmla="*/ 3494881 w 4775200"/>
              <a:gd name="connsiteY31" fmla="*/ 542457 h 708352"/>
              <a:gd name="connsiteX32" fmla="*/ 3542506 w 4775200"/>
              <a:gd name="connsiteY32" fmla="*/ 578176 h 708352"/>
              <a:gd name="connsiteX33" fmla="*/ 3573462 w 4775200"/>
              <a:gd name="connsiteY33" fmla="*/ 597226 h 708352"/>
              <a:gd name="connsiteX34" fmla="*/ 3621088 w 4775200"/>
              <a:gd name="connsiteY34" fmla="*/ 599607 h 708352"/>
              <a:gd name="connsiteX35" fmla="*/ 4068763 w 4775200"/>
              <a:gd name="connsiteY35" fmla="*/ 609132 h 708352"/>
              <a:gd name="connsiteX36" fmla="*/ 4775200 w 4775200"/>
              <a:gd name="connsiteY36" fmla="*/ 708352 h 708352"/>
              <a:gd name="connsiteX37" fmla="*/ 4775200 w 4775200"/>
              <a:gd name="connsiteY37"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30500 w 4775200"/>
              <a:gd name="connsiteY20" fmla="*/ 362276 h 708352"/>
              <a:gd name="connsiteX21" fmla="*/ 2762250 w 4775200"/>
              <a:gd name="connsiteY21" fmla="*/ 378152 h 708352"/>
              <a:gd name="connsiteX22" fmla="*/ 2784475 w 4775200"/>
              <a:gd name="connsiteY22" fmla="*/ 397201 h 708352"/>
              <a:gd name="connsiteX23" fmla="*/ 2806700 w 4775200"/>
              <a:gd name="connsiteY23" fmla="*/ 435301 h 708352"/>
              <a:gd name="connsiteX24" fmla="*/ 2835275 w 4775200"/>
              <a:gd name="connsiteY24" fmla="*/ 467051 h 708352"/>
              <a:gd name="connsiteX25" fmla="*/ 2854325 w 4775200"/>
              <a:gd name="connsiteY25" fmla="*/ 489276 h 708352"/>
              <a:gd name="connsiteX26" fmla="*/ 2886075 w 4775200"/>
              <a:gd name="connsiteY26" fmla="*/ 498801 h 708352"/>
              <a:gd name="connsiteX27" fmla="*/ 3090069 w 4775200"/>
              <a:gd name="connsiteY27" fmla="*/ 494832 h 708352"/>
              <a:gd name="connsiteX28" fmla="*/ 3411538 w 4775200"/>
              <a:gd name="connsiteY28" fmla="*/ 494832 h 708352"/>
              <a:gd name="connsiteX29" fmla="*/ 3435350 w 4775200"/>
              <a:gd name="connsiteY29" fmla="*/ 497214 h 708352"/>
              <a:gd name="connsiteX30" fmla="*/ 3452019 w 4775200"/>
              <a:gd name="connsiteY30" fmla="*/ 506739 h 708352"/>
              <a:gd name="connsiteX31" fmla="*/ 3494881 w 4775200"/>
              <a:gd name="connsiteY31" fmla="*/ 542457 h 708352"/>
              <a:gd name="connsiteX32" fmla="*/ 3542506 w 4775200"/>
              <a:gd name="connsiteY32" fmla="*/ 578176 h 708352"/>
              <a:gd name="connsiteX33" fmla="*/ 3573462 w 4775200"/>
              <a:gd name="connsiteY33" fmla="*/ 597226 h 708352"/>
              <a:gd name="connsiteX34" fmla="*/ 3621088 w 4775200"/>
              <a:gd name="connsiteY34" fmla="*/ 599607 h 708352"/>
              <a:gd name="connsiteX35" fmla="*/ 4068763 w 4775200"/>
              <a:gd name="connsiteY35" fmla="*/ 609132 h 708352"/>
              <a:gd name="connsiteX36" fmla="*/ 4775200 w 4775200"/>
              <a:gd name="connsiteY36" fmla="*/ 708352 h 708352"/>
              <a:gd name="connsiteX37" fmla="*/ 4775200 w 4775200"/>
              <a:gd name="connsiteY37"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30500 w 4775200"/>
              <a:gd name="connsiteY20" fmla="*/ 362276 h 708352"/>
              <a:gd name="connsiteX21" fmla="*/ 2762250 w 4775200"/>
              <a:gd name="connsiteY21" fmla="*/ 378152 h 708352"/>
              <a:gd name="connsiteX22" fmla="*/ 2784475 w 4775200"/>
              <a:gd name="connsiteY22" fmla="*/ 397201 h 708352"/>
              <a:gd name="connsiteX23" fmla="*/ 2806700 w 4775200"/>
              <a:gd name="connsiteY23" fmla="*/ 435301 h 708352"/>
              <a:gd name="connsiteX24" fmla="*/ 2835275 w 4775200"/>
              <a:gd name="connsiteY24" fmla="*/ 467051 h 708352"/>
              <a:gd name="connsiteX25" fmla="*/ 2854325 w 4775200"/>
              <a:gd name="connsiteY25" fmla="*/ 489276 h 708352"/>
              <a:gd name="connsiteX26" fmla="*/ 2886075 w 4775200"/>
              <a:gd name="connsiteY26" fmla="*/ 498801 h 708352"/>
              <a:gd name="connsiteX27" fmla="*/ 3090069 w 4775200"/>
              <a:gd name="connsiteY27" fmla="*/ 494832 h 708352"/>
              <a:gd name="connsiteX28" fmla="*/ 3411538 w 4775200"/>
              <a:gd name="connsiteY28" fmla="*/ 494832 h 708352"/>
              <a:gd name="connsiteX29" fmla="*/ 3435350 w 4775200"/>
              <a:gd name="connsiteY29" fmla="*/ 497214 h 708352"/>
              <a:gd name="connsiteX30" fmla="*/ 3452019 w 4775200"/>
              <a:gd name="connsiteY30" fmla="*/ 506739 h 708352"/>
              <a:gd name="connsiteX31" fmla="*/ 3494881 w 4775200"/>
              <a:gd name="connsiteY31" fmla="*/ 542457 h 708352"/>
              <a:gd name="connsiteX32" fmla="*/ 3530600 w 4775200"/>
              <a:gd name="connsiteY32" fmla="*/ 578176 h 708352"/>
              <a:gd name="connsiteX33" fmla="*/ 3573462 w 4775200"/>
              <a:gd name="connsiteY33" fmla="*/ 597226 h 708352"/>
              <a:gd name="connsiteX34" fmla="*/ 3621088 w 4775200"/>
              <a:gd name="connsiteY34" fmla="*/ 599607 h 708352"/>
              <a:gd name="connsiteX35" fmla="*/ 4068763 w 4775200"/>
              <a:gd name="connsiteY35" fmla="*/ 609132 h 708352"/>
              <a:gd name="connsiteX36" fmla="*/ 4775200 w 4775200"/>
              <a:gd name="connsiteY36" fmla="*/ 708352 h 708352"/>
              <a:gd name="connsiteX37" fmla="*/ 4775200 w 4775200"/>
              <a:gd name="connsiteY37"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30500 w 4775200"/>
              <a:gd name="connsiteY20" fmla="*/ 362276 h 708352"/>
              <a:gd name="connsiteX21" fmla="*/ 2762250 w 4775200"/>
              <a:gd name="connsiteY21" fmla="*/ 378152 h 708352"/>
              <a:gd name="connsiteX22" fmla="*/ 2784475 w 4775200"/>
              <a:gd name="connsiteY22" fmla="*/ 397201 h 708352"/>
              <a:gd name="connsiteX23" fmla="*/ 2806700 w 4775200"/>
              <a:gd name="connsiteY23" fmla="*/ 435301 h 708352"/>
              <a:gd name="connsiteX24" fmla="*/ 2835275 w 4775200"/>
              <a:gd name="connsiteY24" fmla="*/ 467051 h 708352"/>
              <a:gd name="connsiteX25" fmla="*/ 2854325 w 4775200"/>
              <a:gd name="connsiteY25" fmla="*/ 489276 h 708352"/>
              <a:gd name="connsiteX26" fmla="*/ 2886075 w 4775200"/>
              <a:gd name="connsiteY26" fmla="*/ 498801 h 708352"/>
              <a:gd name="connsiteX27" fmla="*/ 3090069 w 4775200"/>
              <a:gd name="connsiteY27" fmla="*/ 494832 h 708352"/>
              <a:gd name="connsiteX28" fmla="*/ 3411538 w 4775200"/>
              <a:gd name="connsiteY28" fmla="*/ 494832 h 708352"/>
              <a:gd name="connsiteX29" fmla="*/ 3435350 w 4775200"/>
              <a:gd name="connsiteY29" fmla="*/ 497214 h 708352"/>
              <a:gd name="connsiteX30" fmla="*/ 3452019 w 4775200"/>
              <a:gd name="connsiteY30" fmla="*/ 506739 h 708352"/>
              <a:gd name="connsiteX31" fmla="*/ 3494881 w 4775200"/>
              <a:gd name="connsiteY31" fmla="*/ 542457 h 708352"/>
              <a:gd name="connsiteX32" fmla="*/ 3530600 w 4775200"/>
              <a:gd name="connsiteY32" fmla="*/ 578176 h 708352"/>
              <a:gd name="connsiteX33" fmla="*/ 3573462 w 4775200"/>
              <a:gd name="connsiteY33" fmla="*/ 597226 h 708352"/>
              <a:gd name="connsiteX34" fmla="*/ 3621088 w 4775200"/>
              <a:gd name="connsiteY34" fmla="*/ 599607 h 708352"/>
              <a:gd name="connsiteX35" fmla="*/ 4068763 w 4775200"/>
              <a:gd name="connsiteY35" fmla="*/ 609132 h 708352"/>
              <a:gd name="connsiteX36" fmla="*/ 4775200 w 4775200"/>
              <a:gd name="connsiteY36" fmla="*/ 708352 h 708352"/>
              <a:gd name="connsiteX37" fmla="*/ 4775200 w 4775200"/>
              <a:gd name="connsiteY37"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30500 w 4775200"/>
              <a:gd name="connsiteY20" fmla="*/ 362276 h 708352"/>
              <a:gd name="connsiteX21" fmla="*/ 2762250 w 4775200"/>
              <a:gd name="connsiteY21" fmla="*/ 378152 h 708352"/>
              <a:gd name="connsiteX22" fmla="*/ 2784475 w 4775200"/>
              <a:gd name="connsiteY22" fmla="*/ 397201 h 708352"/>
              <a:gd name="connsiteX23" fmla="*/ 2806700 w 4775200"/>
              <a:gd name="connsiteY23" fmla="*/ 435301 h 708352"/>
              <a:gd name="connsiteX24" fmla="*/ 2835275 w 4775200"/>
              <a:gd name="connsiteY24" fmla="*/ 467051 h 708352"/>
              <a:gd name="connsiteX25" fmla="*/ 2854325 w 4775200"/>
              <a:gd name="connsiteY25" fmla="*/ 489276 h 708352"/>
              <a:gd name="connsiteX26" fmla="*/ 2886075 w 4775200"/>
              <a:gd name="connsiteY26" fmla="*/ 498801 h 708352"/>
              <a:gd name="connsiteX27" fmla="*/ 3090069 w 4775200"/>
              <a:gd name="connsiteY27" fmla="*/ 494832 h 708352"/>
              <a:gd name="connsiteX28" fmla="*/ 3411538 w 4775200"/>
              <a:gd name="connsiteY28" fmla="*/ 494832 h 708352"/>
              <a:gd name="connsiteX29" fmla="*/ 3435350 w 4775200"/>
              <a:gd name="connsiteY29" fmla="*/ 497214 h 708352"/>
              <a:gd name="connsiteX30" fmla="*/ 3452019 w 4775200"/>
              <a:gd name="connsiteY30" fmla="*/ 506739 h 708352"/>
              <a:gd name="connsiteX31" fmla="*/ 3494881 w 4775200"/>
              <a:gd name="connsiteY31" fmla="*/ 542457 h 708352"/>
              <a:gd name="connsiteX32" fmla="*/ 3530600 w 4775200"/>
              <a:gd name="connsiteY32" fmla="*/ 578176 h 708352"/>
              <a:gd name="connsiteX33" fmla="*/ 3573462 w 4775200"/>
              <a:gd name="connsiteY33" fmla="*/ 597226 h 708352"/>
              <a:gd name="connsiteX34" fmla="*/ 3621088 w 4775200"/>
              <a:gd name="connsiteY34" fmla="*/ 599607 h 708352"/>
              <a:gd name="connsiteX35" fmla="*/ 4073526 w 4775200"/>
              <a:gd name="connsiteY35" fmla="*/ 599607 h 708352"/>
              <a:gd name="connsiteX36" fmla="*/ 4775200 w 4775200"/>
              <a:gd name="connsiteY36" fmla="*/ 708352 h 708352"/>
              <a:gd name="connsiteX37" fmla="*/ 4775200 w 4775200"/>
              <a:gd name="connsiteY37"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30500 w 4775200"/>
              <a:gd name="connsiteY20" fmla="*/ 362276 h 708352"/>
              <a:gd name="connsiteX21" fmla="*/ 2762250 w 4775200"/>
              <a:gd name="connsiteY21" fmla="*/ 378152 h 708352"/>
              <a:gd name="connsiteX22" fmla="*/ 2784475 w 4775200"/>
              <a:gd name="connsiteY22" fmla="*/ 397201 h 708352"/>
              <a:gd name="connsiteX23" fmla="*/ 2806700 w 4775200"/>
              <a:gd name="connsiteY23" fmla="*/ 435301 h 708352"/>
              <a:gd name="connsiteX24" fmla="*/ 2835275 w 4775200"/>
              <a:gd name="connsiteY24" fmla="*/ 467051 h 708352"/>
              <a:gd name="connsiteX25" fmla="*/ 2854325 w 4775200"/>
              <a:gd name="connsiteY25" fmla="*/ 489276 h 708352"/>
              <a:gd name="connsiteX26" fmla="*/ 2886075 w 4775200"/>
              <a:gd name="connsiteY26" fmla="*/ 498801 h 708352"/>
              <a:gd name="connsiteX27" fmla="*/ 3090069 w 4775200"/>
              <a:gd name="connsiteY27" fmla="*/ 494832 h 708352"/>
              <a:gd name="connsiteX28" fmla="*/ 3411538 w 4775200"/>
              <a:gd name="connsiteY28" fmla="*/ 494832 h 708352"/>
              <a:gd name="connsiteX29" fmla="*/ 3435350 w 4775200"/>
              <a:gd name="connsiteY29" fmla="*/ 497214 h 708352"/>
              <a:gd name="connsiteX30" fmla="*/ 3452019 w 4775200"/>
              <a:gd name="connsiteY30" fmla="*/ 506739 h 708352"/>
              <a:gd name="connsiteX31" fmla="*/ 3494881 w 4775200"/>
              <a:gd name="connsiteY31" fmla="*/ 542457 h 708352"/>
              <a:gd name="connsiteX32" fmla="*/ 3530600 w 4775200"/>
              <a:gd name="connsiteY32" fmla="*/ 578176 h 708352"/>
              <a:gd name="connsiteX33" fmla="*/ 3573462 w 4775200"/>
              <a:gd name="connsiteY33" fmla="*/ 597226 h 708352"/>
              <a:gd name="connsiteX34" fmla="*/ 3621088 w 4775200"/>
              <a:gd name="connsiteY34" fmla="*/ 599607 h 708352"/>
              <a:gd name="connsiteX35" fmla="*/ 4073526 w 4775200"/>
              <a:gd name="connsiteY35" fmla="*/ 599607 h 708352"/>
              <a:gd name="connsiteX36" fmla="*/ 4106863 w 4775200"/>
              <a:gd name="connsiteY36" fmla="*/ 599607 h 708352"/>
              <a:gd name="connsiteX37" fmla="*/ 4775200 w 4775200"/>
              <a:gd name="connsiteY37" fmla="*/ 708352 h 708352"/>
              <a:gd name="connsiteX38" fmla="*/ 4775200 w 4775200"/>
              <a:gd name="connsiteY38"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30500 w 4775200"/>
              <a:gd name="connsiteY20" fmla="*/ 362276 h 708352"/>
              <a:gd name="connsiteX21" fmla="*/ 2762250 w 4775200"/>
              <a:gd name="connsiteY21" fmla="*/ 378152 h 708352"/>
              <a:gd name="connsiteX22" fmla="*/ 2784475 w 4775200"/>
              <a:gd name="connsiteY22" fmla="*/ 397201 h 708352"/>
              <a:gd name="connsiteX23" fmla="*/ 2806700 w 4775200"/>
              <a:gd name="connsiteY23" fmla="*/ 435301 h 708352"/>
              <a:gd name="connsiteX24" fmla="*/ 2835275 w 4775200"/>
              <a:gd name="connsiteY24" fmla="*/ 467051 h 708352"/>
              <a:gd name="connsiteX25" fmla="*/ 2854325 w 4775200"/>
              <a:gd name="connsiteY25" fmla="*/ 489276 h 708352"/>
              <a:gd name="connsiteX26" fmla="*/ 2886075 w 4775200"/>
              <a:gd name="connsiteY26" fmla="*/ 498801 h 708352"/>
              <a:gd name="connsiteX27" fmla="*/ 3090069 w 4775200"/>
              <a:gd name="connsiteY27" fmla="*/ 494832 h 708352"/>
              <a:gd name="connsiteX28" fmla="*/ 3411538 w 4775200"/>
              <a:gd name="connsiteY28" fmla="*/ 494832 h 708352"/>
              <a:gd name="connsiteX29" fmla="*/ 3435350 w 4775200"/>
              <a:gd name="connsiteY29" fmla="*/ 497214 h 708352"/>
              <a:gd name="connsiteX30" fmla="*/ 3452019 w 4775200"/>
              <a:gd name="connsiteY30" fmla="*/ 506739 h 708352"/>
              <a:gd name="connsiteX31" fmla="*/ 3494881 w 4775200"/>
              <a:gd name="connsiteY31" fmla="*/ 542457 h 708352"/>
              <a:gd name="connsiteX32" fmla="*/ 3530600 w 4775200"/>
              <a:gd name="connsiteY32" fmla="*/ 578176 h 708352"/>
              <a:gd name="connsiteX33" fmla="*/ 3573462 w 4775200"/>
              <a:gd name="connsiteY33" fmla="*/ 597226 h 708352"/>
              <a:gd name="connsiteX34" fmla="*/ 3621088 w 4775200"/>
              <a:gd name="connsiteY34" fmla="*/ 599607 h 708352"/>
              <a:gd name="connsiteX35" fmla="*/ 4073526 w 4775200"/>
              <a:gd name="connsiteY35" fmla="*/ 599607 h 708352"/>
              <a:gd name="connsiteX36" fmla="*/ 4106863 w 4775200"/>
              <a:gd name="connsiteY36" fmla="*/ 599607 h 708352"/>
              <a:gd name="connsiteX37" fmla="*/ 4147344 w 4775200"/>
              <a:gd name="connsiteY37" fmla="*/ 611514 h 708352"/>
              <a:gd name="connsiteX38" fmla="*/ 4775200 w 4775200"/>
              <a:gd name="connsiteY38" fmla="*/ 708352 h 708352"/>
              <a:gd name="connsiteX39" fmla="*/ 4775200 w 4775200"/>
              <a:gd name="connsiteY39"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30500 w 4775200"/>
              <a:gd name="connsiteY20" fmla="*/ 362276 h 708352"/>
              <a:gd name="connsiteX21" fmla="*/ 2762250 w 4775200"/>
              <a:gd name="connsiteY21" fmla="*/ 378152 h 708352"/>
              <a:gd name="connsiteX22" fmla="*/ 2784475 w 4775200"/>
              <a:gd name="connsiteY22" fmla="*/ 397201 h 708352"/>
              <a:gd name="connsiteX23" fmla="*/ 2806700 w 4775200"/>
              <a:gd name="connsiteY23" fmla="*/ 435301 h 708352"/>
              <a:gd name="connsiteX24" fmla="*/ 2835275 w 4775200"/>
              <a:gd name="connsiteY24" fmla="*/ 467051 h 708352"/>
              <a:gd name="connsiteX25" fmla="*/ 2854325 w 4775200"/>
              <a:gd name="connsiteY25" fmla="*/ 489276 h 708352"/>
              <a:gd name="connsiteX26" fmla="*/ 2886075 w 4775200"/>
              <a:gd name="connsiteY26" fmla="*/ 498801 h 708352"/>
              <a:gd name="connsiteX27" fmla="*/ 3090069 w 4775200"/>
              <a:gd name="connsiteY27" fmla="*/ 494832 h 708352"/>
              <a:gd name="connsiteX28" fmla="*/ 3411538 w 4775200"/>
              <a:gd name="connsiteY28" fmla="*/ 494832 h 708352"/>
              <a:gd name="connsiteX29" fmla="*/ 3435350 w 4775200"/>
              <a:gd name="connsiteY29" fmla="*/ 497214 h 708352"/>
              <a:gd name="connsiteX30" fmla="*/ 3452019 w 4775200"/>
              <a:gd name="connsiteY30" fmla="*/ 506739 h 708352"/>
              <a:gd name="connsiteX31" fmla="*/ 3494881 w 4775200"/>
              <a:gd name="connsiteY31" fmla="*/ 542457 h 708352"/>
              <a:gd name="connsiteX32" fmla="*/ 3530600 w 4775200"/>
              <a:gd name="connsiteY32" fmla="*/ 578176 h 708352"/>
              <a:gd name="connsiteX33" fmla="*/ 3573462 w 4775200"/>
              <a:gd name="connsiteY33" fmla="*/ 597226 h 708352"/>
              <a:gd name="connsiteX34" fmla="*/ 3621088 w 4775200"/>
              <a:gd name="connsiteY34" fmla="*/ 599607 h 708352"/>
              <a:gd name="connsiteX35" fmla="*/ 4073526 w 4775200"/>
              <a:gd name="connsiteY35" fmla="*/ 599607 h 708352"/>
              <a:gd name="connsiteX36" fmla="*/ 4106863 w 4775200"/>
              <a:gd name="connsiteY36" fmla="*/ 599607 h 708352"/>
              <a:gd name="connsiteX37" fmla="*/ 4147344 w 4775200"/>
              <a:gd name="connsiteY37" fmla="*/ 611514 h 708352"/>
              <a:gd name="connsiteX38" fmla="*/ 4171156 w 4775200"/>
              <a:gd name="connsiteY38" fmla="*/ 642470 h 708352"/>
              <a:gd name="connsiteX39" fmla="*/ 4775200 w 4775200"/>
              <a:gd name="connsiteY39" fmla="*/ 708352 h 708352"/>
              <a:gd name="connsiteX40" fmla="*/ 4775200 w 4775200"/>
              <a:gd name="connsiteY40"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30500 w 4775200"/>
              <a:gd name="connsiteY20" fmla="*/ 362276 h 708352"/>
              <a:gd name="connsiteX21" fmla="*/ 2762250 w 4775200"/>
              <a:gd name="connsiteY21" fmla="*/ 378152 h 708352"/>
              <a:gd name="connsiteX22" fmla="*/ 2784475 w 4775200"/>
              <a:gd name="connsiteY22" fmla="*/ 397201 h 708352"/>
              <a:gd name="connsiteX23" fmla="*/ 2806700 w 4775200"/>
              <a:gd name="connsiteY23" fmla="*/ 435301 h 708352"/>
              <a:gd name="connsiteX24" fmla="*/ 2835275 w 4775200"/>
              <a:gd name="connsiteY24" fmla="*/ 467051 h 708352"/>
              <a:gd name="connsiteX25" fmla="*/ 2854325 w 4775200"/>
              <a:gd name="connsiteY25" fmla="*/ 489276 h 708352"/>
              <a:gd name="connsiteX26" fmla="*/ 2886075 w 4775200"/>
              <a:gd name="connsiteY26" fmla="*/ 498801 h 708352"/>
              <a:gd name="connsiteX27" fmla="*/ 3090069 w 4775200"/>
              <a:gd name="connsiteY27" fmla="*/ 494832 h 708352"/>
              <a:gd name="connsiteX28" fmla="*/ 3411538 w 4775200"/>
              <a:gd name="connsiteY28" fmla="*/ 494832 h 708352"/>
              <a:gd name="connsiteX29" fmla="*/ 3435350 w 4775200"/>
              <a:gd name="connsiteY29" fmla="*/ 497214 h 708352"/>
              <a:gd name="connsiteX30" fmla="*/ 3452019 w 4775200"/>
              <a:gd name="connsiteY30" fmla="*/ 506739 h 708352"/>
              <a:gd name="connsiteX31" fmla="*/ 3494881 w 4775200"/>
              <a:gd name="connsiteY31" fmla="*/ 542457 h 708352"/>
              <a:gd name="connsiteX32" fmla="*/ 3530600 w 4775200"/>
              <a:gd name="connsiteY32" fmla="*/ 578176 h 708352"/>
              <a:gd name="connsiteX33" fmla="*/ 3573462 w 4775200"/>
              <a:gd name="connsiteY33" fmla="*/ 597226 h 708352"/>
              <a:gd name="connsiteX34" fmla="*/ 3621088 w 4775200"/>
              <a:gd name="connsiteY34" fmla="*/ 599607 h 708352"/>
              <a:gd name="connsiteX35" fmla="*/ 4073526 w 4775200"/>
              <a:gd name="connsiteY35" fmla="*/ 599607 h 708352"/>
              <a:gd name="connsiteX36" fmla="*/ 4106863 w 4775200"/>
              <a:gd name="connsiteY36" fmla="*/ 599607 h 708352"/>
              <a:gd name="connsiteX37" fmla="*/ 4147344 w 4775200"/>
              <a:gd name="connsiteY37" fmla="*/ 611514 h 708352"/>
              <a:gd name="connsiteX38" fmla="*/ 4171156 w 4775200"/>
              <a:gd name="connsiteY38" fmla="*/ 642470 h 708352"/>
              <a:gd name="connsiteX39" fmla="*/ 4211638 w 4775200"/>
              <a:gd name="connsiteY39" fmla="*/ 661520 h 708352"/>
              <a:gd name="connsiteX40" fmla="*/ 4775200 w 4775200"/>
              <a:gd name="connsiteY40" fmla="*/ 708352 h 708352"/>
              <a:gd name="connsiteX41" fmla="*/ 4775200 w 4775200"/>
              <a:gd name="connsiteY41"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30500 w 4775200"/>
              <a:gd name="connsiteY20" fmla="*/ 362276 h 708352"/>
              <a:gd name="connsiteX21" fmla="*/ 2762250 w 4775200"/>
              <a:gd name="connsiteY21" fmla="*/ 378152 h 708352"/>
              <a:gd name="connsiteX22" fmla="*/ 2784475 w 4775200"/>
              <a:gd name="connsiteY22" fmla="*/ 397201 h 708352"/>
              <a:gd name="connsiteX23" fmla="*/ 2806700 w 4775200"/>
              <a:gd name="connsiteY23" fmla="*/ 435301 h 708352"/>
              <a:gd name="connsiteX24" fmla="*/ 2835275 w 4775200"/>
              <a:gd name="connsiteY24" fmla="*/ 467051 h 708352"/>
              <a:gd name="connsiteX25" fmla="*/ 2854325 w 4775200"/>
              <a:gd name="connsiteY25" fmla="*/ 489276 h 708352"/>
              <a:gd name="connsiteX26" fmla="*/ 2886075 w 4775200"/>
              <a:gd name="connsiteY26" fmla="*/ 498801 h 708352"/>
              <a:gd name="connsiteX27" fmla="*/ 3090069 w 4775200"/>
              <a:gd name="connsiteY27" fmla="*/ 494832 h 708352"/>
              <a:gd name="connsiteX28" fmla="*/ 3411538 w 4775200"/>
              <a:gd name="connsiteY28" fmla="*/ 494832 h 708352"/>
              <a:gd name="connsiteX29" fmla="*/ 3435350 w 4775200"/>
              <a:gd name="connsiteY29" fmla="*/ 497214 h 708352"/>
              <a:gd name="connsiteX30" fmla="*/ 3452019 w 4775200"/>
              <a:gd name="connsiteY30" fmla="*/ 506739 h 708352"/>
              <a:gd name="connsiteX31" fmla="*/ 3494881 w 4775200"/>
              <a:gd name="connsiteY31" fmla="*/ 542457 h 708352"/>
              <a:gd name="connsiteX32" fmla="*/ 3530600 w 4775200"/>
              <a:gd name="connsiteY32" fmla="*/ 578176 h 708352"/>
              <a:gd name="connsiteX33" fmla="*/ 3573462 w 4775200"/>
              <a:gd name="connsiteY33" fmla="*/ 597226 h 708352"/>
              <a:gd name="connsiteX34" fmla="*/ 3621088 w 4775200"/>
              <a:gd name="connsiteY34" fmla="*/ 599607 h 708352"/>
              <a:gd name="connsiteX35" fmla="*/ 4073526 w 4775200"/>
              <a:gd name="connsiteY35" fmla="*/ 599607 h 708352"/>
              <a:gd name="connsiteX36" fmla="*/ 4106863 w 4775200"/>
              <a:gd name="connsiteY36" fmla="*/ 599607 h 708352"/>
              <a:gd name="connsiteX37" fmla="*/ 4147344 w 4775200"/>
              <a:gd name="connsiteY37" fmla="*/ 611514 h 708352"/>
              <a:gd name="connsiteX38" fmla="*/ 4171156 w 4775200"/>
              <a:gd name="connsiteY38" fmla="*/ 642470 h 708352"/>
              <a:gd name="connsiteX39" fmla="*/ 4211638 w 4775200"/>
              <a:gd name="connsiteY39" fmla="*/ 661520 h 708352"/>
              <a:gd name="connsiteX40" fmla="*/ 4280694 w 4775200"/>
              <a:gd name="connsiteY40" fmla="*/ 659139 h 708352"/>
              <a:gd name="connsiteX41" fmla="*/ 4775200 w 4775200"/>
              <a:gd name="connsiteY41" fmla="*/ 708352 h 708352"/>
              <a:gd name="connsiteX42" fmla="*/ 4775200 w 4775200"/>
              <a:gd name="connsiteY42"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30500 w 4775200"/>
              <a:gd name="connsiteY20" fmla="*/ 362276 h 708352"/>
              <a:gd name="connsiteX21" fmla="*/ 2762250 w 4775200"/>
              <a:gd name="connsiteY21" fmla="*/ 378152 h 708352"/>
              <a:gd name="connsiteX22" fmla="*/ 2784475 w 4775200"/>
              <a:gd name="connsiteY22" fmla="*/ 397201 h 708352"/>
              <a:gd name="connsiteX23" fmla="*/ 2806700 w 4775200"/>
              <a:gd name="connsiteY23" fmla="*/ 435301 h 708352"/>
              <a:gd name="connsiteX24" fmla="*/ 2835275 w 4775200"/>
              <a:gd name="connsiteY24" fmla="*/ 467051 h 708352"/>
              <a:gd name="connsiteX25" fmla="*/ 2854325 w 4775200"/>
              <a:gd name="connsiteY25" fmla="*/ 489276 h 708352"/>
              <a:gd name="connsiteX26" fmla="*/ 2886075 w 4775200"/>
              <a:gd name="connsiteY26" fmla="*/ 498801 h 708352"/>
              <a:gd name="connsiteX27" fmla="*/ 3090069 w 4775200"/>
              <a:gd name="connsiteY27" fmla="*/ 494832 h 708352"/>
              <a:gd name="connsiteX28" fmla="*/ 3411538 w 4775200"/>
              <a:gd name="connsiteY28" fmla="*/ 494832 h 708352"/>
              <a:gd name="connsiteX29" fmla="*/ 3435350 w 4775200"/>
              <a:gd name="connsiteY29" fmla="*/ 497214 h 708352"/>
              <a:gd name="connsiteX30" fmla="*/ 3452019 w 4775200"/>
              <a:gd name="connsiteY30" fmla="*/ 506739 h 708352"/>
              <a:gd name="connsiteX31" fmla="*/ 3494881 w 4775200"/>
              <a:gd name="connsiteY31" fmla="*/ 542457 h 708352"/>
              <a:gd name="connsiteX32" fmla="*/ 3530600 w 4775200"/>
              <a:gd name="connsiteY32" fmla="*/ 578176 h 708352"/>
              <a:gd name="connsiteX33" fmla="*/ 3573462 w 4775200"/>
              <a:gd name="connsiteY33" fmla="*/ 597226 h 708352"/>
              <a:gd name="connsiteX34" fmla="*/ 3621088 w 4775200"/>
              <a:gd name="connsiteY34" fmla="*/ 599607 h 708352"/>
              <a:gd name="connsiteX35" fmla="*/ 4073526 w 4775200"/>
              <a:gd name="connsiteY35" fmla="*/ 599607 h 708352"/>
              <a:gd name="connsiteX36" fmla="*/ 4106863 w 4775200"/>
              <a:gd name="connsiteY36" fmla="*/ 599607 h 708352"/>
              <a:gd name="connsiteX37" fmla="*/ 4147344 w 4775200"/>
              <a:gd name="connsiteY37" fmla="*/ 611514 h 708352"/>
              <a:gd name="connsiteX38" fmla="*/ 4171156 w 4775200"/>
              <a:gd name="connsiteY38" fmla="*/ 642470 h 708352"/>
              <a:gd name="connsiteX39" fmla="*/ 4214020 w 4775200"/>
              <a:gd name="connsiteY39" fmla="*/ 661520 h 708352"/>
              <a:gd name="connsiteX40" fmla="*/ 4280694 w 4775200"/>
              <a:gd name="connsiteY40" fmla="*/ 659139 h 708352"/>
              <a:gd name="connsiteX41" fmla="*/ 4775200 w 4775200"/>
              <a:gd name="connsiteY41" fmla="*/ 708352 h 708352"/>
              <a:gd name="connsiteX42" fmla="*/ 4775200 w 4775200"/>
              <a:gd name="connsiteY42"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30500 w 4775200"/>
              <a:gd name="connsiteY20" fmla="*/ 362276 h 708352"/>
              <a:gd name="connsiteX21" fmla="*/ 2762250 w 4775200"/>
              <a:gd name="connsiteY21" fmla="*/ 378152 h 708352"/>
              <a:gd name="connsiteX22" fmla="*/ 2784475 w 4775200"/>
              <a:gd name="connsiteY22" fmla="*/ 397201 h 708352"/>
              <a:gd name="connsiteX23" fmla="*/ 2806700 w 4775200"/>
              <a:gd name="connsiteY23" fmla="*/ 435301 h 708352"/>
              <a:gd name="connsiteX24" fmla="*/ 2835275 w 4775200"/>
              <a:gd name="connsiteY24" fmla="*/ 467051 h 708352"/>
              <a:gd name="connsiteX25" fmla="*/ 2854325 w 4775200"/>
              <a:gd name="connsiteY25" fmla="*/ 489276 h 708352"/>
              <a:gd name="connsiteX26" fmla="*/ 2886075 w 4775200"/>
              <a:gd name="connsiteY26" fmla="*/ 498801 h 708352"/>
              <a:gd name="connsiteX27" fmla="*/ 3090069 w 4775200"/>
              <a:gd name="connsiteY27" fmla="*/ 494832 h 708352"/>
              <a:gd name="connsiteX28" fmla="*/ 3411538 w 4775200"/>
              <a:gd name="connsiteY28" fmla="*/ 494832 h 708352"/>
              <a:gd name="connsiteX29" fmla="*/ 3435350 w 4775200"/>
              <a:gd name="connsiteY29" fmla="*/ 497214 h 708352"/>
              <a:gd name="connsiteX30" fmla="*/ 3452019 w 4775200"/>
              <a:gd name="connsiteY30" fmla="*/ 506739 h 708352"/>
              <a:gd name="connsiteX31" fmla="*/ 3494881 w 4775200"/>
              <a:gd name="connsiteY31" fmla="*/ 542457 h 708352"/>
              <a:gd name="connsiteX32" fmla="*/ 3530600 w 4775200"/>
              <a:gd name="connsiteY32" fmla="*/ 578176 h 708352"/>
              <a:gd name="connsiteX33" fmla="*/ 3573462 w 4775200"/>
              <a:gd name="connsiteY33" fmla="*/ 597226 h 708352"/>
              <a:gd name="connsiteX34" fmla="*/ 3621088 w 4775200"/>
              <a:gd name="connsiteY34" fmla="*/ 599607 h 708352"/>
              <a:gd name="connsiteX35" fmla="*/ 4073526 w 4775200"/>
              <a:gd name="connsiteY35" fmla="*/ 599607 h 708352"/>
              <a:gd name="connsiteX36" fmla="*/ 4106863 w 4775200"/>
              <a:gd name="connsiteY36" fmla="*/ 599607 h 708352"/>
              <a:gd name="connsiteX37" fmla="*/ 4147344 w 4775200"/>
              <a:gd name="connsiteY37" fmla="*/ 611514 h 708352"/>
              <a:gd name="connsiteX38" fmla="*/ 4171156 w 4775200"/>
              <a:gd name="connsiteY38" fmla="*/ 642470 h 708352"/>
              <a:gd name="connsiteX39" fmla="*/ 4214020 w 4775200"/>
              <a:gd name="connsiteY39" fmla="*/ 661520 h 708352"/>
              <a:gd name="connsiteX40" fmla="*/ 4280694 w 4775200"/>
              <a:gd name="connsiteY40" fmla="*/ 659139 h 708352"/>
              <a:gd name="connsiteX41" fmla="*/ 4775200 w 4775200"/>
              <a:gd name="connsiteY41" fmla="*/ 708352 h 708352"/>
              <a:gd name="connsiteX42" fmla="*/ 4775200 w 4775200"/>
              <a:gd name="connsiteY42"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30500 w 4775200"/>
              <a:gd name="connsiteY20" fmla="*/ 362276 h 708352"/>
              <a:gd name="connsiteX21" fmla="*/ 2762250 w 4775200"/>
              <a:gd name="connsiteY21" fmla="*/ 378152 h 708352"/>
              <a:gd name="connsiteX22" fmla="*/ 2784475 w 4775200"/>
              <a:gd name="connsiteY22" fmla="*/ 397201 h 708352"/>
              <a:gd name="connsiteX23" fmla="*/ 2806700 w 4775200"/>
              <a:gd name="connsiteY23" fmla="*/ 435301 h 708352"/>
              <a:gd name="connsiteX24" fmla="*/ 2835275 w 4775200"/>
              <a:gd name="connsiteY24" fmla="*/ 467051 h 708352"/>
              <a:gd name="connsiteX25" fmla="*/ 2854325 w 4775200"/>
              <a:gd name="connsiteY25" fmla="*/ 489276 h 708352"/>
              <a:gd name="connsiteX26" fmla="*/ 2886075 w 4775200"/>
              <a:gd name="connsiteY26" fmla="*/ 498801 h 708352"/>
              <a:gd name="connsiteX27" fmla="*/ 3090069 w 4775200"/>
              <a:gd name="connsiteY27" fmla="*/ 494832 h 708352"/>
              <a:gd name="connsiteX28" fmla="*/ 3411538 w 4775200"/>
              <a:gd name="connsiteY28" fmla="*/ 494832 h 708352"/>
              <a:gd name="connsiteX29" fmla="*/ 3435350 w 4775200"/>
              <a:gd name="connsiteY29" fmla="*/ 497214 h 708352"/>
              <a:gd name="connsiteX30" fmla="*/ 3452019 w 4775200"/>
              <a:gd name="connsiteY30" fmla="*/ 506739 h 708352"/>
              <a:gd name="connsiteX31" fmla="*/ 3494881 w 4775200"/>
              <a:gd name="connsiteY31" fmla="*/ 542457 h 708352"/>
              <a:gd name="connsiteX32" fmla="*/ 3530600 w 4775200"/>
              <a:gd name="connsiteY32" fmla="*/ 578176 h 708352"/>
              <a:gd name="connsiteX33" fmla="*/ 3573462 w 4775200"/>
              <a:gd name="connsiteY33" fmla="*/ 597226 h 708352"/>
              <a:gd name="connsiteX34" fmla="*/ 3621088 w 4775200"/>
              <a:gd name="connsiteY34" fmla="*/ 599607 h 708352"/>
              <a:gd name="connsiteX35" fmla="*/ 4073526 w 4775200"/>
              <a:gd name="connsiteY35" fmla="*/ 599607 h 708352"/>
              <a:gd name="connsiteX36" fmla="*/ 4106863 w 4775200"/>
              <a:gd name="connsiteY36" fmla="*/ 599607 h 708352"/>
              <a:gd name="connsiteX37" fmla="*/ 4147344 w 4775200"/>
              <a:gd name="connsiteY37" fmla="*/ 611514 h 708352"/>
              <a:gd name="connsiteX38" fmla="*/ 4171156 w 4775200"/>
              <a:gd name="connsiteY38" fmla="*/ 642470 h 708352"/>
              <a:gd name="connsiteX39" fmla="*/ 4214020 w 4775200"/>
              <a:gd name="connsiteY39" fmla="*/ 661520 h 708352"/>
              <a:gd name="connsiteX40" fmla="*/ 4280694 w 4775200"/>
              <a:gd name="connsiteY40" fmla="*/ 659139 h 708352"/>
              <a:gd name="connsiteX41" fmla="*/ 4775200 w 4775200"/>
              <a:gd name="connsiteY41" fmla="*/ 708352 h 708352"/>
              <a:gd name="connsiteX42" fmla="*/ 4775200 w 4775200"/>
              <a:gd name="connsiteY42"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30500 w 4775200"/>
              <a:gd name="connsiteY20" fmla="*/ 362276 h 708352"/>
              <a:gd name="connsiteX21" fmla="*/ 2762250 w 4775200"/>
              <a:gd name="connsiteY21" fmla="*/ 378152 h 708352"/>
              <a:gd name="connsiteX22" fmla="*/ 2784475 w 4775200"/>
              <a:gd name="connsiteY22" fmla="*/ 397201 h 708352"/>
              <a:gd name="connsiteX23" fmla="*/ 2806700 w 4775200"/>
              <a:gd name="connsiteY23" fmla="*/ 435301 h 708352"/>
              <a:gd name="connsiteX24" fmla="*/ 2835275 w 4775200"/>
              <a:gd name="connsiteY24" fmla="*/ 467051 h 708352"/>
              <a:gd name="connsiteX25" fmla="*/ 2854325 w 4775200"/>
              <a:gd name="connsiteY25" fmla="*/ 489276 h 708352"/>
              <a:gd name="connsiteX26" fmla="*/ 2886075 w 4775200"/>
              <a:gd name="connsiteY26" fmla="*/ 498801 h 708352"/>
              <a:gd name="connsiteX27" fmla="*/ 3090069 w 4775200"/>
              <a:gd name="connsiteY27" fmla="*/ 494832 h 708352"/>
              <a:gd name="connsiteX28" fmla="*/ 3411538 w 4775200"/>
              <a:gd name="connsiteY28" fmla="*/ 494832 h 708352"/>
              <a:gd name="connsiteX29" fmla="*/ 3435350 w 4775200"/>
              <a:gd name="connsiteY29" fmla="*/ 497214 h 708352"/>
              <a:gd name="connsiteX30" fmla="*/ 3452019 w 4775200"/>
              <a:gd name="connsiteY30" fmla="*/ 506739 h 708352"/>
              <a:gd name="connsiteX31" fmla="*/ 3494881 w 4775200"/>
              <a:gd name="connsiteY31" fmla="*/ 542457 h 708352"/>
              <a:gd name="connsiteX32" fmla="*/ 3530600 w 4775200"/>
              <a:gd name="connsiteY32" fmla="*/ 578176 h 708352"/>
              <a:gd name="connsiteX33" fmla="*/ 3573462 w 4775200"/>
              <a:gd name="connsiteY33" fmla="*/ 597226 h 708352"/>
              <a:gd name="connsiteX34" fmla="*/ 3621088 w 4775200"/>
              <a:gd name="connsiteY34" fmla="*/ 599607 h 708352"/>
              <a:gd name="connsiteX35" fmla="*/ 4073526 w 4775200"/>
              <a:gd name="connsiteY35" fmla="*/ 599607 h 708352"/>
              <a:gd name="connsiteX36" fmla="*/ 4106863 w 4775200"/>
              <a:gd name="connsiteY36" fmla="*/ 599607 h 708352"/>
              <a:gd name="connsiteX37" fmla="*/ 4147344 w 4775200"/>
              <a:gd name="connsiteY37" fmla="*/ 611514 h 708352"/>
              <a:gd name="connsiteX38" fmla="*/ 4171156 w 4775200"/>
              <a:gd name="connsiteY38" fmla="*/ 642470 h 708352"/>
              <a:gd name="connsiteX39" fmla="*/ 4214020 w 4775200"/>
              <a:gd name="connsiteY39" fmla="*/ 661520 h 708352"/>
              <a:gd name="connsiteX40" fmla="*/ 4280694 w 4775200"/>
              <a:gd name="connsiteY40" fmla="*/ 659139 h 708352"/>
              <a:gd name="connsiteX41" fmla="*/ 4392613 w 4775200"/>
              <a:gd name="connsiteY41" fmla="*/ 687714 h 708352"/>
              <a:gd name="connsiteX42" fmla="*/ 4775200 w 4775200"/>
              <a:gd name="connsiteY42" fmla="*/ 708352 h 708352"/>
              <a:gd name="connsiteX43" fmla="*/ 4775200 w 4775200"/>
              <a:gd name="connsiteY43"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30500 w 4775200"/>
              <a:gd name="connsiteY20" fmla="*/ 362276 h 708352"/>
              <a:gd name="connsiteX21" fmla="*/ 2762250 w 4775200"/>
              <a:gd name="connsiteY21" fmla="*/ 378152 h 708352"/>
              <a:gd name="connsiteX22" fmla="*/ 2784475 w 4775200"/>
              <a:gd name="connsiteY22" fmla="*/ 397201 h 708352"/>
              <a:gd name="connsiteX23" fmla="*/ 2806700 w 4775200"/>
              <a:gd name="connsiteY23" fmla="*/ 435301 h 708352"/>
              <a:gd name="connsiteX24" fmla="*/ 2835275 w 4775200"/>
              <a:gd name="connsiteY24" fmla="*/ 467051 h 708352"/>
              <a:gd name="connsiteX25" fmla="*/ 2854325 w 4775200"/>
              <a:gd name="connsiteY25" fmla="*/ 489276 h 708352"/>
              <a:gd name="connsiteX26" fmla="*/ 2886075 w 4775200"/>
              <a:gd name="connsiteY26" fmla="*/ 498801 h 708352"/>
              <a:gd name="connsiteX27" fmla="*/ 3090069 w 4775200"/>
              <a:gd name="connsiteY27" fmla="*/ 494832 h 708352"/>
              <a:gd name="connsiteX28" fmla="*/ 3411538 w 4775200"/>
              <a:gd name="connsiteY28" fmla="*/ 494832 h 708352"/>
              <a:gd name="connsiteX29" fmla="*/ 3435350 w 4775200"/>
              <a:gd name="connsiteY29" fmla="*/ 497214 h 708352"/>
              <a:gd name="connsiteX30" fmla="*/ 3452019 w 4775200"/>
              <a:gd name="connsiteY30" fmla="*/ 506739 h 708352"/>
              <a:gd name="connsiteX31" fmla="*/ 3494881 w 4775200"/>
              <a:gd name="connsiteY31" fmla="*/ 542457 h 708352"/>
              <a:gd name="connsiteX32" fmla="*/ 3530600 w 4775200"/>
              <a:gd name="connsiteY32" fmla="*/ 578176 h 708352"/>
              <a:gd name="connsiteX33" fmla="*/ 3573462 w 4775200"/>
              <a:gd name="connsiteY33" fmla="*/ 597226 h 708352"/>
              <a:gd name="connsiteX34" fmla="*/ 3621088 w 4775200"/>
              <a:gd name="connsiteY34" fmla="*/ 599607 h 708352"/>
              <a:gd name="connsiteX35" fmla="*/ 4073526 w 4775200"/>
              <a:gd name="connsiteY35" fmla="*/ 599607 h 708352"/>
              <a:gd name="connsiteX36" fmla="*/ 4106863 w 4775200"/>
              <a:gd name="connsiteY36" fmla="*/ 599607 h 708352"/>
              <a:gd name="connsiteX37" fmla="*/ 4147344 w 4775200"/>
              <a:gd name="connsiteY37" fmla="*/ 611514 h 708352"/>
              <a:gd name="connsiteX38" fmla="*/ 4171156 w 4775200"/>
              <a:gd name="connsiteY38" fmla="*/ 642470 h 708352"/>
              <a:gd name="connsiteX39" fmla="*/ 4214020 w 4775200"/>
              <a:gd name="connsiteY39" fmla="*/ 661520 h 708352"/>
              <a:gd name="connsiteX40" fmla="*/ 4280694 w 4775200"/>
              <a:gd name="connsiteY40" fmla="*/ 659139 h 708352"/>
              <a:gd name="connsiteX41" fmla="*/ 4392613 w 4775200"/>
              <a:gd name="connsiteY41" fmla="*/ 687714 h 708352"/>
              <a:gd name="connsiteX42" fmla="*/ 4442619 w 4775200"/>
              <a:gd name="connsiteY42" fmla="*/ 702001 h 708352"/>
              <a:gd name="connsiteX43" fmla="*/ 4775200 w 4775200"/>
              <a:gd name="connsiteY43" fmla="*/ 708352 h 708352"/>
              <a:gd name="connsiteX44" fmla="*/ 4775200 w 4775200"/>
              <a:gd name="connsiteY44"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30500 w 4775200"/>
              <a:gd name="connsiteY20" fmla="*/ 362276 h 708352"/>
              <a:gd name="connsiteX21" fmla="*/ 2762250 w 4775200"/>
              <a:gd name="connsiteY21" fmla="*/ 378152 h 708352"/>
              <a:gd name="connsiteX22" fmla="*/ 2784475 w 4775200"/>
              <a:gd name="connsiteY22" fmla="*/ 397201 h 708352"/>
              <a:gd name="connsiteX23" fmla="*/ 2806700 w 4775200"/>
              <a:gd name="connsiteY23" fmla="*/ 435301 h 708352"/>
              <a:gd name="connsiteX24" fmla="*/ 2835275 w 4775200"/>
              <a:gd name="connsiteY24" fmla="*/ 467051 h 708352"/>
              <a:gd name="connsiteX25" fmla="*/ 2854325 w 4775200"/>
              <a:gd name="connsiteY25" fmla="*/ 489276 h 708352"/>
              <a:gd name="connsiteX26" fmla="*/ 2886075 w 4775200"/>
              <a:gd name="connsiteY26" fmla="*/ 498801 h 708352"/>
              <a:gd name="connsiteX27" fmla="*/ 3090069 w 4775200"/>
              <a:gd name="connsiteY27" fmla="*/ 494832 h 708352"/>
              <a:gd name="connsiteX28" fmla="*/ 3411538 w 4775200"/>
              <a:gd name="connsiteY28" fmla="*/ 494832 h 708352"/>
              <a:gd name="connsiteX29" fmla="*/ 3435350 w 4775200"/>
              <a:gd name="connsiteY29" fmla="*/ 497214 h 708352"/>
              <a:gd name="connsiteX30" fmla="*/ 3452019 w 4775200"/>
              <a:gd name="connsiteY30" fmla="*/ 506739 h 708352"/>
              <a:gd name="connsiteX31" fmla="*/ 3494881 w 4775200"/>
              <a:gd name="connsiteY31" fmla="*/ 542457 h 708352"/>
              <a:gd name="connsiteX32" fmla="*/ 3530600 w 4775200"/>
              <a:gd name="connsiteY32" fmla="*/ 578176 h 708352"/>
              <a:gd name="connsiteX33" fmla="*/ 3573462 w 4775200"/>
              <a:gd name="connsiteY33" fmla="*/ 597226 h 708352"/>
              <a:gd name="connsiteX34" fmla="*/ 3621088 w 4775200"/>
              <a:gd name="connsiteY34" fmla="*/ 599607 h 708352"/>
              <a:gd name="connsiteX35" fmla="*/ 4073526 w 4775200"/>
              <a:gd name="connsiteY35" fmla="*/ 599607 h 708352"/>
              <a:gd name="connsiteX36" fmla="*/ 4106863 w 4775200"/>
              <a:gd name="connsiteY36" fmla="*/ 599607 h 708352"/>
              <a:gd name="connsiteX37" fmla="*/ 4147344 w 4775200"/>
              <a:gd name="connsiteY37" fmla="*/ 611514 h 708352"/>
              <a:gd name="connsiteX38" fmla="*/ 4171156 w 4775200"/>
              <a:gd name="connsiteY38" fmla="*/ 642470 h 708352"/>
              <a:gd name="connsiteX39" fmla="*/ 4214020 w 4775200"/>
              <a:gd name="connsiteY39" fmla="*/ 661520 h 708352"/>
              <a:gd name="connsiteX40" fmla="*/ 4280694 w 4775200"/>
              <a:gd name="connsiteY40" fmla="*/ 659139 h 708352"/>
              <a:gd name="connsiteX41" fmla="*/ 4392613 w 4775200"/>
              <a:gd name="connsiteY41" fmla="*/ 687714 h 708352"/>
              <a:gd name="connsiteX42" fmla="*/ 4442619 w 4775200"/>
              <a:gd name="connsiteY42" fmla="*/ 702001 h 708352"/>
              <a:gd name="connsiteX43" fmla="*/ 4695031 w 4775200"/>
              <a:gd name="connsiteY43" fmla="*/ 692476 h 708352"/>
              <a:gd name="connsiteX44" fmla="*/ 4775200 w 4775200"/>
              <a:gd name="connsiteY44" fmla="*/ 708352 h 708352"/>
              <a:gd name="connsiteX45" fmla="*/ 4775200 w 4775200"/>
              <a:gd name="connsiteY45"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30500 w 4775200"/>
              <a:gd name="connsiteY20" fmla="*/ 362276 h 708352"/>
              <a:gd name="connsiteX21" fmla="*/ 2762250 w 4775200"/>
              <a:gd name="connsiteY21" fmla="*/ 378152 h 708352"/>
              <a:gd name="connsiteX22" fmla="*/ 2784475 w 4775200"/>
              <a:gd name="connsiteY22" fmla="*/ 397201 h 708352"/>
              <a:gd name="connsiteX23" fmla="*/ 2806700 w 4775200"/>
              <a:gd name="connsiteY23" fmla="*/ 435301 h 708352"/>
              <a:gd name="connsiteX24" fmla="*/ 2835275 w 4775200"/>
              <a:gd name="connsiteY24" fmla="*/ 467051 h 708352"/>
              <a:gd name="connsiteX25" fmla="*/ 2854325 w 4775200"/>
              <a:gd name="connsiteY25" fmla="*/ 489276 h 708352"/>
              <a:gd name="connsiteX26" fmla="*/ 2886075 w 4775200"/>
              <a:gd name="connsiteY26" fmla="*/ 498801 h 708352"/>
              <a:gd name="connsiteX27" fmla="*/ 3090069 w 4775200"/>
              <a:gd name="connsiteY27" fmla="*/ 494832 h 708352"/>
              <a:gd name="connsiteX28" fmla="*/ 3411538 w 4775200"/>
              <a:gd name="connsiteY28" fmla="*/ 494832 h 708352"/>
              <a:gd name="connsiteX29" fmla="*/ 3435350 w 4775200"/>
              <a:gd name="connsiteY29" fmla="*/ 497214 h 708352"/>
              <a:gd name="connsiteX30" fmla="*/ 3452019 w 4775200"/>
              <a:gd name="connsiteY30" fmla="*/ 506739 h 708352"/>
              <a:gd name="connsiteX31" fmla="*/ 3494881 w 4775200"/>
              <a:gd name="connsiteY31" fmla="*/ 542457 h 708352"/>
              <a:gd name="connsiteX32" fmla="*/ 3530600 w 4775200"/>
              <a:gd name="connsiteY32" fmla="*/ 578176 h 708352"/>
              <a:gd name="connsiteX33" fmla="*/ 3573462 w 4775200"/>
              <a:gd name="connsiteY33" fmla="*/ 597226 h 708352"/>
              <a:gd name="connsiteX34" fmla="*/ 3621088 w 4775200"/>
              <a:gd name="connsiteY34" fmla="*/ 599607 h 708352"/>
              <a:gd name="connsiteX35" fmla="*/ 4073526 w 4775200"/>
              <a:gd name="connsiteY35" fmla="*/ 599607 h 708352"/>
              <a:gd name="connsiteX36" fmla="*/ 4106863 w 4775200"/>
              <a:gd name="connsiteY36" fmla="*/ 599607 h 708352"/>
              <a:gd name="connsiteX37" fmla="*/ 4147344 w 4775200"/>
              <a:gd name="connsiteY37" fmla="*/ 611514 h 708352"/>
              <a:gd name="connsiteX38" fmla="*/ 4171156 w 4775200"/>
              <a:gd name="connsiteY38" fmla="*/ 642470 h 708352"/>
              <a:gd name="connsiteX39" fmla="*/ 4214020 w 4775200"/>
              <a:gd name="connsiteY39" fmla="*/ 661520 h 708352"/>
              <a:gd name="connsiteX40" fmla="*/ 4280694 w 4775200"/>
              <a:gd name="connsiteY40" fmla="*/ 659139 h 708352"/>
              <a:gd name="connsiteX41" fmla="*/ 4392613 w 4775200"/>
              <a:gd name="connsiteY41" fmla="*/ 687714 h 708352"/>
              <a:gd name="connsiteX42" fmla="*/ 4442619 w 4775200"/>
              <a:gd name="connsiteY42" fmla="*/ 702001 h 708352"/>
              <a:gd name="connsiteX43" fmla="*/ 4695031 w 4775200"/>
              <a:gd name="connsiteY43" fmla="*/ 692476 h 708352"/>
              <a:gd name="connsiteX44" fmla="*/ 4747419 w 4775200"/>
              <a:gd name="connsiteY44" fmla="*/ 699620 h 708352"/>
              <a:gd name="connsiteX45" fmla="*/ 4775200 w 4775200"/>
              <a:gd name="connsiteY45" fmla="*/ 708352 h 708352"/>
              <a:gd name="connsiteX46" fmla="*/ 4775200 w 4775200"/>
              <a:gd name="connsiteY46"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30500 w 4775200"/>
              <a:gd name="connsiteY20" fmla="*/ 362276 h 708352"/>
              <a:gd name="connsiteX21" fmla="*/ 2762250 w 4775200"/>
              <a:gd name="connsiteY21" fmla="*/ 378152 h 708352"/>
              <a:gd name="connsiteX22" fmla="*/ 2784475 w 4775200"/>
              <a:gd name="connsiteY22" fmla="*/ 397201 h 708352"/>
              <a:gd name="connsiteX23" fmla="*/ 2806700 w 4775200"/>
              <a:gd name="connsiteY23" fmla="*/ 435301 h 708352"/>
              <a:gd name="connsiteX24" fmla="*/ 2835275 w 4775200"/>
              <a:gd name="connsiteY24" fmla="*/ 467051 h 708352"/>
              <a:gd name="connsiteX25" fmla="*/ 2854325 w 4775200"/>
              <a:gd name="connsiteY25" fmla="*/ 489276 h 708352"/>
              <a:gd name="connsiteX26" fmla="*/ 2886075 w 4775200"/>
              <a:gd name="connsiteY26" fmla="*/ 498801 h 708352"/>
              <a:gd name="connsiteX27" fmla="*/ 3090069 w 4775200"/>
              <a:gd name="connsiteY27" fmla="*/ 494832 h 708352"/>
              <a:gd name="connsiteX28" fmla="*/ 3411538 w 4775200"/>
              <a:gd name="connsiteY28" fmla="*/ 494832 h 708352"/>
              <a:gd name="connsiteX29" fmla="*/ 3435350 w 4775200"/>
              <a:gd name="connsiteY29" fmla="*/ 497214 h 708352"/>
              <a:gd name="connsiteX30" fmla="*/ 3452019 w 4775200"/>
              <a:gd name="connsiteY30" fmla="*/ 506739 h 708352"/>
              <a:gd name="connsiteX31" fmla="*/ 3494881 w 4775200"/>
              <a:gd name="connsiteY31" fmla="*/ 542457 h 708352"/>
              <a:gd name="connsiteX32" fmla="*/ 3530600 w 4775200"/>
              <a:gd name="connsiteY32" fmla="*/ 578176 h 708352"/>
              <a:gd name="connsiteX33" fmla="*/ 3573462 w 4775200"/>
              <a:gd name="connsiteY33" fmla="*/ 597226 h 708352"/>
              <a:gd name="connsiteX34" fmla="*/ 3621088 w 4775200"/>
              <a:gd name="connsiteY34" fmla="*/ 599607 h 708352"/>
              <a:gd name="connsiteX35" fmla="*/ 4073526 w 4775200"/>
              <a:gd name="connsiteY35" fmla="*/ 599607 h 708352"/>
              <a:gd name="connsiteX36" fmla="*/ 4111626 w 4775200"/>
              <a:gd name="connsiteY36" fmla="*/ 604370 h 708352"/>
              <a:gd name="connsiteX37" fmla="*/ 4147344 w 4775200"/>
              <a:gd name="connsiteY37" fmla="*/ 611514 h 708352"/>
              <a:gd name="connsiteX38" fmla="*/ 4171156 w 4775200"/>
              <a:gd name="connsiteY38" fmla="*/ 642470 h 708352"/>
              <a:gd name="connsiteX39" fmla="*/ 4214020 w 4775200"/>
              <a:gd name="connsiteY39" fmla="*/ 661520 h 708352"/>
              <a:gd name="connsiteX40" fmla="*/ 4280694 w 4775200"/>
              <a:gd name="connsiteY40" fmla="*/ 659139 h 708352"/>
              <a:gd name="connsiteX41" fmla="*/ 4392613 w 4775200"/>
              <a:gd name="connsiteY41" fmla="*/ 687714 h 708352"/>
              <a:gd name="connsiteX42" fmla="*/ 4442619 w 4775200"/>
              <a:gd name="connsiteY42" fmla="*/ 702001 h 708352"/>
              <a:gd name="connsiteX43" fmla="*/ 4695031 w 4775200"/>
              <a:gd name="connsiteY43" fmla="*/ 692476 h 708352"/>
              <a:gd name="connsiteX44" fmla="*/ 4747419 w 4775200"/>
              <a:gd name="connsiteY44" fmla="*/ 699620 h 708352"/>
              <a:gd name="connsiteX45" fmla="*/ 4775200 w 4775200"/>
              <a:gd name="connsiteY45" fmla="*/ 708352 h 708352"/>
              <a:gd name="connsiteX46" fmla="*/ 4775200 w 4775200"/>
              <a:gd name="connsiteY46"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30500 w 4775200"/>
              <a:gd name="connsiteY20" fmla="*/ 362276 h 708352"/>
              <a:gd name="connsiteX21" fmla="*/ 2762250 w 4775200"/>
              <a:gd name="connsiteY21" fmla="*/ 378152 h 708352"/>
              <a:gd name="connsiteX22" fmla="*/ 2784475 w 4775200"/>
              <a:gd name="connsiteY22" fmla="*/ 397201 h 708352"/>
              <a:gd name="connsiteX23" fmla="*/ 2806700 w 4775200"/>
              <a:gd name="connsiteY23" fmla="*/ 435301 h 708352"/>
              <a:gd name="connsiteX24" fmla="*/ 2835275 w 4775200"/>
              <a:gd name="connsiteY24" fmla="*/ 467051 h 708352"/>
              <a:gd name="connsiteX25" fmla="*/ 2854325 w 4775200"/>
              <a:gd name="connsiteY25" fmla="*/ 489276 h 708352"/>
              <a:gd name="connsiteX26" fmla="*/ 2886075 w 4775200"/>
              <a:gd name="connsiteY26" fmla="*/ 498801 h 708352"/>
              <a:gd name="connsiteX27" fmla="*/ 3090069 w 4775200"/>
              <a:gd name="connsiteY27" fmla="*/ 494832 h 708352"/>
              <a:gd name="connsiteX28" fmla="*/ 3411538 w 4775200"/>
              <a:gd name="connsiteY28" fmla="*/ 494832 h 708352"/>
              <a:gd name="connsiteX29" fmla="*/ 3435350 w 4775200"/>
              <a:gd name="connsiteY29" fmla="*/ 497214 h 708352"/>
              <a:gd name="connsiteX30" fmla="*/ 3452019 w 4775200"/>
              <a:gd name="connsiteY30" fmla="*/ 506739 h 708352"/>
              <a:gd name="connsiteX31" fmla="*/ 3494881 w 4775200"/>
              <a:gd name="connsiteY31" fmla="*/ 542457 h 708352"/>
              <a:gd name="connsiteX32" fmla="*/ 3530600 w 4775200"/>
              <a:gd name="connsiteY32" fmla="*/ 578176 h 708352"/>
              <a:gd name="connsiteX33" fmla="*/ 3573462 w 4775200"/>
              <a:gd name="connsiteY33" fmla="*/ 597226 h 708352"/>
              <a:gd name="connsiteX34" fmla="*/ 3621088 w 4775200"/>
              <a:gd name="connsiteY34" fmla="*/ 599607 h 708352"/>
              <a:gd name="connsiteX35" fmla="*/ 4073526 w 4775200"/>
              <a:gd name="connsiteY35" fmla="*/ 599607 h 708352"/>
              <a:gd name="connsiteX36" fmla="*/ 4111626 w 4775200"/>
              <a:gd name="connsiteY36" fmla="*/ 604370 h 708352"/>
              <a:gd name="connsiteX37" fmla="*/ 4147344 w 4775200"/>
              <a:gd name="connsiteY37" fmla="*/ 618658 h 708352"/>
              <a:gd name="connsiteX38" fmla="*/ 4171156 w 4775200"/>
              <a:gd name="connsiteY38" fmla="*/ 642470 h 708352"/>
              <a:gd name="connsiteX39" fmla="*/ 4214020 w 4775200"/>
              <a:gd name="connsiteY39" fmla="*/ 661520 h 708352"/>
              <a:gd name="connsiteX40" fmla="*/ 4280694 w 4775200"/>
              <a:gd name="connsiteY40" fmla="*/ 659139 h 708352"/>
              <a:gd name="connsiteX41" fmla="*/ 4392613 w 4775200"/>
              <a:gd name="connsiteY41" fmla="*/ 687714 h 708352"/>
              <a:gd name="connsiteX42" fmla="*/ 4442619 w 4775200"/>
              <a:gd name="connsiteY42" fmla="*/ 702001 h 708352"/>
              <a:gd name="connsiteX43" fmla="*/ 4695031 w 4775200"/>
              <a:gd name="connsiteY43" fmla="*/ 692476 h 708352"/>
              <a:gd name="connsiteX44" fmla="*/ 4747419 w 4775200"/>
              <a:gd name="connsiteY44" fmla="*/ 699620 h 708352"/>
              <a:gd name="connsiteX45" fmla="*/ 4775200 w 4775200"/>
              <a:gd name="connsiteY45" fmla="*/ 708352 h 708352"/>
              <a:gd name="connsiteX46" fmla="*/ 4775200 w 4775200"/>
              <a:gd name="connsiteY46"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30500 w 4775200"/>
              <a:gd name="connsiteY20" fmla="*/ 362276 h 708352"/>
              <a:gd name="connsiteX21" fmla="*/ 2762250 w 4775200"/>
              <a:gd name="connsiteY21" fmla="*/ 378152 h 708352"/>
              <a:gd name="connsiteX22" fmla="*/ 2784475 w 4775200"/>
              <a:gd name="connsiteY22" fmla="*/ 397201 h 708352"/>
              <a:gd name="connsiteX23" fmla="*/ 2806700 w 4775200"/>
              <a:gd name="connsiteY23" fmla="*/ 435301 h 708352"/>
              <a:gd name="connsiteX24" fmla="*/ 2835275 w 4775200"/>
              <a:gd name="connsiteY24" fmla="*/ 467051 h 708352"/>
              <a:gd name="connsiteX25" fmla="*/ 2854325 w 4775200"/>
              <a:gd name="connsiteY25" fmla="*/ 489276 h 708352"/>
              <a:gd name="connsiteX26" fmla="*/ 2886075 w 4775200"/>
              <a:gd name="connsiteY26" fmla="*/ 498801 h 708352"/>
              <a:gd name="connsiteX27" fmla="*/ 3090069 w 4775200"/>
              <a:gd name="connsiteY27" fmla="*/ 494832 h 708352"/>
              <a:gd name="connsiteX28" fmla="*/ 3411538 w 4775200"/>
              <a:gd name="connsiteY28" fmla="*/ 494832 h 708352"/>
              <a:gd name="connsiteX29" fmla="*/ 3435350 w 4775200"/>
              <a:gd name="connsiteY29" fmla="*/ 497214 h 708352"/>
              <a:gd name="connsiteX30" fmla="*/ 3452019 w 4775200"/>
              <a:gd name="connsiteY30" fmla="*/ 506739 h 708352"/>
              <a:gd name="connsiteX31" fmla="*/ 3494881 w 4775200"/>
              <a:gd name="connsiteY31" fmla="*/ 542457 h 708352"/>
              <a:gd name="connsiteX32" fmla="*/ 3530600 w 4775200"/>
              <a:gd name="connsiteY32" fmla="*/ 578176 h 708352"/>
              <a:gd name="connsiteX33" fmla="*/ 3573462 w 4775200"/>
              <a:gd name="connsiteY33" fmla="*/ 597226 h 708352"/>
              <a:gd name="connsiteX34" fmla="*/ 3621088 w 4775200"/>
              <a:gd name="connsiteY34" fmla="*/ 599607 h 708352"/>
              <a:gd name="connsiteX35" fmla="*/ 4073526 w 4775200"/>
              <a:gd name="connsiteY35" fmla="*/ 599607 h 708352"/>
              <a:gd name="connsiteX36" fmla="*/ 4111626 w 4775200"/>
              <a:gd name="connsiteY36" fmla="*/ 604370 h 708352"/>
              <a:gd name="connsiteX37" fmla="*/ 4147344 w 4775200"/>
              <a:gd name="connsiteY37" fmla="*/ 618658 h 708352"/>
              <a:gd name="connsiteX38" fmla="*/ 4171156 w 4775200"/>
              <a:gd name="connsiteY38" fmla="*/ 642470 h 708352"/>
              <a:gd name="connsiteX39" fmla="*/ 4190206 w 4775200"/>
              <a:gd name="connsiteY39" fmla="*/ 654376 h 708352"/>
              <a:gd name="connsiteX40" fmla="*/ 4214020 w 4775200"/>
              <a:gd name="connsiteY40" fmla="*/ 661520 h 708352"/>
              <a:gd name="connsiteX41" fmla="*/ 4280694 w 4775200"/>
              <a:gd name="connsiteY41" fmla="*/ 659139 h 708352"/>
              <a:gd name="connsiteX42" fmla="*/ 4392613 w 4775200"/>
              <a:gd name="connsiteY42" fmla="*/ 687714 h 708352"/>
              <a:gd name="connsiteX43" fmla="*/ 4442619 w 4775200"/>
              <a:gd name="connsiteY43" fmla="*/ 702001 h 708352"/>
              <a:gd name="connsiteX44" fmla="*/ 4695031 w 4775200"/>
              <a:gd name="connsiteY44" fmla="*/ 692476 h 708352"/>
              <a:gd name="connsiteX45" fmla="*/ 4747419 w 4775200"/>
              <a:gd name="connsiteY45" fmla="*/ 699620 h 708352"/>
              <a:gd name="connsiteX46" fmla="*/ 4775200 w 4775200"/>
              <a:gd name="connsiteY46" fmla="*/ 708352 h 708352"/>
              <a:gd name="connsiteX47" fmla="*/ 4775200 w 4775200"/>
              <a:gd name="connsiteY47"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30500 w 4775200"/>
              <a:gd name="connsiteY20" fmla="*/ 362276 h 708352"/>
              <a:gd name="connsiteX21" fmla="*/ 2762250 w 4775200"/>
              <a:gd name="connsiteY21" fmla="*/ 378152 h 708352"/>
              <a:gd name="connsiteX22" fmla="*/ 2784475 w 4775200"/>
              <a:gd name="connsiteY22" fmla="*/ 397201 h 708352"/>
              <a:gd name="connsiteX23" fmla="*/ 2806700 w 4775200"/>
              <a:gd name="connsiteY23" fmla="*/ 435301 h 708352"/>
              <a:gd name="connsiteX24" fmla="*/ 2835275 w 4775200"/>
              <a:gd name="connsiteY24" fmla="*/ 467051 h 708352"/>
              <a:gd name="connsiteX25" fmla="*/ 2854325 w 4775200"/>
              <a:gd name="connsiteY25" fmla="*/ 489276 h 708352"/>
              <a:gd name="connsiteX26" fmla="*/ 2886075 w 4775200"/>
              <a:gd name="connsiteY26" fmla="*/ 498801 h 708352"/>
              <a:gd name="connsiteX27" fmla="*/ 3090069 w 4775200"/>
              <a:gd name="connsiteY27" fmla="*/ 494832 h 708352"/>
              <a:gd name="connsiteX28" fmla="*/ 3411538 w 4775200"/>
              <a:gd name="connsiteY28" fmla="*/ 494832 h 708352"/>
              <a:gd name="connsiteX29" fmla="*/ 3435350 w 4775200"/>
              <a:gd name="connsiteY29" fmla="*/ 497214 h 708352"/>
              <a:gd name="connsiteX30" fmla="*/ 3452019 w 4775200"/>
              <a:gd name="connsiteY30" fmla="*/ 506739 h 708352"/>
              <a:gd name="connsiteX31" fmla="*/ 3494881 w 4775200"/>
              <a:gd name="connsiteY31" fmla="*/ 542457 h 708352"/>
              <a:gd name="connsiteX32" fmla="*/ 3530600 w 4775200"/>
              <a:gd name="connsiteY32" fmla="*/ 578176 h 708352"/>
              <a:gd name="connsiteX33" fmla="*/ 3573462 w 4775200"/>
              <a:gd name="connsiteY33" fmla="*/ 597226 h 708352"/>
              <a:gd name="connsiteX34" fmla="*/ 3621088 w 4775200"/>
              <a:gd name="connsiteY34" fmla="*/ 599607 h 708352"/>
              <a:gd name="connsiteX35" fmla="*/ 4073526 w 4775200"/>
              <a:gd name="connsiteY35" fmla="*/ 599607 h 708352"/>
              <a:gd name="connsiteX36" fmla="*/ 4111626 w 4775200"/>
              <a:gd name="connsiteY36" fmla="*/ 604370 h 708352"/>
              <a:gd name="connsiteX37" fmla="*/ 4147344 w 4775200"/>
              <a:gd name="connsiteY37" fmla="*/ 618658 h 708352"/>
              <a:gd name="connsiteX38" fmla="*/ 4171156 w 4775200"/>
              <a:gd name="connsiteY38" fmla="*/ 642470 h 708352"/>
              <a:gd name="connsiteX39" fmla="*/ 4190206 w 4775200"/>
              <a:gd name="connsiteY39" fmla="*/ 654376 h 708352"/>
              <a:gd name="connsiteX40" fmla="*/ 4214020 w 4775200"/>
              <a:gd name="connsiteY40" fmla="*/ 661520 h 708352"/>
              <a:gd name="connsiteX41" fmla="*/ 4285457 w 4775200"/>
              <a:gd name="connsiteY41" fmla="*/ 666282 h 708352"/>
              <a:gd name="connsiteX42" fmla="*/ 4392613 w 4775200"/>
              <a:gd name="connsiteY42" fmla="*/ 687714 h 708352"/>
              <a:gd name="connsiteX43" fmla="*/ 4442619 w 4775200"/>
              <a:gd name="connsiteY43" fmla="*/ 702001 h 708352"/>
              <a:gd name="connsiteX44" fmla="*/ 4695031 w 4775200"/>
              <a:gd name="connsiteY44" fmla="*/ 692476 h 708352"/>
              <a:gd name="connsiteX45" fmla="*/ 4747419 w 4775200"/>
              <a:gd name="connsiteY45" fmla="*/ 699620 h 708352"/>
              <a:gd name="connsiteX46" fmla="*/ 4775200 w 4775200"/>
              <a:gd name="connsiteY46" fmla="*/ 708352 h 708352"/>
              <a:gd name="connsiteX47" fmla="*/ 4775200 w 4775200"/>
              <a:gd name="connsiteY47"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30500 w 4775200"/>
              <a:gd name="connsiteY20" fmla="*/ 362276 h 708352"/>
              <a:gd name="connsiteX21" fmla="*/ 2762250 w 4775200"/>
              <a:gd name="connsiteY21" fmla="*/ 378152 h 708352"/>
              <a:gd name="connsiteX22" fmla="*/ 2784475 w 4775200"/>
              <a:gd name="connsiteY22" fmla="*/ 397201 h 708352"/>
              <a:gd name="connsiteX23" fmla="*/ 2806700 w 4775200"/>
              <a:gd name="connsiteY23" fmla="*/ 435301 h 708352"/>
              <a:gd name="connsiteX24" fmla="*/ 2835275 w 4775200"/>
              <a:gd name="connsiteY24" fmla="*/ 467051 h 708352"/>
              <a:gd name="connsiteX25" fmla="*/ 2854325 w 4775200"/>
              <a:gd name="connsiteY25" fmla="*/ 489276 h 708352"/>
              <a:gd name="connsiteX26" fmla="*/ 2886075 w 4775200"/>
              <a:gd name="connsiteY26" fmla="*/ 498801 h 708352"/>
              <a:gd name="connsiteX27" fmla="*/ 3090069 w 4775200"/>
              <a:gd name="connsiteY27" fmla="*/ 494832 h 708352"/>
              <a:gd name="connsiteX28" fmla="*/ 3411538 w 4775200"/>
              <a:gd name="connsiteY28" fmla="*/ 494832 h 708352"/>
              <a:gd name="connsiteX29" fmla="*/ 3435350 w 4775200"/>
              <a:gd name="connsiteY29" fmla="*/ 497214 h 708352"/>
              <a:gd name="connsiteX30" fmla="*/ 3452019 w 4775200"/>
              <a:gd name="connsiteY30" fmla="*/ 506739 h 708352"/>
              <a:gd name="connsiteX31" fmla="*/ 3494881 w 4775200"/>
              <a:gd name="connsiteY31" fmla="*/ 542457 h 708352"/>
              <a:gd name="connsiteX32" fmla="*/ 3530600 w 4775200"/>
              <a:gd name="connsiteY32" fmla="*/ 578176 h 708352"/>
              <a:gd name="connsiteX33" fmla="*/ 3573462 w 4775200"/>
              <a:gd name="connsiteY33" fmla="*/ 597226 h 708352"/>
              <a:gd name="connsiteX34" fmla="*/ 3621088 w 4775200"/>
              <a:gd name="connsiteY34" fmla="*/ 599607 h 708352"/>
              <a:gd name="connsiteX35" fmla="*/ 4073526 w 4775200"/>
              <a:gd name="connsiteY35" fmla="*/ 599607 h 708352"/>
              <a:gd name="connsiteX36" fmla="*/ 4111626 w 4775200"/>
              <a:gd name="connsiteY36" fmla="*/ 604370 h 708352"/>
              <a:gd name="connsiteX37" fmla="*/ 4147344 w 4775200"/>
              <a:gd name="connsiteY37" fmla="*/ 618658 h 708352"/>
              <a:gd name="connsiteX38" fmla="*/ 4171156 w 4775200"/>
              <a:gd name="connsiteY38" fmla="*/ 642470 h 708352"/>
              <a:gd name="connsiteX39" fmla="*/ 4190206 w 4775200"/>
              <a:gd name="connsiteY39" fmla="*/ 654376 h 708352"/>
              <a:gd name="connsiteX40" fmla="*/ 4214020 w 4775200"/>
              <a:gd name="connsiteY40" fmla="*/ 661520 h 708352"/>
              <a:gd name="connsiteX41" fmla="*/ 4285457 w 4775200"/>
              <a:gd name="connsiteY41" fmla="*/ 666282 h 708352"/>
              <a:gd name="connsiteX42" fmla="*/ 4392613 w 4775200"/>
              <a:gd name="connsiteY42" fmla="*/ 687714 h 708352"/>
              <a:gd name="connsiteX43" fmla="*/ 4437857 w 4775200"/>
              <a:gd name="connsiteY43" fmla="*/ 702001 h 708352"/>
              <a:gd name="connsiteX44" fmla="*/ 4695031 w 4775200"/>
              <a:gd name="connsiteY44" fmla="*/ 692476 h 708352"/>
              <a:gd name="connsiteX45" fmla="*/ 4747419 w 4775200"/>
              <a:gd name="connsiteY45" fmla="*/ 699620 h 708352"/>
              <a:gd name="connsiteX46" fmla="*/ 4775200 w 4775200"/>
              <a:gd name="connsiteY46" fmla="*/ 708352 h 708352"/>
              <a:gd name="connsiteX47" fmla="*/ 4775200 w 4775200"/>
              <a:gd name="connsiteY47"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30500 w 4775200"/>
              <a:gd name="connsiteY20" fmla="*/ 362276 h 708352"/>
              <a:gd name="connsiteX21" fmla="*/ 2762250 w 4775200"/>
              <a:gd name="connsiteY21" fmla="*/ 378152 h 708352"/>
              <a:gd name="connsiteX22" fmla="*/ 2784475 w 4775200"/>
              <a:gd name="connsiteY22" fmla="*/ 397201 h 708352"/>
              <a:gd name="connsiteX23" fmla="*/ 2806700 w 4775200"/>
              <a:gd name="connsiteY23" fmla="*/ 435301 h 708352"/>
              <a:gd name="connsiteX24" fmla="*/ 2835275 w 4775200"/>
              <a:gd name="connsiteY24" fmla="*/ 467051 h 708352"/>
              <a:gd name="connsiteX25" fmla="*/ 2854325 w 4775200"/>
              <a:gd name="connsiteY25" fmla="*/ 489276 h 708352"/>
              <a:gd name="connsiteX26" fmla="*/ 2886075 w 4775200"/>
              <a:gd name="connsiteY26" fmla="*/ 498801 h 708352"/>
              <a:gd name="connsiteX27" fmla="*/ 3090069 w 4775200"/>
              <a:gd name="connsiteY27" fmla="*/ 494832 h 708352"/>
              <a:gd name="connsiteX28" fmla="*/ 3411538 w 4775200"/>
              <a:gd name="connsiteY28" fmla="*/ 494832 h 708352"/>
              <a:gd name="connsiteX29" fmla="*/ 3435350 w 4775200"/>
              <a:gd name="connsiteY29" fmla="*/ 497214 h 708352"/>
              <a:gd name="connsiteX30" fmla="*/ 3452019 w 4775200"/>
              <a:gd name="connsiteY30" fmla="*/ 506739 h 708352"/>
              <a:gd name="connsiteX31" fmla="*/ 3494881 w 4775200"/>
              <a:gd name="connsiteY31" fmla="*/ 542457 h 708352"/>
              <a:gd name="connsiteX32" fmla="*/ 3530600 w 4775200"/>
              <a:gd name="connsiteY32" fmla="*/ 578176 h 708352"/>
              <a:gd name="connsiteX33" fmla="*/ 3573462 w 4775200"/>
              <a:gd name="connsiteY33" fmla="*/ 597226 h 708352"/>
              <a:gd name="connsiteX34" fmla="*/ 3621088 w 4775200"/>
              <a:gd name="connsiteY34" fmla="*/ 599607 h 708352"/>
              <a:gd name="connsiteX35" fmla="*/ 4073526 w 4775200"/>
              <a:gd name="connsiteY35" fmla="*/ 599607 h 708352"/>
              <a:gd name="connsiteX36" fmla="*/ 4111626 w 4775200"/>
              <a:gd name="connsiteY36" fmla="*/ 604370 h 708352"/>
              <a:gd name="connsiteX37" fmla="*/ 4147344 w 4775200"/>
              <a:gd name="connsiteY37" fmla="*/ 618658 h 708352"/>
              <a:gd name="connsiteX38" fmla="*/ 4171156 w 4775200"/>
              <a:gd name="connsiteY38" fmla="*/ 642470 h 708352"/>
              <a:gd name="connsiteX39" fmla="*/ 4190206 w 4775200"/>
              <a:gd name="connsiteY39" fmla="*/ 654376 h 708352"/>
              <a:gd name="connsiteX40" fmla="*/ 4214020 w 4775200"/>
              <a:gd name="connsiteY40" fmla="*/ 661520 h 708352"/>
              <a:gd name="connsiteX41" fmla="*/ 4285457 w 4775200"/>
              <a:gd name="connsiteY41" fmla="*/ 666282 h 708352"/>
              <a:gd name="connsiteX42" fmla="*/ 4392613 w 4775200"/>
              <a:gd name="connsiteY42" fmla="*/ 687714 h 708352"/>
              <a:gd name="connsiteX43" fmla="*/ 4437857 w 4775200"/>
              <a:gd name="connsiteY43" fmla="*/ 702001 h 708352"/>
              <a:gd name="connsiteX44" fmla="*/ 4695031 w 4775200"/>
              <a:gd name="connsiteY44" fmla="*/ 692476 h 708352"/>
              <a:gd name="connsiteX45" fmla="*/ 4747419 w 4775200"/>
              <a:gd name="connsiteY45" fmla="*/ 699620 h 708352"/>
              <a:gd name="connsiteX46" fmla="*/ 4775200 w 4775200"/>
              <a:gd name="connsiteY46" fmla="*/ 708352 h 708352"/>
              <a:gd name="connsiteX47" fmla="*/ 4775200 w 4775200"/>
              <a:gd name="connsiteY47"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30500 w 4775200"/>
              <a:gd name="connsiteY20" fmla="*/ 362276 h 708352"/>
              <a:gd name="connsiteX21" fmla="*/ 2762250 w 4775200"/>
              <a:gd name="connsiteY21" fmla="*/ 378152 h 708352"/>
              <a:gd name="connsiteX22" fmla="*/ 2784475 w 4775200"/>
              <a:gd name="connsiteY22" fmla="*/ 397201 h 708352"/>
              <a:gd name="connsiteX23" fmla="*/ 2806700 w 4775200"/>
              <a:gd name="connsiteY23" fmla="*/ 435301 h 708352"/>
              <a:gd name="connsiteX24" fmla="*/ 2835275 w 4775200"/>
              <a:gd name="connsiteY24" fmla="*/ 467051 h 708352"/>
              <a:gd name="connsiteX25" fmla="*/ 2854325 w 4775200"/>
              <a:gd name="connsiteY25" fmla="*/ 489276 h 708352"/>
              <a:gd name="connsiteX26" fmla="*/ 2886075 w 4775200"/>
              <a:gd name="connsiteY26" fmla="*/ 498801 h 708352"/>
              <a:gd name="connsiteX27" fmla="*/ 3090069 w 4775200"/>
              <a:gd name="connsiteY27" fmla="*/ 494832 h 708352"/>
              <a:gd name="connsiteX28" fmla="*/ 3411538 w 4775200"/>
              <a:gd name="connsiteY28" fmla="*/ 494832 h 708352"/>
              <a:gd name="connsiteX29" fmla="*/ 3435350 w 4775200"/>
              <a:gd name="connsiteY29" fmla="*/ 497214 h 708352"/>
              <a:gd name="connsiteX30" fmla="*/ 3452019 w 4775200"/>
              <a:gd name="connsiteY30" fmla="*/ 506739 h 708352"/>
              <a:gd name="connsiteX31" fmla="*/ 3494881 w 4775200"/>
              <a:gd name="connsiteY31" fmla="*/ 542457 h 708352"/>
              <a:gd name="connsiteX32" fmla="*/ 3530600 w 4775200"/>
              <a:gd name="connsiteY32" fmla="*/ 578176 h 708352"/>
              <a:gd name="connsiteX33" fmla="*/ 3573462 w 4775200"/>
              <a:gd name="connsiteY33" fmla="*/ 597226 h 708352"/>
              <a:gd name="connsiteX34" fmla="*/ 3621088 w 4775200"/>
              <a:gd name="connsiteY34" fmla="*/ 599607 h 708352"/>
              <a:gd name="connsiteX35" fmla="*/ 4073526 w 4775200"/>
              <a:gd name="connsiteY35" fmla="*/ 599607 h 708352"/>
              <a:gd name="connsiteX36" fmla="*/ 4111626 w 4775200"/>
              <a:gd name="connsiteY36" fmla="*/ 604370 h 708352"/>
              <a:gd name="connsiteX37" fmla="*/ 4147344 w 4775200"/>
              <a:gd name="connsiteY37" fmla="*/ 618658 h 708352"/>
              <a:gd name="connsiteX38" fmla="*/ 4171156 w 4775200"/>
              <a:gd name="connsiteY38" fmla="*/ 642470 h 708352"/>
              <a:gd name="connsiteX39" fmla="*/ 4190206 w 4775200"/>
              <a:gd name="connsiteY39" fmla="*/ 654376 h 708352"/>
              <a:gd name="connsiteX40" fmla="*/ 4214020 w 4775200"/>
              <a:gd name="connsiteY40" fmla="*/ 661520 h 708352"/>
              <a:gd name="connsiteX41" fmla="*/ 4287838 w 4775200"/>
              <a:gd name="connsiteY41" fmla="*/ 673426 h 708352"/>
              <a:gd name="connsiteX42" fmla="*/ 4392613 w 4775200"/>
              <a:gd name="connsiteY42" fmla="*/ 687714 h 708352"/>
              <a:gd name="connsiteX43" fmla="*/ 4437857 w 4775200"/>
              <a:gd name="connsiteY43" fmla="*/ 702001 h 708352"/>
              <a:gd name="connsiteX44" fmla="*/ 4695031 w 4775200"/>
              <a:gd name="connsiteY44" fmla="*/ 692476 h 708352"/>
              <a:gd name="connsiteX45" fmla="*/ 4747419 w 4775200"/>
              <a:gd name="connsiteY45" fmla="*/ 699620 h 708352"/>
              <a:gd name="connsiteX46" fmla="*/ 4775200 w 4775200"/>
              <a:gd name="connsiteY46" fmla="*/ 708352 h 708352"/>
              <a:gd name="connsiteX47" fmla="*/ 4775200 w 4775200"/>
              <a:gd name="connsiteY47"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30500 w 4775200"/>
              <a:gd name="connsiteY20" fmla="*/ 362276 h 708352"/>
              <a:gd name="connsiteX21" fmla="*/ 2762250 w 4775200"/>
              <a:gd name="connsiteY21" fmla="*/ 378152 h 708352"/>
              <a:gd name="connsiteX22" fmla="*/ 2784475 w 4775200"/>
              <a:gd name="connsiteY22" fmla="*/ 397201 h 708352"/>
              <a:gd name="connsiteX23" fmla="*/ 2806700 w 4775200"/>
              <a:gd name="connsiteY23" fmla="*/ 435301 h 708352"/>
              <a:gd name="connsiteX24" fmla="*/ 2835275 w 4775200"/>
              <a:gd name="connsiteY24" fmla="*/ 467051 h 708352"/>
              <a:gd name="connsiteX25" fmla="*/ 2854325 w 4775200"/>
              <a:gd name="connsiteY25" fmla="*/ 489276 h 708352"/>
              <a:gd name="connsiteX26" fmla="*/ 2886075 w 4775200"/>
              <a:gd name="connsiteY26" fmla="*/ 498801 h 708352"/>
              <a:gd name="connsiteX27" fmla="*/ 3090069 w 4775200"/>
              <a:gd name="connsiteY27" fmla="*/ 494832 h 708352"/>
              <a:gd name="connsiteX28" fmla="*/ 3411538 w 4775200"/>
              <a:gd name="connsiteY28" fmla="*/ 494832 h 708352"/>
              <a:gd name="connsiteX29" fmla="*/ 3435350 w 4775200"/>
              <a:gd name="connsiteY29" fmla="*/ 497214 h 708352"/>
              <a:gd name="connsiteX30" fmla="*/ 3452019 w 4775200"/>
              <a:gd name="connsiteY30" fmla="*/ 506739 h 708352"/>
              <a:gd name="connsiteX31" fmla="*/ 3494881 w 4775200"/>
              <a:gd name="connsiteY31" fmla="*/ 542457 h 708352"/>
              <a:gd name="connsiteX32" fmla="*/ 3530600 w 4775200"/>
              <a:gd name="connsiteY32" fmla="*/ 578176 h 708352"/>
              <a:gd name="connsiteX33" fmla="*/ 3573462 w 4775200"/>
              <a:gd name="connsiteY33" fmla="*/ 597226 h 708352"/>
              <a:gd name="connsiteX34" fmla="*/ 3621088 w 4775200"/>
              <a:gd name="connsiteY34" fmla="*/ 599607 h 708352"/>
              <a:gd name="connsiteX35" fmla="*/ 4073526 w 4775200"/>
              <a:gd name="connsiteY35" fmla="*/ 599607 h 708352"/>
              <a:gd name="connsiteX36" fmla="*/ 4111626 w 4775200"/>
              <a:gd name="connsiteY36" fmla="*/ 604370 h 708352"/>
              <a:gd name="connsiteX37" fmla="*/ 4147344 w 4775200"/>
              <a:gd name="connsiteY37" fmla="*/ 618658 h 708352"/>
              <a:gd name="connsiteX38" fmla="*/ 4171156 w 4775200"/>
              <a:gd name="connsiteY38" fmla="*/ 642470 h 708352"/>
              <a:gd name="connsiteX39" fmla="*/ 4190206 w 4775200"/>
              <a:gd name="connsiteY39" fmla="*/ 654376 h 708352"/>
              <a:gd name="connsiteX40" fmla="*/ 4214020 w 4775200"/>
              <a:gd name="connsiteY40" fmla="*/ 661520 h 708352"/>
              <a:gd name="connsiteX41" fmla="*/ 4287838 w 4775200"/>
              <a:gd name="connsiteY41" fmla="*/ 673426 h 708352"/>
              <a:gd name="connsiteX42" fmla="*/ 4392613 w 4775200"/>
              <a:gd name="connsiteY42" fmla="*/ 687714 h 708352"/>
              <a:gd name="connsiteX43" fmla="*/ 4437857 w 4775200"/>
              <a:gd name="connsiteY43" fmla="*/ 702001 h 708352"/>
              <a:gd name="connsiteX44" fmla="*/ 4695031 w 4775200"/>
              <a:gd name="connsiteY44" fmla="*/ 692476 h 708352"/>
              <a:gd name="connsiteX45" fmla="*/ 4747419 w 4775200"/>
              <a:gd name="connsiteY45" fmla="*/ 699620 h 708352"/>
              <a:gd name="connsiteX46" fmla="*/ 4775200 w 4775200"/>
              <a:gd name="connsiteY46" fmla="*/ 708352 h 708352"/>
              <a:gd name="connsiteX47" fmla="*/ 4775200 w 4775200"/>
              <a:gd name="connsiteY47"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30500 w 4775200"/>
              <a:gd name="connsiteY20" fmla="*/ 362276 h 708352"/>
              <a:gd name="connsiteX21" fmla="*/ 2762250 w 4775200"/>
              <a:gd name="connsiteY21" fmla="*/ 378152 h 708352"/>
              <a:gd name="connsiteX22" fmla="*/ 2784475 w 4775200"/>
              <a:gd name="connsiteY22" fmla="*/ 397201 h 708352"/>
              <a:gd name="connsiteX23" fmla="*/ 2806700 w 4775200"/>
              <a:gd name="connsiteY23" fmla="*/ 435301 h 708352"/>
              <a:gd name="connsiteX24" fmla="*/ 2835275 w 4775200"/>
              <a:gd name="connsiteY24" fmla="*/ 467051 h 708352"/>
              <a:gd name="connsiteX25" fmla="*/ 2854325 w 4775200"/>
              <a:gd name="connsiteY25" fmla="*/ 489276 h 708352"/>
              <a:gd name="connsiteX26" fmla="*/ 2886075 w 4775200"/>
              <a:gd name="connsiteY26" fmla="*/ 498801 h 708352"/>
              <a:gd name="connsiteX27" fmla="*/ 3090069 w 4775200"/>
              <a:gd name="connsiteY27" fmla="*/ 494832 h 708352"/>
              <a:gd name="connsiteX28" fmla="*/ 3411538 w 4775200"/>
              <a:gd name="connsiteY28" fmla="*/ 494832 h 708352"/>
              <a:gd name="connsiteX29" fmla="*/ 3435350 w 4775200"/>
              <a:gd name="connsiteY29" fmla="*/ 497214 h 708352"/>
              <a:gd name="connsiteX30" fmla="*/ 3452019 w 4775200"/>
              <a:gd name="connsiteY30" fmla="*/ 506739 h 708352"/>
              <a:gd name="connsiteX31" fmla="*/ 3494881 w 4775200"/>
              <a:gd name="connsiteY31" fmla="*/ 542457 h 708352"/>
              <a:gd name="connsiteX32" fmla="*/ 3530600 w 4775200"/>
              <a:gd name="connsiteY32" fmla="*/ 578176 h 708352"/>
              <a:gd name="connsiteX33" fmla="*/ 3573462 w 4775200"/>
              <a:gd name="connsiteY33" fmla="*/ 597226 h 708352"/>
              <a:gd name="connsiteX34" fmla="*/ 3621088 w 4775200"/>
              <a:gd name="connsiteY34" fmla="*/ 599607 h 708352"/>
              <a:gd name="connsiteX35" fmla="*/ 4073526 w 4775200"/>
              <a:gd name="connsiteY35" fmla="*/ 599607 h 708352"/>
              <a:gd name="connsiteX36" fmla="*/ 4111626 w 4775200"/>
              <a:gd name="connsiteY36" fmla="*/ 604370 h 708352"/>
              <a:gd name="connsiteX37" fmla="*/ 4147344 w 4775200"/>
              <a:gd name="connsiteY37" fmla="*/ 618658 h 708352"/>
              <a:gd name="connsiteX38" fmla="*/ 4171156 w 4775200"/>
              <a:gd name="connsiteY38" fmla="*/ 642470 h 708352"/>
              <a:gd name="connsiteX39" fmla="*/ 4190206 w 4775200"/>
              <a:gd name="connsiteY39" fmla="*/ 654376 h 708352"/>
              <a:gd name="connsiteX40" fmla="*/ 4214020 w 4775200"/>
              <a:gd name="connsiteY40" fmla="*/ 661520 h 708352"/>
              <a:gd name="connsiteX41" fmla="*/ 4287838 w 4775200"/>
              <a:gd name="connsiteY41" fmla="*/ 673426 h 708352"/>
              <a:gd name="connsiteX42" fmla="*/ 4383088 w 4775200"/>
              <a:gd name="connsiteY42" fmla="*/ 690095 h 708352"/>
              <a:gd name="connsiteX43" fmla="*/ 4437857 w 4775200"/>
              <a:gd name="connsiteY43" fmla="*/ 702001 h 708352"/>
              <a:gd name="connsiteX44" fmla="*/ 4695031 w 4775200"/>
              <a:gd name="connsiteY44" fmla="*/ 692476 h 708352"/>
              <a:gd name="connsiteX45" fmla="*/ 4747419 w 4775200"/>
              <a:gd name="connsiteY45" fmla="*/ 699620 h 708352"/>
              <a:gd name="connsiteX46" fmla="*/ 4775200 w 4775200"/>
              <a:gd name="connsiteY46" fmla="*/ 708352 h 708352"/>
              <a:gd name="connsiteX47" fmla="*/ 4775200 w 4775200"/>
              <a:gd name="connsiteY47" fmla="*/ 708352 h 708352"/>
              <a:gd name="connsiteX0" fmla="*/ 0 w 4775200"/>
              <a:gd name="connsiteY0" fmla="*/ 6677 h 708352"/>
              <a:gd name="connsiteX1" fmla="*/ 669925 w 4775200"/>
              <a:gd name="connsiteY1" fmla="*/ 9852 h 708352"/>
              <a:gd name="connsiteX2" fmla="*/ 698500 w 4775200"/>
              <a:gd name="connsiteY2" fmla="*/ 22551 h 708352"/>
              <a:gd name="connsiteX3" fmla="*/ 730250 w 4775200"/>
              <a:gd name="connsiteY3" fmla="*/ 44777 h 708352"/>
              <a:gd name="connsiteX4" fmla="*/ 777875 w 4775200"/>
              <a:gd name="connsiteY4" fmla="*/ 95577 h 708352"/>
              <a:gd name="connsiteX5" fmla="*/ 800100 w 4775200"/>
              <a:gd name="connsiteY5" fmla="*/ 124152 h 708352"/>
              <a:gd name="connsiteX6" fmla="*/ 825500 w 4775200"/>
              <a:gd name="connsiteY6" fmla="*/ 143202 h 708352"/>
              <a:gd name="connsiteX7" fmla="*/ 841375 w 4775200"/>
              <a:gd name="connsiteY7" fmla="*/ 152726 h 708352"/>
              <a:gd name="connsiteX8" fmla="*/ 866775 w 4775200"/>
              <a:gd name="connsiteY8" fmla="*/ 159076 h 708352"/>
              <a:gd name="connsiteX9" fmla="*/ 1060450 w 4775200"/>
              <a:gd name="connsiteY9" fmla="*/ 155902 h 708352"/>
              <a:gd name="connsiteX10" fmla="*/ 1397000 w 4775200"/>
              <a:gd name="connsiteY10" fmla="*/ 159077 h 708352"/>
              <a:gd name="connsiteX11" fmla="*/ 1438275 w 4775200"/>
              <a:gd name="connsiteY11" fmla="*/ 187652 h 708352"/>
              <a:gd name="connsiteX12" fmla="*/ 1470025 w 4775200"/>
              <a:gd name="connsiteY12" fmla="*/ 222577 h 708352"/>
              <a:gd name="connsiteX13" fmla="*/ 1504950 w 4775200"/>
              <a:gd name="connsiteY13" fmla="*/ 238452 h 708352"/>
              <a:gd name="connsiteX14" fmla="*/ 2082800 w 4775200"/>
              <a:gd name="connsiteY14" fmla="*/ 241627 h 708352"/>
              <a:gd name="connsiteX15" fmla="*/ 2105025 w 4775200"/>
              <a:gd name="connsiteY15" fmla="*/ 257501 h 708352"/>
              <a:gd name="connsiteX16" fmla="*/ 2120900 w 4775200"/>
              <a:gd name="connsiteY16" fmla="*/ 276552 h 708352"/>
              <a:gd name="connsiteX17" fmla="*/ 2133600 w 4775200"/>
              <a:gd name="connsiteY17" fmla="*/ 317827 h 708352"/>
              <a:gd name="connsiteX18" fmla="*/ 2159000 w 4775200"/>
              <a:gd name="connsiteY18" fmla="*/ 336877 h 708352"/>
              <a:gd name="connsiteX19" fmla="*/ 2193925 w 4775200"/>
              <a:gd name="connsiteY19" fmla="*/ 346402 h 708352"/>
              <a:gd name="connsiteX20" fmla="*/ 2730500 w 4775200"/>
              <a:gd name="connsiteY20" fmla="*/ 362276 h 708352"/>
              <a:gd name="connsiteX21" fmla="*/ 2762250 w 4775200"/>
              <a:gd name="connsiteY21" fmla="*/ 378152 h 708352"/>
              <a:gd name="connsiteX22" fmla="*/ 2784475 w 4775200"/>
              <a:gd name="connsiteY22" fmla="*/ 397201 h 708352"/>
              <a:gd name="connsiteX23" fmla="*/ 2806700 w 4775200"/>
              <a:gd name="connsiteY23" fmla="*/ 435301 h 708352"/>
              <a:gd name="connsiteX24" fmla="*/ 2835275 w 4775200"/>
              <a:gd name="connsiteY24" fmla="*/ 467051 h 708352"/>
              <a:gd name="connsiteX25" fmla="*/ 2854325 w 4775200"/>
              <a:gd name="connsiteY25" fmla="*/ 489276 h 708352"/>
              <a:gd name="connsiteX26" fmla="*/ 2886075 w 4775200"/>
              <a:gd name="connsiteY26" fmla="*/ 498801 h 708352"/>
              <a:gd name="connsiteX27" fmla="*/ 3090069 w 4775200"/>
              <a:gd name="connsiteY27" fmla="*/ 494832 h 708352"/>
              <a:gd name="connsiteX28" fmla="*/ 3411538 w 4775200"/>
              <a:gd name="connsiteY28" fmla="*/ 494832 h 708352"/>
              <a:gd name="connsiteX29" fmla="*/ 3435350 w 4775200"/>
              <a:gd name="connsiteY29" fmla="*/ 497214 h 708352"/>
              <a:gd name="connsiteX30" fmla="*/ 3452019 w 4775200"/>
              <a:gd name="connsiteY30" fmla="*/ 506739 h 708352"/>
              <a:gd name="connsiteX31" fmla="*/ 3494881 w 4775200"/>
              <a:gd name="connsiteY31" fmla="*/ 542457 h 708352"/>
              <a:gd name="connsiteX32" fmla="*/ 3530600 w 4775200"/>
              <a:gd name="connsiteY32" fmla="*/ 578176 h 708352"/>
              <a:gd name="connsiteX33" fmla="*/ 3573462 w 4775200"/>
              <a:gd name="connsiteY33" fmla="*/ 597226 h 708352"/>
              <a:gd name="connsiteX34" fmla="*/ 3621088 w 4775200"/>
              <a:gd name="connsiteY34" fmla="*/ 599607 h 708352"/>
              <a:gd name="connsiteX35" fmla="*/ 4073526 w 4775200"/>
              <a:gd name="connsiteY35" fmla="*/ 599607 h 708352"/>
              <a:gd name="connsiteX36" fmla="*/ 4111626 w 4775200"/>
              <a:gd name="connsiteY36" fmla="*/ 604370 h 708352"/>
              <a:gd name="connsiteX37" fmla="*/ 4147344 w 4775200"/>
              <a:gd name="connsiteY37" fmla="*/ 618658 h 708352"/>
              <a:gd name="connsiteX38" fmla="*/ 4171156 w 4775200"/>
              <a:gd name="connsiteY38" fmla="*/ 642470 h 708352"/>
              <a:gd name="connsiteX39" fmla="*/ 4190206 w 4775200"/>
              <a:gd name="connsiteY39" fmla="*/ 654376 h 708352"/>
              <a:gd name="connsiteX40" fmla="*/ 4214020 w 4775200"/>
              <a:gd name="connsiteY40" fmla="*/ 661520 h 708352"/>
              <a:gd name="connsiteX41" fmla="*/ 4287838 w 4775200"/>
              <a:gd name="connsiteY41" fmla="*/ 673426 h 708352"/>
              <a:gd name="connsiteX42" fmla="*/ 4383088 w 4775200"/>
              <a:gd name="connsiteY42" fmla="*/ 690095 h 708352"/>
              <a:gd name="connsiteX43" fmla="*/ 4440238 w 4775200"/>
              <a:gd name="connsiteY43" fmla="*/ 699620 h 708352"/>
              <a:gd name="connsiteX44" fmla="*/ 4695031 w 4775200"/>
              <a:gd name="connsiteY44" fmla="*/ 692476 h 708352"/>
              <a:gd name="connsiteX45" fmla="*/ 4747419 w 4775200"/>
              <a:gd name="connsiteY45" fmla="*/ 699620 h 708352"/>
              <a:gd name="connsiteX46" fmla="*/ 4775200 w 4775200"/>
              <a:gd name="connsiteY46" fmla="*/ 708352 h 708352"/>
              <a:gd name="connsiteX47" fmla="*/ 4775200 w 4775200"/>
              <a:gd name="connsiteY47" fmla="*/ 708352 h 708352"/>
              <a:gd name="connsiteX0" fmla="*/ 0 w 4870450"/>
              <a:gd name="connsiteY0" fmla="*/ 6677 h 855989"/>
              <a:gd name="connsiteX1" fmla="*/ 669925 w 4870450"/>
              <a:gd name="connsiteY1" fmla="*/ 9852 h 855989"/>
              <a:gd name="connsiteX2" fmla="*/ 698500 w 4870450"/>
              <a:gd name="connsiteY2" fmla="*/ 22551 h 855989"/>
              <a:gd name="connsiteX3" fmla="*/ 730250 w 4870450"/>
              <a:gd name="connsiteY3" fmla="*/ 44777 h 855989"/>
              <a:gd name="connsiteX4" fmla="*/ 777875 w 4870450"/>
              <a:gd name="connsiteY4" fmla="*/ 95577 h 855989"/>
              <a:gd name="connsiteX5" fmla="*/ 800100 w 4870450"/>
              <a:gd name="connsiteY5" fmla="*/ 124152 h 855989"/>
              <a:gd name="connsiteX6" fmla="*/ 825500 w 4870450"/>
              <a:gd name="connsiteY6" fmla="*/ 143202 h 855989"/>
              <a:gd name="connsiteX7" fmla="*/ 841375 w 4870450"/>
              <a:gd name="connsiteY7" fmla="*/ 152726 h 855989"/>
              <a:gd name="connsiteX8" fmla="*/ 866775 w 4870450"/>
              <a:gd name="connsiteY8" fmla="*/ 159076 h 855989"/>
              <a:gd name="connsiteX9" fmla="*/ 1060450 w 4870450"/>
              <a:gd name="connsiteY9" fmla="*/ 155902 h 855989"/>
              <a:gd name="connsiteX10" fmla="*/ 1397000 w 4870450"/>
              <a:gd name="connsiteY10" fmla="*/ 159077 h 855989"/>
              <a:gd name="connsiteX11" fmla="*/ 1438275 w 4870450"/>
              <a:gd name="connsiteY11" fmla="*/ 187652 h 855989"/>
              <a:gd name="connsiteX12" fmla="*/ 1470025 w 4870450"/>
              <a:gd name="connsiteY12" fmla="*/ 222577 h 855989"/>
              <a:gd name="connsiteX13" fmla="*/ 1504950 w 4870450"/>
              <a:gd name="connsiteY13" fmla="*/ 238452 h 855989"/>
              <a:gd name="connsiteX14" fmla="*/ 2082800 w 4870450"/>
              <a:gd name="connsiteY14" fmla="*/ 241627 h 855989"/>
              <a:gd name="connsiteX15" fmla="*/ 2105025 w 4870450"/>
              <a:gd name="connsiteY15" fmla="*/ 257501 h 855989"/>
              <a:gd name="connsiteX16" fmla="*/ 2120900 w 4870450"/>
              <a:gd name="connsiteY16" fmla="*/ 276552 h 855989"/>
              <a:gd name="connsiteX17" fmla="*/ 2133600 w 4870450"/>
              <a:gd name="connsiteY17" fmla="*/ 317827 h 855989"/>
              <a:gd name="connsiteX18" fmla="*/ 2159000 w 4870450"/>
              <a:gd name="connsiteY18" fmla="*/ 336877 h 855989"/>
              <a:gd name="connsiteX19" fmla="*/ 2193925 w 4870450"/>
              <a:gd name="connsiteY19" fmla="*/ 346402 h 855989"/>
              <a:gd name="connsiteX20" fmla="*/ 2730500 w 4870450"/>
              <a:gd name="connsiteY20" fmla="*/ 362276 h 855989"/>
              <a:gd name="connsiteX21" fmla="*/ 2762250 w 4870450"/>
              <a:gd name="connsiteY21" fmla="*/ 378152 h 855989"/>
              <a:gd name="connsiteX22" fmla="*/ 2784475 w 4870450"/>
              <a:gd name="connsiteY22" fmla="*/ 397201 h 855989"/>
              <a:gd name="connsiteX23" fmla="*/ 2806700 w 4870450"/>
              <a:gd name="connsiteY23" fmla="*/ 435301 h 855989"/>
              <a:gd name="connsiteX24" fmla="*/ 2835275 w 4870450"/>
              <a:gd name="connsiteY24" fmla="*/ 467051 h 855989"/>
              <a:gd name="connsiteX25" fmla="*/ 2854325 w 4870450"/>
              <a:gd name="connsiteY25" fmla="*/ 489276 h 855989"/>
              <a:gd name="connsiteX26" fmla="*/ 2886075 w 4870450"/>
              <a:gd name="connsiteY26" fmla="*/ 498801 h 855989"/>
              <a:gd name="connsiteX27" fmla="*/ 3090069 w 4870450"/>
              <a:gd name="connsiteY27" fmla="*/ 494832 h 855989"/>
              <a:gd name="connsiteX28" fmla="*/ 3411538 w 4870450"/>
              <a:gd name="connsiteY28" fmla="*/ 494832 h 855989"/>
              <a:gd name="connsiteX29" fmla="*/ 3435350 w 4870450"/>
              <a:gd name="connsiteY29" fmla="*/ 497214 h 855989"/>
              <a:gd name="connsiteX30" fmla="*/ 3452019 w 4870450"/>
              <a:gd name="connsiteY30" fmla="*/ 506739 h 855989"/>
              <a:gd name="connsiteX31" fmla="*/ 3494881 w 4870450"/>
              <a:gd name="connsiteY31" fmla="*/ 542457 h 855989"/>
              <a:gd name="connsiteX32" fmla="*/ 3530600 w 4870450"/>
              <a:gd name="connsiteY32" fmla="*/ 578176 h 855989"/>
              <a:gd name="connsiteX33" fmla="*/ 3573462 w 4870450"/>
              <a:gd name="connsiteY33" fmla="*/ 597226 h 855989"/>
              <a:gd name="connsiteX34" fmla="*/ 3621088 w 4870450"/>
              <a:gd name="connsiteY34" fmla="*/ 599607 h 855989"/>
              <a:gd name="connsiteX35" fmla="*/ 4073526 w 4870450"/>
              <a:gd name="connsiteY35" fmla="*/ 599607 h 855989"/>
              <a:gd name="connsiteX36" fmla="*/ 4111626 w 4870450"/>
              <a:gd name="connsiteY36" fmla="*/ 604370 h 855989"/>
              <a:gd name="connsiteX37" fmla="*/ 4147344 w 4870450"/>
              <a:gd name="connsiteY37" fmla="*/ 618658 h 855989"/>
              <a:gd name="connsiteX38" fmla="*/ 4171156 w 4870450"/>
              <a:gd name="connsiteY38" fmla="*/ 642470 h 855989"/>
              <a:gd name="connsiteX39" fmla="*/ 4190206 w 4870450"/>
              <a:gd name="connsiteY39" fmla="*/ 654376 h 855989"/>
              <a:gd name="connsiteX40" fmla="*/ 4214020 w 4870450"/>
              <a:gd name="connsiteY40" fmla="*/ 661520 h 855989"/>
              <a:gd name="connsiteX41" fmla="*/ 4287838 w 4870450"/>
              <a:gd name="connsiteY41" fmla="*/ 673426 h 855989"/>
              <a:gd name="connsiteX42" fmla="*/ 4383088 w 4870450"/>
              <a:gd name="connsiteY42" fmla="*/ 690095 h 855989"/>
              <a:gd name="connsiteX43" fmla="*/ 4440238 w 4870450"/>
              <a:gd name="connsiteY43" fmla="*/ 699620 h 855989"/>
              <a:gd name="connsiteX44" fmla="*/ 4695031 w 4870450"/>
              <a:gd name="connsiteY44" fmla="*/ 692476 h 855989"/>
              <a:gd name="connsiteX45" fmla="*/ 4747419 w 4870450"/>
              <a:gd name="connsiteY45" fmla="*/ 699620 h 855989"/>
              <a:gd name="connsiteX46" fmla="*/ 4775200 w 4870450"/>
              <a:gd name="connsiteY46" fmla="*/ 708352 h 855989"/>
              <a:gd name="connsiteX47" fmla="*/ 4870450 w 4870450"/>
              <a:gd name="connsiteY47" fmla="*/ 855989 h 855989"/>
              <a:gd name="connsiteX0" fmla="*/ 0 w 4870450"/>
              <a:gd name="connsiteY0" fmla="*/ 6677 h 855989"/>
              <a:gd name="connsiteX1" fmla="*/ 669925 w 4870450"/>
              <a:gd name="connsiteY1" fmla="*/ 9852 h 855989"/>
              <a:gd name="connsiteX2" fmla="*/ 698500 w 4870450"/>
              <a:gd name="connsiteY2" fmla="*/ 22551 h 855989"/>
              <a:gd name="connsiteX3" fmla="*/ 730250 w 4870450"/>
              <a:gd name="connsiteY3" fmla="*/ 44777 h 855989"/>
              <a:gd name="connsiteX4" fmla="*/ 777875 w 4870450"/>
              <a:gd name="connsiteY4" fmla="*/ 95577 h 855989"/>
              <a:gd name="connsiteX5" fmla="*/ 800100 w 4870450"/>
              <a:gd name="connsiteY5" fmla="*/ 124152 h 855989"/>
              <a:gd name="connsiteX6" fmla="*/ 825500 w 4870450"/>
              <a:gd name="connsiteY6" fmla="*/ 143202 h 855989"/>
              <a:gd name="connsiteX7" fmla="*/ 841375 w 4870450"/>
              <a:gd name="connsiteY7" fmla="*/ 152726 h 855989"/>
              <a:gd name="connsiteX8" fmla="*/ 866775 w 4870450"/>
              <a:gd name="connsiteY8" fmla="*/ 159076 h 855989"/>
              <a:gd name="connsiteX9" fmla="*/ 1060450 w 4870450"/>
              <a:gd name="connsiteY9" fmla="*/ 155902 h 855989"/>
              <a:gd name="connsiteX10" fmla="*/ 1397000 w 4870450"/>
              <a:gd name="connsiteY10" fmla="*/ 159077 h 855989"/>
              <a:gd name="connsiteX11" fmla="*/ 1438275 w 4870450"/>
              <a:gd name="connsiteY11" fmla="*/ 187652 h 855989"/>
              <a:gd name="connsiteX12" fmla="*/ 1470025 w 4870450"/>
              <a:gd name="connsiteY12" fmla="*/ 222577 h 855989"/>
              <a:gd name="connsiteX13" fmla="*/ 1504950 w 4870450"/>
              <a:gd name="connsiteY13" fmla="*/ 238452 h 855989"/>
              <a:gd name="connsiteX14" fmla="*/ 2082800 w 4870450"/>
              <a:gd name="connsiteY14" fmla="*/ 241627 h 855989"/>
              <a:gd name="connsiteX15" fmla="*/ 2105025 w 4870450"/>
              <a:gd name="connsiteY15" fmla="*/ 257501 h 855989"/>
              <a:gd name="connsiteX16" fmla="*/ 2120900 w 4870450"/>
              <a:gd name="connsiteY16" fmla="*/ 276552 h 855989"/>
              <a:gd name="connsiteX17" fmla="*/ 2133600 w 4870450"/>
              <a:gd name="connsiteY17" fmla="*/ 317827 h 855989"/>
              <a:gd name="connsiteX18" fmla="*/ 2159000 w 4870450"/>
              <a:gd name="connsiteY18" fmla="*/ 336877 h 855989"/>
              <a:gd name="connsiteX19" fmla="*/ 2193925 w 4870450"/>
              <a:gd name="connsiteY19" fmla="*/ 346402 h 855989"/>
              <a:gd name="connsiteX20" fmla="*/ 2730500 w 4870450"/>
              <a:gd name="connsiteY20" fmla="*/ 362276 h 855989"/>
              <a:gd name="connsiteX21" fmla="*/ 2762250 w 4870450"/>
              <a:gd name="connsiteY21" fmla="*/ 378152 h 855989"/>
              <a:gd name="connsiteX22" fmla="*/ 2784475 w 4870450"/>
              <a:gd name="connsiteY22" fmla="*/ 397201 h 855989"/>
              <a:gd name="connsiteX23" fmla="*/ 2806700 w 4870450"/>
              <a:gd name="connsiteY23" fmla="*/ 435301 h 855989"/>
              <a:gd name="connsiteX24" fmla="*/ 2835275 w 4870450"/>
              <a:gd name="connsiteY24" fmla="*/ 467051 h 855989"/>
              <a:gd name="connsiteX25" fmla="*/ 2854325 w 4870450"/>
              <a:gd name="connsiteY25" fmla="*/ 489276 h 855989"/>
              <a:gd name="connsiteX26" fmla="*/ 2886075 w 4870450"/>
              <a:gd name="connsiteY26" fmla="*/ 498801 h 855989"/>
              <a:gd name="connsiteX27" fmla="*/ 3090069 w 4870450"/>
              <a:gd name="connsiteY27" fmla="*/ 494832 h 855989"/>
              <a:gd name="connsiteX28" fmla="*/ 3411538 w 4870450"/>
              <a:gd name="connsiteY28" fmla="*/ 494832 h 855989"/>
              <a:gd name="connsiteX29" fmla="*/ 3435350 w 4870450"/>
              <a:gd name="connsiteY29" fmla="*/ 497214 h 855989"/>
              <a:gd name="connsiteX30" fmla="*/ 3452019 w 4870450"/>
              <a:gd name="connsiteY30" fmla="*/ 506739 h 855989"/>
              <a:gd name="connsiteX31" fmla="*/ 3494881 w 4870450"/>
              <a:gd name="connsiteY31" fmla="*/ 542457 h 855989"/>
              <a:gd name="connsiteX32" fmla="*/ 3530600 w 4870450"/>
              <a:gd name="connsiteY32" fmla="*/ 578176 h 855989"/>
              <a:gd name="connsiteX33" fmla="*/ 3573462 w 4870450"/>
              <a:gd name="connsiteY33" fmla="*/ 597226 h 855989"/>
              <a:gd name="connsiteX34" fmla="*/ 3621088 w 4870450"/>
              <a:gd name="connsiteY34" fmla="*/ 599607 h 855989"/>
              <a:gd name="connsiteX35" fmla="*/ 4073526 w 4870450"/>
              <a:gd name="connsiteY35" fmla="*/ 599607 h 855989"/>
              <a:gd name="connsiteX36" fmla="*/ 4111626 w 4870450"/>
              <a:gd name="connsiteY36" fmla="*/ 604370 h 855989"/>
              <a:gd name="connsiteX37" fmla="*/ 4147344 w 4870450"/>
              <a:gd name="connsiteY37" fmla="*/ 618658 h 855989"/>
              <a:gd name="connsiteX38" fmla="*/ 4171156 w 4870450"/>
              <a:gd name="connsiteY38" fmla="*/ 642470 h 855989"/>
              <a:gd name="connsiteX39" fmla="*/ 4190206 w 4870450"/>
              <a:gd name="connsiteY39" fmla="*/ 654376 h 855989"/>
              <a:gd name="connsiteX40" fmla="*/ 4214020 w 4870450"/>
              <a:gd name="connsiteY40" fmla="*/ 661520 h 855989"/>
              <a:gd name="connsiteX41" fmla="*/ 4287838 w 4870450"/>
              <a:gd name="connsiteY41" fmla="*/ 673426 h 855989"/>
              <a:gd name="connsiteX42" fmla="*/ 4383088 w 4870450"/>
              <a:gd name="connsiteY42" fmla="*/ 690095 h 855989"/>
              <a:gd name="connsiteX43" fmla="*/ 4440238 w 4870450"/>
              <a:gd name="connsiteY43" fmla="*/ 699620 h 855989"/>
              <a:gd name="connsiteX44" fmla="*/ 4695031 w 4870450"/>
              <a:gd name="connsiteY44" fmla="*/ 692476 h 855989"/>
              <a:gd name="connsiteX45" fmla="*/ 4747419 w 4870450"/>
              <a:gd name="connsiteY45" fmla="*/ 699620 h 855989"/>
              <a:gd name="connsiteX46" fmla="*/ 4775200 w 4870450"/>
              <a:gd name="connsiteY46" fmla="*/ 708352 h 855989"/>
              <a:gd name="connsiteX47" fmla="*/ 4802188 w 4870450"/>
              <a:gd name="connsiteY47" fmla="*/ 725814 h 855989"/>
              <a:gd name="connsiteX48" fmla="*/ 4870450 w 4870450"/>
              <a:gd name="connsiteY48" fmla="*/ 855989 h 855989"/>
              <a:gd name="connsiteX0" fmla="*/ 0 w 4870450"/>
              <a:gd name="connsiteY0" fmla="*/ 6677 h 855989"/>
              <a:gd name="connsiteX1" fmla="*/ 669925 w 4870450"/>
              <a:gd name="connsiteY1" fmla="*/ 9852 h 855989"/>
              <a:gd name="connsiteX2" fmla="*/ 698500 w 4870450"/>
              <a:gd name="connsiteY2" fmla="*/ 22551 h 855989"/>
              <a:gd name="connsiteX3" fmla="*/ 730250 w 4870450"/>
              <a:gd name="connsiteY3" fmla="*/ 44777 h 855989"/>
              <a:gd name="connsiteX4" fmla="*/ 777875 w 4870450"/>
              <a:gd name="connsiteY4" fmla="*/ 95577 h 855989"/>
              <a:gd name="connsiteX5" fmla="*/ 800100 w 4870450"/>
              <a:gd name="connsiteY5" fmla="*/ 124152 h 855989"/>
              <a:gd name="connsiteX6" fmla="*/ 825500 w 4870450"/>
              <a:gd name="connsiteY6" fmla="*/ 143202 h 855989"/>
              <a:gd name="connsiteX7" fmla="*/ 841375 w 4870450"/>
              <a:gd name="connsiteY7" fmla="*/ 152726 h 855989"/>
              <a:gd name="connsiteX8" fmla="*/ 866775 w 4870450"/>
              <a:gd name="connsiteY8" fmla="*/ 159076 h 855989"/>
              <a:gd name="connsiteX9" fmla="*/ 1060450 w 4870450"/>
              <a:gd name="connsiteY9" fmla="*/ 155902 h 855989"/>
              <a:gd name="connsiteX10" fmla="*/ 1397000 w 4870450"/>
              <a:gd name="connsiteY10" fmla="*/ 159077 h 855989"/>
              <a:gd name="connsiteX11" fmla="*/ 1438275 w 4870450"/>
              <a:gd name="connsiteY11" fmla="*/ 187652 h 855989"/>
              <a:gd name="connsiteX12" fmla="*/ 1470025 w 4870450"/>
              <a:gd name="connsiteY12" fmla="*/ 222577 h 855989"/>
              <a:gd name="connsiteX13" fmla="*/ 1504950 w 4870450"/>
              <a:gd name="connsiteY13" fmla="*/ 238452 h 855989"/>
              <a:gd name="connsiteX14" fmla="*/ 2082800 w 4870450"/>
              <a:gd name="connsiteY14" fmla="*/ 241627 h 855989"/>
              <a:gd name="connsiteX15" fmla="*/ 2105025 w 4870450"/>
              <a:gd name="connsiteY15" fmla="*/ 257501 h 855989"/>
              <a:gd name="connsiteX16" fmla="*/ 2120900 w 4870450"/>
              <a:gd name="connsiteY16" fmla="*/ 276552 h 855989"/>
              <a:gd name="connsiteX17" fmla="*/ 2133600 w 4870450"/>
              <a:gd name="connsiteY17" fmla="*/ 317827 h 855989"/>
              <a:gd name="connsiteX18" fmla="*/ 2159000 w 4870450"/>
              <a:gd name="connsiteY18" fmla="*/ 336877 h 855989"/>
              <a:gd name="connsiteX19" fmla="*/ 2193925 w 4870450"/>
              <a:gd name="connsiteY19" fmla="*/ 346402 h 855989"/>
              <a:gd name="connsiteX20" fmla="*/ 2730500 w 4870450"/>
              <a:gd name="connsiteY20" fmla="*/ 362276 h 855989"/>
              <a:gd name="connsiteX21" fmla="*/ 2762250 w 4870450"/>
              <a:gd name="connsiteY21" fmla="*/ 378152 h 855989"/>
              <a:gd name="connsiteX22" fmla="*/ 2784475 w 4870450"/>
              <a:gd name="connsiteY22" fmla="*/ 397201 h 855989"/>
              <a:gd name="connsiteX23" fmla="*/ 2806700 w 4870450"/>
              <a:gd name="connsiteY23" fmla="*/ 435301 h 855989"/>
              <a:gd name="connsiteX24" fmla="*/ 2835275 w 4870450"/>
              <a:gd name="connsiteY24" fmla="*/ 467051 h 855989"/>
              <a:gd name="connsiteX25" fmla="*/ 2854325 w 4870450"/>
              <a:gd name="connsiteY25" fmla="*/ 489276 h 855989"/>
              <a:gd name="connsiteX26" fmla="*/ 2886075 w 4870450"/>
              <a:gd name="connsiteY26" fmla="*/ 498801 h 855989"/>
              <a:gd name="connsiteX27" fmla="*/ 3090069 w 4870450"/>
              <a:gd name="connsiteY27" fmla="*/ 494832 h 855989"/>
              <a:gd name="connsiteX28" fmla="*/ 3411538 w 4870450"/>
              <a:gd name="connsiteY28" fmla="*/ 494832 h 855989"/>
              <a:gd name="connsiteX29" fmla="*/ 3435350 w 4870450"/>
              <a:gd name="connsiteY29" fmla="*/ 497214 h 855989"/>
              <a:gd name="connsiteX30" fmla="*/ 3452019 w 4870450"/>
              <a:gd name="connsiteY30" fmla="*/ 506739 h 855989"/>
              <a:gd name="connsiteX31" fmla="*/ 3494881 w 4870450"/>
              <a:gd name="connsiteY31" fmla="*/ 542457 h 855989"/>
              <a:gd name="connsiteX32" fmla="*/ 3530600 w 4870450"/>
              <a:gd name="connsiteY32" fmla="*/ 578176 h 855989"/>
              <a:gd name="connsiteX33" fmla="*/ 3573462 w 4870450"/>
              <a:gd name="connsiteY33" fmla="*/ 597226 h 855989"/>
              <a:gd name="connsiteX34" fmla="*/ 3621088 w 4870450"/>
              <a:gd name="connsiteY34" fmla="*/ 599607 h 855989"/>
              <a:gd name="connsiteX35" fmla="*/ 4073526 w 4870450"/>
              <a:gd name="connsiteY35" fmla="*/ 599607 h 855989"/>
              <a:gd name="connsiteX36" fmla="*/ 4111626 w 4870450"/>
              <a:gd name="connsiteY36" fmla="*/ 604370 h 855989"/>
              <a:gd name="connsiteX37" fmla="*/ 4147344 w 4870450"/>
              <a:gd name="connsiteY37" fmla="*/ 618658 h 855989"/>
              <a:gd name="connsiteX38" fmla="*/ 4171156 w 4870450"/>
              <a:gd name="connsiteY38" fmla="*/ 642470 h 855989"/>
              <a:gd name="connsiteX39" fmla="*/ 4190206 w 4870450"/>
              <a:gd name="connsiteY39" fmla="*/ 654376 h 855989"/>
              <a:gd name="connsiteX40" fmla="*/ 4214020 w 4870450"/>
              <a:gd name="connsiteY40" fmla="*/ 661520 h 855989"/>
              <a:gd name="connsiteX41" fmla="*/ 4287838 w 4870450"/>
              <a:gd name="connsiteY41" fmla="*/ 673426 h 855989"/>
              <a:gd name="connsiteX42" fmla="*/ 4383088 w 4870450"/>
              <a:gd name="connsiteY42" fmla="*/ 690095 h 855989"/>
              <a:gd name="connsiteX43" fmla="*/ 4440238 w 4870450"/>
              <a:gd name="connsiteY43" fmla="*/ 699620 h 855989"/>
              <a:gd name="connsiteX44" fmla="*/ 4695031 w 4870450"/>
              <a:gd name="connsiteY44" fmla="*/ 692476 h 855989"/>
              <a:gd name="connsiteX45" fmla="*/ 4747419 w 4870450"/>
              <a:gd name="connsiteY45" fmla="*/ 699620 h 855989"/>
              <a:gd name="connsiteX46" fmla="*/ 4775200 w 4870450"/>
              <a:gd name="connsiteY46" fmla="*/ 708352 h 855989"/>
              <a:gd name="connsiteX47" fmla="*/ 4802188 w 4870450"/>
              <a:gd name="connsiteY47" fmla="*/ 725814 h 855989"/>
              <a:gd name="connsiteX48" fmla="*/ 4842669 w 4870450"/>
              <a:gd name="connsiteY48" fmla="*/ 780582 h 855989"/>
              <a:gd name="connsiteX49" fmla="*/ 4870450 w 4870450"/>
              <a:gd name="connsiteY49" fmla="*/ 855989 h 855989"/>
              <a:gd name="connsiteX0" fmla="*/ 0 w 4870450"/>
              <a:gd name="connsiteY0" fmla="*/ 6677 h 855989"/>
              <a:gd name="connsiteX1" fmla="*/ 669925 w 4870450"/>
              <a:gd name="connsiteY1" fmla="*/ 9852 h 855989"/>
              <a:gd name="connsiteX2" fmla="*/ 698500 w 4870450"/>
              <a:gd name="connsiteY2" fmla="*/ 22551 h 855989"/>
              <a:gd name="connsiteX3" fmla="*/ 730250 w 4870450"/>
              <a:gd name="connsiteY3" fmla="*/ 44777 h 855989"/>
              <a:gd name="connsiteX4" fmla="*/ 777875 w 4870450"/>
              <a:gd name="connsiteY4" fmla="*/ 95577 h 855989"/>
              <a:gd name="connsiteX5" fmla="*/ 800100 w 4870450"/>
              <a:gd name="connsiteY5" fmla="*/ 124152 h 855989"/>
              <a:gd name="connsiteX6" fmla="*/ 825500 w 4870450"/>
              <a:gd name="connsiteY6" fmla="*/ 143202 h 855989"/>
              <a:gd name="connsiteX7" fmla="*/ 841375 w 4870450"/>
              <a:gd name="connsiteY7" fmla="*/ 152726 h 855989"/>
              <a:gd name="connsiteX8" fmla="*/ 866775 w 4870450"/>
              <a:gd name="connsiteY8" fmla="*/ 159076 h 855989"/>
              <a:gd name="connsiteX9" fmla="*/ 1060450 w 4870450"/>
              <a:gd name="connsiteY9" fmla="*/ 155902 h 855989"/>
              <a:gd name="connsiteX10" fmla="*/ 1397000 w 4870450"/>
              <a:gd name="connsiteY10" fmla="*/ 159077 h 855989"/>
              <a:gd name="connsiteX11" fmla="*/ 1438275 w 4870450"/>
              <a:gd name="connsiteY11" fmla="*/ 187652 h 855989"/>
              <a:gd name="connsiteX12" fmla="*/ 1470025 w 4870450"/>
              <a:gd name="connsiteY12" fmla="*/ 222577 h 855989"/>
              <a:gd name="connsiteX13" fmla="*/ 1504950 w 4870450"/>
              <a:gd name="connsiteY13" fmla="*/ 238452 h 855989"/>
              <a:gd name="connsiteX14" fmla="*/ 2082800 w 4870450"/>
              <a:gd name="connsiteY14" fmla="*/ 241627 h 855989"/>
              <a:gd name="connsiteX15" fmla="*/ 2105025 w 4870450"/>
              <a:gd name="connsiteY15" fmla="*/ 257501 h 855989"/>
              <a:gd name="connsiteX16" fmla="*/ 2120900 w 4870450"/>
              <a:gd name="connsiteY16" fmla="*/ 276552 h 855989"/>
              <a:gd name="connsiteX17" fmla="*/ 2133600 w 4870450"/>
              <a:gd name="connsiteY17" fmla="*/ 317827 h 855989"/>
              <a:gd name="connsiteX18" fmla="*/ 2159000 w 4870450"/>
              <a:gd name="connsiteY18" fmla="*/ 336877 h 855989"/>
              <a:gd name="connsiteX19" fmla="*/ 2193925 w 4870450"/>
              <a:gd name="connsiteY19" fmla="*/ 346402 h 855989"/>
              <a:gd name="connsiteX20" fmla="*/ 2730500 w 4870450"/>
              <a:gd name="connsiteY20" fmla="*/ 362276 h 855989"/>
              <a:gd name="connsiteX21" fmla="*/ 2762250 w 4870450"/>
              <a:gd name="connsiteY21" fmla="*/ 378152 h 855989"/>
              <a:gd name="connsiteX22" fmla="*/ 2784475 w 4870450"/>
              <a:gd name="connsiteY22" fmla="*/ 397201 h 855989"/>
              <a:gd name="connsiteX23" fmla="*/ 2806700 w 4870450"/>
              <a:gd name="connsiteY23" fmla="*/ 435301 h 855989"/>
              <a:gd name="connsiteX24" fmla="*/ 2835275 w 4870450"/>
              <a:gd name="connsiteY24" fmla="*/ 467051 h 855989"/>
              <a:gd name="connsiteX25" fmla="*/ 2854325 w 4870450"/>
              <a:gd name="connsiteY25" fmla="*/ 489276 h 855989"/>
              <a:gd name="connsiteX26" fmla="*/ 2886075 w 4870450"/>
              <a:gd name="connsiteY26" fmla="*/ 498801 h 855989"/>
              <a:gd name="connsiteX27" fmla="*/ 3090069 w 4870450"/>
              <a:gd name="connsiteY27" fmla="*/ 494832 h 855989"/>
              <a:gd name="connsiteX28" fmla="*/ 3411538 w 4870450"/>
              <a:gd name="connsiteY28" fmla="*/ 494832 h 855989"/>
              <a:gd name="connsiteX29" fmla="*/ 3435350 w 4870450"/>
              <a:gd name="connsiteY29" fmla="*/ 497214 h 855989"/>
              <a:gd name="connsiteX30" fmla="*/ 3452019 w 4870450"/>
              <a:gd name="connsiteY30" fmla="*/ 506739 h 855989"/>
              <a:gd name="connsiteX31" fmla="*/ 3494881 w 4870450"/>
              <a:gd name="connsiteY31" fmla="*/ 542457 h 855989"/>
              <a:gd name="connsiteX32" fmla="*/ 3530600 w 4870450"/>
              <a:gd name="connsiteY32" fmla="*/ 578176 h 855989"/>
              <a:gd name="connsiteX33" fmla="*/ 3573462 w 4870450"/>
              <a:gd name="connsiteY33" fmla="*/ 597226 h 855989"/>
              <a:gd name="connsiteX34" fmla="*/ 3621088 w 4870450"/>
              <a:gd name="connsiteY34" fmla="*/ 599607 h 855989"/>
              <a:gd name="connsiteX35" fmla="*/ 4073526 w 4870450"/>
              <a:gd name="connsiteY35" fmla="*/ 599607 h 855989"/>
              <a:gd name="connsiteX36" fmla="*/ 4111626 w 4870450"/>
              <a:gd name="connsiteY36" fmla="*/ 604370 h 855989"/>
              <a:gd name="connsiteX37" fmla="*/ 4147344 w 4870450"/>
              <a:gd name="connsiteY37" fmla="*/ 618658 h 855989"/>
              <a:gd name="connsiteX38" fmla="*/ 4171156 w 4870450"/>
              <a:gd name="connsiteY38" fmla="*/ 642470 h 855989"/>
              <a:gd name="connsiteX39" fmla="*/ 4190206 w 4870450"/>
              <a:gd name="connsiteY39" fmla="*/ 654376 h 855989"/>
              <a:gd name="connsiteX40" fmla="*/ 4214020 w 4870450"/>
              <a:gd name="connsiteY40" fmla="*/ 661520 h 855989"/>
              <a:gd name="connsiteX41" fmla="*/ 4287838 w 4870450"/>
              <a:gd name="connsiteY41" fmla="*/ 673426 h 855989"/>
              <a:gd name="connsiteX42" fmla="*/ 4383088 w 4870450"/>
              <a:gd name="connsiteY42" fmla="*/ 690095 h 855989"/>
              <a:gd name="connsiteX43" fmla="*/ 4440238 w 4870450"/>
              <a:gd name="connsiteY43" fmla="*/ 699620 h 855989"/>
              <a:gd name="connsiteX44" fmla="*/ 4695031 w 4870450"/>
              <a:gd name="connsiteY44" fmla="*/ 692476 h 855989"/>
              <a:gd name="connsiteX45" fmla="*/ 4747419 w 4870450"/>
              <a:gd name="connsiteY45" fmla="*/ 699620 h 855989"/>
              <a:gd name="connsiteX46" fmla="*/ 4775200 w 4870450"/>
              <a:gd name="connsiteY46" fmla="*/ 708352 h 855989"/>
              <a:gd name="connsiteX47" fmla="*/ 4802188 w 4870450"/>
              <a:gd name="connsiteY47" fmla="*/ 725814 h 855989"/>
              <a:gd name="connsiteX48" fmla="*/ 4842669 w 4870450"/>
              <a:gd name="connsiteY48" fmla="*/ 780582 h 855989"/>
              <a:gd name="connsiteX49" fmla="*/ 4866481 w 4870450"/>
              <a:gd name="connsiteY49" fmla="*/ 821064 h 855989"/>
              <a:gd name="connsiteX50" fmla="*/ 4870450 w 4870450"/>
              <a:gd name="connsiteY50" fmla="*/ 855989 h 855989"/>
              <a:gd name="connsiteX0" fmla="*/ 0 w 4870450"/>
              <a:gd name="connsiteY0" fmla="*/ 6677 h 855989"/>
              <a:gd name="connsiteX1" fmla="*/ 669925 w 4870450"/>
              <a:gd name="connsiteY1" fmla="*/ 9852 h 855989"/>
              <a:gd name="connsiteX2" fmla="*/ 698500 w 4870450"/>
              <a:gd name="connsiteY2" fmla="*/ 22551 h 855989"/>
              <a:gd name="connsiteX3" fmla="*/ 730250 w 4870450"/>
              <a:gd name="connsiteY3" fmla="*/ 44777 h 855989"/>
              <a:gd name="connsiteX4" fmla="*/ 777875 w 4870450"/>
              <a:gd name="connsiteY4" fmla="*/ 95577 h 855989"/>
              <a:gd name="connsiteX5" fmla="*/ 800100 w 4870450"/>
              <a:gd name="connsiteY5" fmla="*/ 124152 h 855989"/>
              <a:gd name="connsiteX6" fmla="*/ 825500 w 4870450"/>
              <a:gd name="connsiteY6" fmla="*/ 143202 h 855989"/>
              <a:gd name="connsiteX7" fmla="*/ 841375 w 4870450"/>
              <a:gd name="connsiteY7" fmla="*/ 152726 h 855989"/>
              <a:gd name="connsiteX8" fmla="*/ 866775 w 4870450"/>
              <a:gd name="connsiteY8" fmla="*/ 159076 h 855989"/>
              <a:gd name="connsiteX9" fmla="*/ 1060450 w 4870450"/>
              <a:gd name="connsiteY9" fmla="*/ 155902 h 855989"/>
              <a:gd name="connsiteX10" fmla="*/ 1397000 w 4870450"/>
              <a:gd name="connsiteY10" fmla="*/ 159077 h 855989"/>
              <a:gd name="connsiteX11" fmla="*/ 1438275 w 4870450"/>
              <a:gd name="connsiteY11" fmla="*/ 187652 h 855989"/>
              <a:gd name="connsiteX12" fmla="*/ 1470025 w 4870450"/>
              <a:gd name="connsiteY12" fmla="*/ 222577 h 855989"/>
              <a:gd name="connsiteX13" fmla="*/ 1504950 w 4870450"/>
              <a:gd name="connsiteY13" fmla="*/ 238452 h 855989"/>
              <a:gd name="connsiteX14" fmla="*/ 2082800 w 4870450"/>
              <a:gd name="connsiteY14" fmla="*/ 241627 h 855989"/>
              <a:gd name="connsiteX15" fmla="*/ 2105025 w 4870450"/>
              <a:gd name="connsiteY15" fmla="*/ 257501 h 855989"/>
              <a:gd name="connsiteX16" fmla="*/ 2120900 w 4870450"/>
              <a:gd name="connsiteY16" fmla="*/ 276552 h 855989"/>
              <a:gd name="connsiteX17" fmla="*/ 2133600 w 4870450"/>
              <a:gd name="connsiteY17" fmla="*/ 317827 h 855989"/>
              <a:gd name="connsiteX18" fmla="*/ 2159000 w 4870450"/>
              <a:gd name="connsiteY18" fmla="*/ 336877 h 855989"/>
              <a:gd name="connsiteX19" fmla="*/ 2193925 w 4870450"/>
              <a:gd name="connsiteY19" fmla="*/ 346402 h 855989"/>
              <a:gd name="connsiteX20" fmla="*/ 2730500 w 4870450"/>
              <a:gd name="connsiteY20" fmla="*/ 362276 h 855989"/>
              <a:gd name="connsiteX21" fmla="*/ 2762250 w 4870450"/>
              <a:gd name="connsiteY21" fmla="*/ 378152 h 855989"/>
              <a:gd name="connsiteX22" fmla="*/ 2784475 w 4870450"/>
              <a:gd name="connsiteY22" fmla="*/ 397201 h 855989"/>
              <a:gd name="connsiteX23" fmla="*/ 2806700 w 4870450"/>
              <a:gd name="connsiteY23" fmla="*/ 435301 h 855989"/>
              <a:gd name="connsiteX24" fmla="*/ 2835275 w 4870450"/>
              <a:gd name="connsiteY24" fmla="*/ 467051 h 855989"/>
              <a:gd name="connsiteX25" fmla="*/ 2854325 w 4870450"/>
              <a:gd name="connsiteY25" fmla="*/ 489276 h 855989"/>
              <a:gd name="connsiteX26" fmla="*/ 2886075 w 4870450"/>
              <a:gd name="connsiteY26" fmla="*/ 498801 h 855989"/>
              <a:gd name="connsiteX27" fmla="*/ 3090069 w 4870450"/>
              <a:gd name="connsiteY27" fmla="*/ 494832 h 855989"/>
              <a:gd name="connsiteX28" fmla="*/ 3411538 w 4870450"/>
              <a:gd name="connsiteY28" fmla="*/ 494832 h 855989"/>
              <a:gd name="connsiteX29" fmla="*/ 3435350 w 4870450"/>
              <a:gd name="connsiteY29" fmla="*/ 497214 h 855989"/>
              <a:gd name="connsiteX30" fmla="*/ 3452019 w 4870450"/>
              <a:gd name="connsiteY30" fmla="*/ 506739 h 855989"/>
              <a:gd name="connsiteX31" fmla="*/ 3494881 w 4870450"/>
              <a:gd name="connsiteY31" fmla="*/ 542457 h 855989"/>
              <a:gd name="connsiteX32" fmla="*/ 3530600 w 4870450"/>
              <a:gd name="connsiteY32" fmla="*/ 578176 h 855989"/>
              <a:gd name="connsiteX33" fmla="*/ 3573462 w 4870450"/>
              <a:gd name="connsiteY33" fmla="*/ 597226 h 855989"/>
              <a:gd name="connsiteX34" fmla="*/ 3621088 w 4870450"/>
              <a:gd name="connsiteY34" fmla="*/ 599607 h 855989"/>
              <a:gd name="connsiteX35" fmla="*/ 4073526 w 4870450"/>
              <a:gd name="connsiteY35" fmla="*/ 599607 h 855989"/>
              <a:gd name="connsiteX36" fmla="*/ 4111626 w 4870450"/>
              <a:gd name="connsiteY36" fmla="*/ 604370 h 855989"/>
              <a:gd name="connsiteX37" fmla="*/ 4147344 w 4870450"/>
              <a:gd name="connsiteY37" fmla="*/ 618658 h 855989"/>
              <a:gd name="connsiteX38" fmla="*/ 4171156 w 4870450"/>
              <a:gd name="connsiteY38" fmla="*/ 642470 h 855989"/>
              <a:gd name="connsiteX39" fmla="*/ 4190206 w 4870450"/>
              <a:gd name="connsiteY39" fmla="*/ 654376 h 855989"/>
              <a:gd name="connsiteX40" fmla="*/ 4214020 w 4870450"/>
              <a:gd name="connsiteY40" fmla="*/ 661520 h 855989"/>
              <a:gd name="connsiteX41" fmla="*/ 4287838 w 4870450"/>
              <a:gd name="connsiteY41" fmla="*/ 673426 h 855989"/>
              <a:gd name="connsiteX42" fmla="*/ 4383088 w 4870450"/>
              <a:gd name="connsiteY42" fmla="*/ 690095 h 855989"/>
              <a:gd name="connsiteX43" fmla="*/ 4440238 w 4870450"/>
              <a:gd name="connsiteY43" fmla="*/ 699620 h 855989"/>
              <a:gd name="connsiteX44" fmla="*/ 4478338 w 4870450"/>
              <a:gd name="connsiteY44" fmla="*/ 697239 h 855989"/>
              <a:gd name="connsiteX45" fmla="*/ 4695031 w 4870450"/>
              <a:gd name="connsiteY45" fmla="*/ 692476 h 855989"/>
              <a:gd name="connsiteX46" fmla="*/ 4747419 w 4870450"/>
              <a:gd name="connsiteY46" fmla="*/ 699620 h 855989"/>
              <a:gd name="connsiteX47" fmla="*/ 4775200 w 4870450"/>
              <a:gd name="connsiteY47" fmla="*/ 708352 h 855989"/>
              <a:gd name="connsiteX48" fmla="*/ 4802188 w 4870450"/>
              <a:gd name="connsiteY48" fmla="*/ 725814 h 855989"/>
              <a:gd name="connsiteX49" fmla="*/ 4842669 w 4870450"/>
              <a:gd name="connsiteY49" fmla="*/ 780582 h 855989"/>
              <a:gd name="connsiteX50" fmla="*/ 4866481 w 4870450"/>
              <a:gd name="connsiteY50" fmla="*/ 821064 h 855989"/>
              <a:gd name="connsiteX51" fmla="*/ 4870450 w 4870450"/>
              <a:gd name="connsiteY51" fmla="*/ 855989 h 855989"/>
              <a:gd name="connsiteX0" fmla="*/ 0 w 4870450"/>
              <a:gd name="connsiteY0" fmla="*/ 6677 h 855989"/>
              <a:gd name="connsiteX1" fmla="*/ 669925 w 4870450"/>
              <a:gd name="connsiteY1" fmla="*/ 9852 h 855989"/>
              <a:gd name="connsiteX2" fmla="*/ 698500 w 4870450"/>
              <a:gd name="connsiteY2" fmla="*/ 22551 h 855989"/>
              <a:gd name="connsiteX3" fmla="*/ 730250 w 4870450"/>
              <a:gd name="connsiteY3" fmla="*/ 44777 h 855989"/>
              <a:gd name="connsiteX4" fmla="*/ 777875 w 4870450"/>
              <a:gd name="connsiteY4" fmla="*/ 95577 h 855989"/>
              <a:gd name="connsiteX5" fmla="*/ 800100 w 4870450"/>
              <a:gd name="connsiteY5" fmla="*/ 124152 h 855989"/>
              <a:gd name="connsiteX6" fmla="*/ 825500 w 4870450"/>
              <a:gd name="connsiteY6" fmla="*/ 143202 h 855989"/>
              <a:gd name="connsiteX7" fmla="*/ 841375 w 4870450"/>
              <a:gd name="connsiteY7" fmla="*/ 152726 h 855989"/>
              <a:gd name="connsiteX8" fmla="*/ 866775 w 4870450"/>
              <a:gd name="connsiteY8" fmla="*/ 159076 h 855989"/>
              <a:gd name="connsiteX9" fmla="*/ 1060450 w 4870450"/>
              <a:gd name="connsiteY9" fmla="*/ 155902 h 855989"/>
              <a:gd name="connsiteX10" fmla="*/ 1397000 w 4870450"/>
              <a:gd name="connsiteY10" fmla="*/ 159077 h 855989"/>
              <a:gd name="connsiteX11" fmla="*/ 1438275 w 4870450"/>
              <a:gd name="connsiteY11" fmla="*/ 187652 h 855989"/>
              <a:gd name="connsiteX12" fmla="*/ 1470025 w 4870450"/>
              <a:gd name="connsiteY12" fmla="*/ 222577 h 855989"/>
              <a:gd name="connsiteX13" fmla="*/ 1504950 w 4870450"/>
              <a:gd name="connsiteY13" fmla="*/ 238452 h 855989"/>
              <a:gd name="connsiteX14" fmla="*/ 2082800 w 4870450"/>
              <a:gd name="connsiteY14" fmla="*/ 241627 h 855989"/>
              <a:gd name="connsiteX15" fmla="*/ 2105025 w 4870450"/>
              <a:gd name="connsiteY15" fmla="*/ 257501 h 855989"/>
              <a:gd name="connsiteX16" fmla="*/ 2120900 w 4870450"/>
              <a:gd name="connsiteY16" fmla="*/ 276552 h 855989"/>
              <a:gd name="connsiteX17" fmla="*/ 2133600 w 4870450"/>
              <a:gd name="connsiteY17" fmla="*/ 317827 h 855989"/>
              <a:gd name="connsiteX18" fmla="*/ 2159000 w 4870450"/>
              <a:gd name="connsiteY18" fmla="*/ 336877 h 855989"/>
              <a:gd name="connsiteX19" fmla="*/ 2193925 w 4870450"/>
              <a:gd name="connsiteY19" fmla="*/ 346402 h 855989"/>
              <a:gd name="connsiteX20" fmla="*/ 2730500 w 4870450"/>
              <a:gd name="connsiteY20" fmla="*/ 362276 h 855989"/>
              <a:gd name="connsiteX21" fmla="*/ 2762250 w 4870450"/>
              <a:gd name="connsiteY21" fmla="*/ 378152 h 855989"/>
              <a:gd name="connsiteX22" fmla="*/ 2784475 w 4870450"/>
              <a:gd name="connsiteY22" fmla="*/ 397201 h 855989"/>
              <a:gd name="connsiteX23" fmla="*/ 2806700 w 4870450"/>
              <a:gd name="connsiteY23" fmla="*/ 435301 h 855989"/>
              <a:gd name="connsiteX24" fmla="*/ 2835275 w 4870450"/>
              <a:gd name="connsiteY24" fmla="*/ 467051 h 855989"/>
              <a:gd name="connsiteX25" fmla="*/ 2854325 w 4870450"/>
              <a:gd name="connsiteY25" fmla="*/ 489276 h 855989"/>
              <a:gd name="connsiteX26" fmla="*/ 2886075 w 4870450"/>
              <a:gd name="connsiteY26" fmla="*/ 498801 h 855989"/>
              <a:gd name="connsiteX27" fmla="*/ 3090069 w 4870450"/>
              <a:gd name="connsiteY27" fmla="*/ 494832 h 855989"/>
              <a:gd name="connsiteX28" fmla="*/ 3411538 w 4870450"/>
              <a:gd name="connsiteY28" fmla="*/ 494832 h 855989"/>
              <a:gd name="connsiteX29" fmla="*/ 3435350 w 4870450"/>
              <a:gd name="connsiteY29" fmla="*/ 497214 h 855989"/>
              <a:gd name="connsiteX30" fmla="*/ 3452019 w 4870450"/>
              <a:gd name="connsiteY30" fmla="*/ 506739 h 855989"/>
              <a:gd name="connsiteX31" fmla="*/ 3494881 w 4870450"/>
              <a:gd name="connsiteY31" fmla="*/ 542457 h 855989"/>
              <a:gd name="connsiteX32" fmla="*/ 3530600 w 4870450"/>
              <a:gd name="connsiteY32" fmla="*/ 578176 h 855989"/>
              <a:gd name="connsiteX33" fmla="*/ 3573462 w 4870450"/>
              <a:gd name="connsiteY33" fmla="*/ 597226 h 855989"/>
              <a:gd name="connsiteX34" fmla="*/ 3621088 w 4870450"/>
              <a:gd name="connsiteY34" fmla="*/ 599607 h 855989"/>
              <a:gd name="connsiteX35" fmla="*/ 4073526 w 4870450"/>
              <a:gd name="connsiteY35" fmla="*/ 599607 h 855989"/>
              <a:gd name="connsiteX36" fmla="*/ 4111626 w 4870450"/>
              <a:gd name="connsiteY36" fmla="*/ 604370 h 855989"/>
              <a:gd name="connsiteX37" fmla="*/ 4147344 w 4870450"/>
              <a:gd name="connsiteY37" fmla="*/ 618658 h 855989"/>
              <a:gd name="connsiteX38" fmla="*/ 4171156 w 4870450"/>
              <a:gd name="connsiteY38" fmla="*/ 642470 h 855989"/>
              <a:gd name="connsiteX39" fmla="*/ 4190206 w 4870450"/>
              <a:gd name="connsiteY39" fmla="*/ 654376 h 855989"/>
              <a:gd name="connsiteX40" fmla="*/ 4214020 w 4870450"/>
              <a:gd name="connsiteY40" fmla="*/ 661520 h 855989"/>
              <a:gd name="connsiteX41" fmla="*/ 4287838 w 4870450"/>
              <a:gd name="connsiteY41" fmla="*/ 673426 h 855989"/>
              <a:gd name="connsiteX42" fmla="*/ 4383088 w 4870450"/>
              <a:gd name="connsiteY42" fmla="*/ 690095 h 855989"/>
              <a:gd name="connsiteX43" fmla="*/ 4433094 w 4870450"/>
              <a:gd name="connsiteY43" fmla="*/ 694858 h 855989"/>
              <a:gd name="connsiteX44" fmla="*/ 4478338 w 4870450"/>
              <a:gd name="connsiteY44" fmla="*/ 697239 h 855989"/>
              <a:gd name="connsiteX45" fmla="*/ 4695031 w 4870450"/>
              <a:gd name="connsiteY45" fmla="*/ 692476 h 855989"/>
              <a:gd name="connsiteX46" fmla="*/ 4747419 w 4870450"/>
              <a:gd name="connsiteY46" fmla="*/ 699620 h 855989"/>
              <a:gd name="connsiteX47" fmla="*/ 4775200 w 4870450"/>
              <a:gd name="connsiteY47" fmla="*/ 708352 h 855989"/>
              <a:gd name="connsiteX48" fmla="*/ 4802188 w 4870450"/>
              <a:gd name="connsiteY48" fmla="*/ 725814 h 855989"/>
              <a:gd name="connsiteX49" fmla="*/ 4842669 w 4870450"/>
              <a:gd name="connsiteY49" fmla="*/ 780582 h 855989"/>
              <a:gd name="connsiteX50" fmla="*/ 4866481 w 4870450"/>
              <a:gd name="connsiteY50" fmla="*/ 821064 h 855989"/>
              <a:gd name="connsiteX51" fmla="*/ 4870450 w 4870450"/>
              <a:gd name="connsiteY51" fmla="*/ 855989 h 855989"/>
              <a:gd name="connsiteX0" fmla="*/ 0 w 4870450"/>
              <a:gd name="connsiteY0" fmla="*/ 6677 h 855989"/>
              <a:gd name="connsiteX1" fmla="*/ 669925 w 4870450"/>
              <a:gd name="connsiteY1" fmla="*/ 9852 h 855989"/>
              <a:gd name="connsiteX2" fmla="*/ 698500 w 4870450"/>
              <a:gd name="connsiteY2" fmla="*/ 22551 h 855989"/>
              <a:gd name="connsiteX3" fmla="*/ 730250 w 4870450"/>
              <a:gd name="connsiteY3" fmla="*/ 44777 h 855989"/>
              <a:gd name="connsiteX4" fmla="*/ 777875 w 4870450"/>
              <a:gd name="connsiteY4" fmla="*/ 95577 h 855989"/>
              <a:gd name="connsiteX5" fmla="*/ 800100 w 4870450"/>
              <a:gd name="connsiteY5" fmla="*/ 124152 h 855989"/>
              <a:gd name="connsiteX6" fmla="*/ 825500 w 4870450"/>
              <a:gd name="connsiteY6" fmla="*/ 143202 h 855989"/>
              <a:gd name="connsiteX7" fmla="*/ 841375 w 4870450"/>
              <a:gd name="connsiteY7" fmla="*/ 152726 h 855989"/>
              <a:gd name="connsiteX8" fmla="*/ 866775 w 4870450"/>
              <a:gd name="connsiteY8" fmla="*/ 159076 h 855989"/>
              <a:gd name="connsiteX9" fmla="*/ 1060450 w 4870450"/>
              <a:gd name="connsiteY9" fmla="*/ 155902 h 855989"/>
              <a:gd name="connsiteX10" fmla="*/ 1397000 w 4870450"/>
              <a:gd name="connsiteY10" fmla="*/ 159077 h 855989"/>
              <a:gd name="connsiteX11" fmla="*/ 1438275 w 4870450"/>
              <a:gd name="connsiteY11" fmla="*/ 187652 h 855989"/>
              <a:gd name="connsiteX12" fmla="*/ 1470025 w 4870450"/>
              <a:gd name="connsiteY12" fmla="*/ 222577 h 855989"/>
              <a:gd name="connsiteX13" fmla="*/ 1504950 w 4870450"/>
              <a:gd name="connsiteY13" fmla="*/ 238452 h 855989"/>
              <a:gd name="connsiteX14" fmla="*/ 2082800 w 4870450"/>
              <a:gd name="connsiteY14" fmla="*/ 241627 h 855989"/>
              <a:gd name="connsiteX15" fmla="*/ 2105025 w 4870450"/>
              <a:gd name="connsiteY15" fmla="*/ 257501 h 855989"/>
              <a:gd name="connsiteX16" fmla="*/ 2120900 w 4870450"/>
              <a:gd name="connsiteY16" fmla="*/ 276552 h 855989"/>
              <a:gd name="connsiteX17" fmla="*/ 2133600 w 4870450"/>
              <a:gd name="connsiteY17" fmla="*/ 317827 h 855989"/>
              <a:gd name="connsiteX18" fmla="*/ 2159000 w 4870450"/>
              <a:gd name="connsiteY18" fmla="*/ 336877 h 855989"/>
              <a:gd name="connsiteX19" fmla="*/ 2193925 w 4870450"/>
              <a:gd name="connsiteY19" fmla="*/ 346402 h 855989"/>
              <a:gd name="connsiteX20" fmla="*/ 2730500 w 4870450"/>
              <a:gd name="connsiteY20" fmla="*/ 362276 h 855989"/>
              <a:gd name="connsiteX21" fmla="*/ 2762250 w 4870450"/>
              <a:gd name="connsiteY21" fmla="*/ 378152 h 855989"/>
              <a:gd name="connsiteX22" fmla="*/ 2784475 w 4870450"/>
              <a:gd name="connsiteY22" fmla="*/ 397201 h 855989"/>
              <a:gd name="connsiteX23" fmla="*/ 2806700 w 4870450"/>
              <a:gd name="connsiteY23" fmla="*/ 435301 h 855989"/>
              <a:gd name="connsiteX24" fmla="*/ 2835275 w 4870450"/>
              <a:gd name="connsiteY24" fmla="*/ 467051 h 855989"/>
              <a:gd name="connsiteX25" fmla="*/ 2854325 w 4870450"/>
              <a:gd name="connsiteY25" fmla="*/ 489276 h 855989"/>
              <a:gd name="connsiteX26" fmla="*/ 2886075 w 4870450"/>
              <a:gd name="connsiteY26" fmla="*/ 498801 h 855989"/>
              <a:gd name="connsiteX27" fmla="*/ 3090069 w 4870450"/>
              <a:gd name="connsiteY27" fmla="*/ 494832 h 855989"/>
              <a:gd name="connsiteX28" fmla="*/ 3411538 w 4870450"/>
              <a:gd name="connsiteY28" fmla="*/ 494832 h 855989"/>
              <a:gd name="connsiteX29" fmla="*/ 3435350 w 4870450"/>
              <a:gd name="connsiteY29" fmla="*/ 497214 h 855989"/>
              <a:gd name="connsiteX30" fmla="*/ 3452019 w 4870450"/>
              <a:gd name="connsiteY30" fmla="*/ 506739 h 855989"/>
              <a:gd name="connsiteX31" fmla="*/ 3494881 w 4870450"/>
              <a:gd name="connsiteY31" fmla="*/ 542457 h 855989"/>
              <a:gd name="connsiteX32" fmla="*/ 3530600 w 4870450"/>
              <a:gd name="connsiteY32" fmla="*/ 578176 h 855989"/>
              <a:gd name="connsiteX33" fmla="*/ 3573462 w 4870450"/>
              <a:gd name="connsiteY33" fmla="*/ 597226 h 855989"/>
              <a:gd name="connsiteX34" fmla="*/ 3621088 w 4870450"/>
              <a:gd name="connsiteY34" fmla="*/ 599607 h 855989"/>
              <a:gd name="connsiteX35" fmla="*/ 4073526 w 4870450"/>
              <a:gd name="connsiteY35" fmla="*/ 599607 h 855989"/>
              <a:gd name="connsiteX36" fmla="*/ 4111626 w 4870450"/>
              <a:gd name="connsiteY36" fmla="*/ 604370 h 855989"/>
              <a:gd name="connsiteX37" fmla="*/ 4147344 w 4870450"/>
              <a:gd name="connsiteY37" fmla="*/ 618658 h 855989"/>
              <a:gd name="connsiteX38" fmla="*/ 4171156 w 4870450"/>
              <a:gd name="connsiteY38" fmla="*/ 642470 h 855989"/>
              <a:gd name="connsiteX39" fmla="*/ 4190206 w 4870450"/>
              <a:gd name="connsiteY39" fmla="*/ 654376 h 855989"/>
              <a:gd name="connsiteX40" fmla="*/ 4214020 w 4870450"/>
              <a:gd name="connsiteY40" fmla="*/ 661520 h 855989"/>
              <a:gd name="connsiteX41" fmla="*/ 4287838 w 4870450"/>
              <a:gd name="connsiteY41" fmla="*/ 673426 h 855989"/>
              <a:gd name="connsiteX42" fmla="*/ 4383088 w 4870450"/>
              <a:gd name="connsiteY42" fmla="*/ 690095 h 855989"/>
              <a:gd name="connsiteX43" fmla="*/ 4433094 w 4870450"/>
              <a:gd name="connsiteY43" fmla="*/ 694858 h 855989"/>
              <a:gd name="connsiteX44" fmla="*/ 4478338 w 4870450"/>
              <a:gd name="connsiteY44" fmla="*/ 697239 h 855989"/>
              <a:gd name="connsiteX45" fmla="*/ 4695031 w 4870450"/>
              <a:gd name="connsiteY45" fmla="*/ 692476 h 855989"/>
              <a:gd name="connsiteX46" fmla="*/ 4747419 w 4870450"/>
              <a:gd name="connsiteY46" fmla="*/ 699620 h 855989"/>
              <a:gd name="connsiteX47" fmla="*/ 4775200 w 4870450"/>
              <a:gd name="connsiteY47" fmla="*/ 708352 h 855989"/>
              <a:gd name="connsiteX48" fmla="*/ 4802188 w 4870450"/>
              <a:gd name="connsiteY48" fmla="*/ 725814 h 855989"/>
              <a:gd name="connsiteX49" fmla="*/ 4842669 w 4870450"/>
              <a:gd name="connsiteY49" fmla="*/ 780582 h 855989"/>
              <a:gd name="connsiteX50" fmla="*/ 4866481 w 4870450"/>
              <a:gd name="connsiteY50" fmla="*/ 821064 h 855989"/>
              <a:gd name="connsiteX51" fmla="*/ 4870450 w 4870450"/>
              <a:gd name="connsiteY51" fmla="*/ 855989 h 855989"/>
              <a:gd name="connsiteX0" fmla="*/ 0 w 4870450"/>
              <a:gd name="connsiteY0" fmla="*/ 6677 h 855989"/>
              <a:gd name="connsiteX1" fmla="*/ 669925 w 4870450"/>
              <a:gd name="connsiteY1" fmla="*/ 9852 h 855989"/>
              <a:gd name="connsiteX2" fmla="*/ 698500 w 4870450"/>
              <a:gd name="connsiteY2" fmla="*/ 22551 h 855989"/>
              <a:gd name="connsiteX3" fmla="*/ 730250 w 4870450"/>
              <a:gd name="connsiteY3" fmla="*/ 44777 h 855989"/>
              <a:gd name="connsiteX4" fmla="*/ 777875 w 4870450"/>
              <a:gd name="connsiteY4" fmla="*/ 95577 h 855989"/>
              <a:gd name="connsiteX5" fmla="*/ 800100 w 4870450"/>
              <a:gd name="connsiteY5" fmla="*/ 124152 h 855989"/>
              <a:gd name="connsiteX6" fmla="*/ 825500 w 4870450"/>
              <a:gd name="connsiteY6" fmla="*/ 143202 h 855989"/>
              <a:gd name="connsiteX7" fmla="*/ 841375 w 4870450"/>
              <a:gd name="connsiteY7" fmla="*/ 152726 h 855989"/>
              <a:gd name="connsiteX8" fmla="*/ 866775 w 4870450"/>
              <a:gd name="connsiteY8" fmla="*/ 159076 h 855989"/>
              <a:gd name="connsiteX9" fmla="*/ 1060450 w 4870450"/>
              <a:gd name="connsiteY9" fmla="*/ 155902 h 855989"/>
              <a:gd name="connsiteX10" fmla="*/ 1397000 w 4870450"/>
              <a:gd name="connsiteY10" fmla="*/ 159077 h 855989"/>
              <a:gd name="connsiteX11" fmla="*/ 1438275 w 4870450"/>
              <a:gd name="connsiteY11" fmla="*/ 187652 h 855989"/>
              <a:gd name="connsiteX12" fmla="*/ 1470025 w 4870450"/>
              <a:gd name="connsiteY12" fmla="*/ 222577 h 855989"/>
              <a:gd name="connsiteX13" fmla="*/ 1504950 w 4870450"/>
              <a:gd name="connsiteY13" fmla="*/ 238452 h 855989"/>
              <a:gd name="connsiteX14" fmla="*/ 2082800 w 4870450"/>
              <a:gd name="connsiteY14" fmla="*/ 241627 h 855989"/>
              <a:gd name="connsiteX15" fmla="*/ 2105025 w 4870450"/>
              <a:gd name="connsiteY15" fmla="*/ 257501 h 855989"/>
              <a:gd name="connsiteX16" fmla="*/ 2120900 w 4870450"/>
              <a:gd name="connsiteY16" fmla="*/ 276552 h 855989"/>
              <a:gd name="connsiteX17" fmla="*/ 2133600 w 4870450"/>
              <a:gd name="connsiteY17" fmla="*/ 317827 h 855989"/>
              <a:gd name="connsiteX18" fmla="*/ 2159000 w 4870450"/>
              <a:gd name="connsiteY18" fmla="*/ 336877 h 855989"/>
              <a:gd name="connsiteX19" fmla="*/ 2193925 w 4870450"/>
              <a:gd name="connsiteY19" fmla="*/ 346402 h 855989"/>
              <a:gd name="connsiteX20" fmla="*/ 2730500 w 4870450"/>
              <a:gd name="connsiteY20" fmla="*/ 362276 h 855989"/>
              <a:gd name="connsiteX21" fmla="*/ 2762250 w 4870450"/>
              <a:gd name="connsiteY21" fmla="*/ 378152 h 855989"/>
              <a:gd name="connsiteX22" fmla="*/ 2784475 w 4870450"/>
              <a:gd name="connsiteY22" fmla="*/ 397201 h 855989"/>
              <a:gd name="connsiteX23" fmla="*/ 2806700 w 4870450"/>
              <a:gd name="connsiteY23" fmla="*/ 435301 h 855989"/>
              <a:gd name="connsiteX24" fmla="*/ 2835275 w 4870450"/>
              <a:gd name="connsiteY24" fmla="*/ 467051 h 855989"/>
              <a:gd name="connsiteX25" fmla="*/ 2854325 w 4870450"/>
              <a:gd name="connsiteY25" fmla="*/ 489276 h 855989"/>
              <a:gd name="connsiteX26" fmla="*/ 2886075 w 4870450"/>
              <a:gd name="connsiteY26" fmla="*/ 498801 h 855989"/>
              <a:gd name="connsiteX27" fmla="*/ 3090069 w 4870450"/>
              <a:gd name="connsiteY27" fmla="*/ 494832 h 855989"/>
              <a:gd name="connsiteX28" fmla="*/ 3411538 w 4870450"/>
              <a:gd name="connsiteY28" fmla="*/ 494832 h 855989"/>
              <a:gd name="connsiteX29" fmla="*/ 3435350 w 4870450"/>
              <a:gd name="connsiteY29" fmla="*/ 497214 h 855989"/>
              <a:gd name="connsiteX30" fmla="*/ 3452019 w 4870450"/>
              <a:gd name="connsiteY30" fmla="*/ 506739 h 855989"/>
              <a:gd name="connsiteX31" fmla="*/ 3494881 w 4870450"/>
              <a:gd name="connsiteY31" fmla="*/ 542457 h 855989"/>
              <a:gd name="connsiteX32" fmla="*/ 3530600 w 4870450"/>
              <a:gd name="connsiteY32" fmla="*/ 578176 h 855989"/>
              <a:gd name="connsiteX33" fmla="*/ 3573462 w 4870450"/>
              <a:gd name="connsiteY33" fmla="*/ 597226 h 855989"/>
              <a:gd name="connsiteX34" fmla="*/ 3621088 w 4870450"/>
              <a:gd name="connsiteY34" fmla="*/ 599607 h 855989"/>
              <a:gd name="connsiteX35" fmla="*/ 4073526 w 4870450"/>
              <a:gd name="connsiteY35" fmla="*/ 599607 h 855989"/>
              <a:gd name="connsiteX36" fmla="*/ 4111626 w 4870450"/>
              <a:gd name="connsiteY36" fmla="*/ 604370 h 855989"/>
              <a:gd name="connsiteX37" fmla="*/ 4147344 w 4870450"/>
              <a:gd name="connsiteY37" fmla="*/ 618658 h 855989"/>
              <a:gd name="connsiteX38" fmla="*/ 4171156 w 4870450"/>
              <a:gd name="connsiteY38" fmla="*/ 642470 h 855989"/>
              <a:gd name="connsiteX39" fmla="*/ 4190206 w 4870450"/>
              <a:gd name="connsiteY39" fmla="*/ 654376 h 855989"/>
              <a:gd name="connsiteX40" fmla="*/ 4214020 w 4870450"/>
              <a:gd name="connsiteY40" fmla="*/ 661520 h 855989"/>
              <a:gd name="connsiteX41" fmla="*/ 4287838 w 4870450"/>
              <a:gd name="connsiteY41" fmla="*/ 673426 h 855989"/>
              <a:gd name="connsiteX42" fmla="*/ 4383088 w 4870450"/>
              <a:gd name="connsiteY42" fmla="*/ 690095 h 855989"/>
              <a:gd name="connsiteX43" fmla="*/ 4433094 w 4870450"/>
              <a:gd name="connsiteY43" fmla="*/ 694858 h 855989"/>
              <a:gd name="connsiteX44" fmla="*/ 4478338 w 4870450"/>
              <a:gd name="connsiteY44" fmla="*/ 697239 h 855989"/>
              <a:gd name="connsiteX45" fmla="*/ 4695031 w 4870450"/>
              <a:gd name="connsiteY45" fmla="*/ 692476 h 855989"/>
              <a:gd name="connsiteX46" fmla="*/ 4747419 w 4870450"/>
              <a:gd name="connsiteY46" fmla="*/ 699620 h 855989"/>
              <a:gd name="connsiteX47" fmla="*/ 4775200 w 4870450"/>
              <a:gd name="connsiteY47" fmla="*/ 708352 h 855989"/>
              <a:gd name="connsiteX48" fmla="*/ 4802188 w 4870450"/>
              <a:gd name="connsiteY48" fmla="*/ 725814 h 855989"/>
              <a:gd name="connsiteX49" fmla="*/ 4842669 w 4870450"/>
              <a:gd name="connsiteY49" fmla="*/ 780582 h 855989"/>
              <a:gd name="connsiteX50" fmla="*/ 4866481 w 4870450"/>
              <a:gd name="connsiteY50" fmla="*/ 821064 h 855989"/>
              <a:gd name="connsiteX51" fmla="*/ 4870450 w 4870450"/>
              <a:gd name="connsiteY51" fmla="*/ 855989 h 855989"/>
              <a:gd name="connsiteX0" fmla="*/ 0 w 5882481"/>
              <a:gd name="connsiteY0" fmla="*/ 6677 h 1072682"/>
              <a:gd name="connsiteX1" fmla="*/ 669925 w 5882481"/>
              <a:gd name="connsiteY1" fmla="*/ 9852 h 1072682"/>
              <a:gd name="connsiteX2" fmla="*/ 698500 w 5882481"/>
              <a:gd name="connsiteY2" fmla="*/ 22551 h 1072682"/>
              <a:gd name="connsiteX3" fmla="*/ 730250 w 5882481"/>
              <a:gd name="connsiteY3" fmla="*/ 44777 h 1072682"/>
              <a:gd name="connsiteX4" fmla="*/ 777875 w 5882481"/>
              <a:gd name="connsiteY4" fmla="*/ 95577 h 1072682"/>
              <a:gd name="connsiteX5" fmla="*/ 800100 w 5882481"/>
              <a:gd name="connsiteY5" fmla="*/ 124152 h 1072682"/>
              <a:gd name="connsiteX6" fmla="*/ 825500 w 5882481"/>
              <a:gd name="connsiteY6" fmla="*/ 143202 h 1072682"/>
              <a:gd name="connsiteX7" fmla="*/ 841375 w 5882481"/>
              <a:gd name="connsiteY7" fmla="*/ 152726 h 1072682"/>
              <a:gd name="connsiteX8" fmla="*/ 866775 w 5882481"/>
              <a:gd name="connsiteY8" fmla="*/ 159076 h 1072682"/>
              <a:gd name="connsiteX9" fmla="*/ 1060450 w 5882481"/>
              <a:gd name="connsiteY9" fmla="*/ 155902 h 1072682"/>
              <a:gd name="connsiteX10" fmla="*/ 1397000 w 5882481"/>
              <a:gd name="connsiteY10" fmla="*/ 159077 h 1072682"/>
              <a:gd name="connsiteX11" fmla="*/ 1438275 w 5882481"/>
              <a:gd name="connsiteY11" fmla="*/ 187652 h 1072682"/>
              <a:gd name="connsiteX12" fmla="*/ 1470025 w 5882481"/>
              <a:gd name="connsiteY12" fmla="*/ 222577 h 1072682"/>
              <a:gd name="connsiteX13" fmla="*/ 1504950 w 5882481"/>
              <a:gd name="connsiteY13" fmla="*/ 238452 h 1072682"/>
              <a:gd name="connsiteX14" fmla="*/ 2082800 w 5882481"/>
              <a:gd name="connsiteY14" fmla="*/ 241627 h 1072682"/>
              <a:gd name="connsiteX15" fmla="*/ 2105025 w 5882481"/>
              <a:gd name="connsiteY15" fmla="*/ 257501 h 1072682"/>
              <a:gd name="connsiteX16" fmla="*/ 2120900 w 5882481"/>
              <a:gd name="connsiteY16" fmla="*/ 276552 h 1072682"/>
              <a:gd name="connsiteX17" fmla="*/ 2133600 w 5882481"/>
              <a:gd name="connsiteY17" fmla="*/ 317827 h 1072682"/>
              <a:gd name="connsiteX18" fmla="*/ 2159000 w 5882481"/>
              <a:gd name="connsiteY18" fmla="*/ 336877 h 1072682"/>
              <a:gd name="connsiteX19" fmla="*/ 2193925 w 5882481"/>
              <a:gd name="connsiteY19" fmla="*/ 346402 h 1072682"/>
              <a:gd name="connsiteX20" fmla="*/ 2730500 w 5882481"/>
              <a:gd name="connsiteY20" fmla="*/ 362276 h 1072682"/>
              <a:gd name="connsiteX21" fmla="*/ 2762250 w 5882481"/>
              <a:gd name="connsiteY21" fmla="*/ 378152 h 1072682"/>
              <a:gd name="connsiteX22" fmla="*/ 2784475 w 5882481"/>
              <a:gd name="connsiteY22" fmla="*/ 397201 h 1072682"/>
              <a:gd name="connsiteX23" fmla="*/ 2806700 w 5882481"/>
              <a:gd name="connsiteY23" fmla="*/ 435301 h 1072682"/>
              <a:gd name="connsiteX24" fmla="*/ 2835275 w 5882481"/>
              <a:gd name="connsiteY24" fmla="*/ 467051 h 1072682"/>
              <a:gd name="connsiteX25" fmla="*/ 2854325 w 5882481"/>
              <a:gd name="connsiteY25" fmla="*/ 489276 h 1072682"/>
              <a:gd name="connsiteX26" fmla="*/ 2886075 w 5882481"/>
              <a:gd name="connsiteY26" fmla="*/ 498801 h 1072682"/>
              <a:gd name="connsiteX27" fmla="*/ 3090069 w 5882481"/>
              <a:gd name="connsiteY27" fmla="*/ 494832 h 1072682"/>
              <a:gd name="connsiteX28" fmla="*/ 3411538 w 5882481"/>
              <a:gd name="connsiteY28" fmla="*/ 494832 h 1072682"/>
              <a:gd name="connsiteX29" fmla="*/ 3435350 w 5882481"/>
              <a:gd name="connsiteY29" fmla="*/ 497214 h 1072682"/>
              <a:gd name="connsiteX30" fmla="*/ 3452019 w 5882481"/>
              <a:gd name="connsiteY30" fmla="*/ 506739 h 1072682"/>
              <a:gd name="connsiteX31" fmla="*/ 3494881 w 5882481"/>
              <a:gd name="connsiteY31" fmla="*/ 542457 h 1072682"/>
              <a:gd name="connsiteX32" fmla="*/ 3530600 w 5882481"/>
              <a:gd name="connsiteY32" fmla="*/ 578176 h 1072682"/>
              <a:gd name="connsiteX33" fmla="*/ 3573462 w 5882481"/>
              <a:gd name="connsiteY33" fmla="*/ 597226 h 1072682"/>
              <a:gd name="connsiteX34" fmla="*/ 3621088 w 5882481"/>
              <a:gd name="connsiteY34" fmla="*/ 599607 h 1072682"/>
              <a:gd name="connsiteX35" fmla="*/ 4073526 w 5882481"/>
              <a:gd name="connsiteY35" fmla="*/ 599607 h 1072682"/>
              <a:gd name="connsiteX36" fmla="*/ 4111626 w 5882481"/>
              <a:gd name="connsiteY36" fmla="*/ 604370 h 1072682"/>
              <a:gd name="connsiteX37" fmla="*/ 4147344 w 5882481"/>
              <a:gd name="connsiteY37" fmla="*/ 618658 h 1072682"/>
              <a:gd name="connsiteX38" fmla="*/ 4171156 w 5882481"/>
              <a:gd name="connsiteY38" fmla="*/ 642470 h 1072682"/>
              <a:gd name="connsiteX39" fmla="*/ 4190206 w 5882481"/>
              <a:gd name="connsiteY39" fmla="*/ 654376 h 1072682"/>
              <a:gd name="connsiteX40" fmla="*/ 4214020 w 5882481"/>
              <a:gd name="connsiteY40" fmla="*/ 661520 h 1072682"/>
              <a:gd name="connsiteX41" fmla="*/ 4287838 w 5882481"/>
              <a:gd name="connsiteY41" fmla="*/ 673426 h 1072682"/>
              <a:gd name="connsiteX42" fmla="*/ 4383088 w 5882481"/>
              <a:gd name="connsiteY42" fmla="*/ 690095 h 1072682"/>
              <a:gd name="connsiteX43" fmla="*/ 4433094 w 5882481"/>
              <a:gd name="connsiteY43" fmla="*/ 694858 h 1072682"/>
              <a:gd name="connsiteX44" fmla="*/ 4478338 w 5882481"/>
              <a:gd name="connsiteY44" fmla="*/ 697239 h 1072682"/>
              <a:gd name="connsiteX45" fmla="*/ 4695031 w 5882481"/>
              <a:gd name="connsiteY45" fmla="*/ 692476 h 1072682"/>
              <a:gd name="connsiteX46" fmla="*/ 4747419 w 5882481"/>
              <a:gd name="connsiteY46" fmla="*/ 699620 h 1072682"/>
              <a:gd name="connsiteX47" fmla="*/ 4775200 w 5882481"/>
              <a:gd name="connsiteY47" fmla="*/ 708352 h 1072682"/>
              <a:gd name="connsiteX48" fmla="*/ 4802188 w 5882481"/>
              <a:gd name="connsiteY48" fmla="*/ 725814 h 1072682"/>
              <a:gd name="connsiteX49" fmla="*/ 4842669 w 5882481"/>
              <a:gd name="connsiteY49" fmla="*/ 780582 h 1072682"/>
              <a:gd name="connsiteX50" fmla="*/ 4866481 w 5882481"/>
              <a:gd name="connsiteY50" fmla="*/ 821064 h 1072682"/>
              <a:gd name="connsiteX51" fmla="*/ 5882481 w 5882481"/>
              <a:gd name="connsiteY51" fmla="*/ 1072682 h 1072682"/>
              <a:gd name="connsiteX0" fmla="*/ 0 w 5882481"/>
              <a:gd name="connsiteY0" fmla="*/ 6677 h 1072682"/>
              <a:gd name="connsiteX1" fmla="*/ 669925 w 5882481"/>
              <a:gd name="connsiteY1" fmla="*/ 9852 h 1072682"/>
              <a:gd name="connsiteX2" fmla="*/ 698500 w 5882481"/>
              <a:gd name="connsiteY2" fmla="*/ 22551 h 1072682"/>
              <a:gd name="connsiteX3" fmla="*/ 730250 w 5882481"/>
              <a:gd name="connsiteY3" fmla="*/ 44777 h 1072682"/>
              <a:gd name="connsiteX4" fmla="*/ 777875 w 5882481"/>
              <a:gd name="connsiteY4" fmla="*/ 95577 h 1072682"/>
              <a:gd name="connsiteX5" fmla="*/ 800100 w 5882481"/>
              <a:gd name="connsiteY5" fmla="*/ 124152 h 1072682"/>
              <a:gd name="connsiteX6" fmla="*/ 825500 w 5882481"/>
              <a:gd name="connsiteY6" fmla="*/ 143202 h 1072682"/>
              <a:gd name="connsiteX7" fmla="*/ 841375 w 5882481"/>
              <a:gd name="connsiteY7" fmla="*/ 152726 h 1072682"/>
              <a:gd name="connsiteX8" fmla="*/ 866775 w 5882481"/>
              <a:gd name="connsiteY8" fmla="*/ 159076 h 1072682"/>
              <a:gd name="connsiteX9" fmla="*/ 1060450 w 5882481"/>
              <a:gd name="connsiteY9" fmla="*/ 155902 h 1072682"/>
              <a:gd name="connsiteX10" fmla="*/ 1397000 w 5882481"/>
              <a:gd name="connsiteY10" fmla="*/ 159077 h 1072682"/>
              <a:gd name="connsiteX11" fmla="*/ 1438275 w 5882481"/>
              <a:gd name="connsiteY11" fmla="*/ 187652 h 1072682"/>
              <a:gd name="connsiteX12" fmla="*/ 1470025 w 5882481"/>
              <a:gd name="connsiteY12" fmla="*/ 222577 h 1072682"/>
              <a:gd name="connsiteX13" fmla="*/ 1504950 w 5882481"/>
              <a:gd name="connsiteY13" fmla="*/ 238452 h 1072682"/>
              <a:gd name="connsiteX14" fmla="*/ 2082800 w 5882481"/>
              <a:gd name="connsiteY14" fmla="*/ 241627 h 1072682"/>
              <a:gd name="connsiteX15" fmla="*/ 2105025 w 5882481"/>
              <a:gd name="connsiteY15" fmla="*/ 257501 h 1072682"/>
              <a:gd name="connsiteX16" fmla="*/ 2120900 w 5882481"/>
              <a:gd name="connsiteY16" fmla="*/ 276552 h 1072682"/>
              <a:gd name="connsiteX17" fmla="*/ 2133600 w 5882481"/>
              <a:gd name="connsiteY17" fmla="*/ 317827 h 1072682"/>
              <a:gd name="connsiteX18" fmla="*/ 2159000 w 5882481"/>
              <a:gd name="connsiteY18" fmla="*/ 336877 h 1072682"/>
              <a:gd name="connsiteX19" fmla="*/ 2193925 w 5882481"/>
              <a:gd name="connsiteY19" fmla="*/ 346402 h 1072682"/>
              <a:gd name="connsiteX20" fmla="*/ 2730500 w 5882481"/>
              <a:gd name="connsiteY20" fmla="*/ 362276 h 1072682"/>
              <a:gd name="connsiteX21" fmla="*/ 2762250 w 5882481"/>
              <a:gd name="connsiteY21" fmla="*/ 378152 h 1072682"/>
              <a:gd name="connsiteX22" fmla="*/ 2784475 w 5882481"/>
              <a:gd name="connsiteY22" fmla="*/ 397201 h 1072682"/>
              <a:gd name="connsiteX23" fmla="*/ 2806700 w 5882481"/>
              <a:gd name="connsiteY23" fmla="*/ 435301 h 1072682"/>
              <a:gd name="connsiteX24" fmla="*/ 2835275 w 5882481"/>
              <a:gd name="connsiteY24" fmla="*/ 467051 h 1072682"/>
              <a:gd name="connsiteX25" fmla="*/ 2854325 w 5882481"/>
              <a:gd name="connsiteY25" fmla="*/ 489276 h 1072682"/>
              <a:gd name="connsiteX26" fmla="*/ 2886075 w 5882481"/>
              <a:gd name="connsiteY26" fmla="*/ 498801 h 1072682"/>
              <a:gd name="connsiteX27" fmla="*/ 3090069 w 5882481"/>
              <a:gd name="connsiteY27" fmla="*/ 494832 h 1072682"/>
              <a:gd name="connsiteX28" fmla="*/ 3411538 w 5882481"/>
              <a:gd name="connsiteY28" fmla="*/ 494832 h 1072682"/>
              <a:gd name="connsiteX29" fmla="*/ 3435350 w 5882481"/>
              <a:gd name="connsiteY29" fmla="*/ 497214 h 1072682"/>
              <a:gd name="connsiteX30" fmla="*/ 3452019 w 5882481"/>
              <a:gd name="connsiteY30" fmla="*/ 506739 h 1072682"/>
              <a:gd name="connsiteX31" fmla="*/ 3494881 w 5882481"/>
              <a:gd name="connsiteY31" fmla="*/ 542457 h 1072682"/>
              <a:gd name="connsiteX32" fmla="*/ 3530600 w 5882481"/>
              <a:gd name="connsiteY32" fmla="*/ 578176 h 1072682"/>
              <a:gd name="connsiteX33" fmla="*/ 3573462 w 5882481"/>
              <a:gd name="connsiteY33" fmla="*/ 597226 h 1072682"/>
              <a:gd name="connsiteX34" fmla="*/ 3621088 w 5882481"/>
              <a:gd name="connsiteY34" fmla="*/ 599607 h 1072682"/>
              <a:gd name="connsiteX35" fmla="*/ 4073526 w 5882481"/>
              <a:gd name="connsiteY35" fmla="*/ 599607 h 1072682"/>
              <a:gd name="connsiteX36" fmla="*/ 4111626 w 5882481"/>
              <a:gd name="connsiteY36" fmla="*/ 604370 h 1072682"/>
              <a:gd name="connsiteX37" fmla="*/ 4147344 w 5882481"/>
              <a:gd name="connsiteY37" fmla="*/ 618658 h 1072682"/>
              <a:gd name="connsiteX38" fmla="*/ 4171156 w 5882481"/>
              <a:gd name="connsiteY38" fmla="*/ 642470 h 1072682"/>
              <a:gd name="connsiteX39" fmla="*/ 4190206 w 5882481"/>
              <a:gd name="connsiteY39" fmla="*/ 654376 h 1072682"/>
              <a:gd name="connsiteX40" fmla="*/ 4214020 w 5882481"/>
              <a:gd name="connsiteY40" fmla="*/ 661520 h 1072682"/>
              <a:gd name="connsiteX41" fmla="*/ 4287838 w 5882481"/>
              <a:gd name="connsiteY41" fmla="*/ 673426 h 1072682"/>
              <a:gd name="connsiteX42" fmla="*/ 4383088 w 5882481"/>
              <a:gd name="connsiteY42" fmla="*/ 690095 h 1072682"/>
              <a:gd name="connsiteX43" fmla="*/ 4433094 w 5882481"/>
              <a:gd name="connsiteY43" fmla="*/ 694858 h 1072682"/>
              <a:gd name="connsiteX44" fmla="*/ 4478338 w 5882481"/>
              <a:gd name="connsiteY44" fmla="*/ 697239 h 1072682"/>
              <a:gd name="connsiteX45" fmla="*/ 4695031 w 5882481"/>
              <a:gd name="connsiteY45" fmla="*/ 692476 h 1072682"/>
              <a:gd name="connsiteX46" fmla="*/ 4747419 w 5882481"/>
              <a:gd name="connsiteY46" fmla="*/ 699620 h 1072682"/>
              <a:gd name="connsiteX47" fmla="*/ 4775200 w 5882481"/>
              <a:gd name="connsiteY47" fmla="*/ 708352 h 1072682"/>
              <a:gd name="connsiteX48" fmla="*/ 4802188 w 5882481"/>
              <a:gd name="connsiteY48" fmla="*/ 725814 h 1072682"/>
              <a:gd name="connsiteX49" fmla="*/ 4842669 w 5882481"/>
              <a:gd name="connsiteY49" fmla="*/ 780582 h 1072682"/>
              <a:gd name="connsiteX50" fmla="*/ 4866481 w 5882481"/>
              <a:gd name="connsiteY50" fmla="*/ 821064 h 1072682"/>
              <a:gd name="connsiteX51" fmla="*/ 4890294 w 5882481"/>
              <a:gd name="connsiteY51" fmla="*/ 854400 h 1072682"/>
              <a:gd name="connsiteX52" fmla="*/ 5882481 w 5882481"/>
              <a:gd name="connsiteY52" fmla="*/ 1072682 h 1072682"/>
              <a:gd name="connsiteX0" fmla="*/ 0 w 5882481"/>
              <a:gd name="connsiteY0" fmla="*/ 6677 h 1072682"/>
              <a:gd name="connsiteX1" fmla="*/ 669925 w 5882481"/>
              <a:gd name="connsiteY1" fmla="*/ 9852 h 1072682"/>
              <a:gd name="connsiteX2" fmla="*/ 698500 w 5882481"/>
              <a:gd name="connsiteY2" fmla="*/ 22551 h 1072682"/>
              <a:gd name="connsiteX3" fmla="*/ 730250 w 5882481"/>
              <a:gd name="connsiteY3" fmla="*/ 44777 h 1072682"/>
              <a:gd name="connsiteX4" fmla="*/ 777875 w 5882481"/>
              <a:gd name="connsiteY4" fmla="*/ 95577 h 1072682"/>
              <a:gd name="connsiteX5" fmla="*/ 800100 w 5882481"/>
              <a:gd name="connsiteY5" fmla="*/ 124152 h 1072682"/>
              <a:gd name="connsiteX6" fmla="*/ 825500 w 5882481"/>
              <a:gd name="connsiteY6" fmla="*/ 143202 h 1072682"/>
              <a:gd name="connsiteX7" fmla="*/ 841375 w 5882481"/>
              <a:gd name="connsiteY7" fmla="*/ 152726 h 1072682"/>
              <a:gd name="connsiteX8" fmla="*/ 866775 w 5882481"/>
              <a:gd name="connsiteY8" fmla="*/ 159076 h 1072682"/>
              <a:gd name="connsiteX9" fmla="*/ 1060450 w 5882481"/>
              <a:gd name="connsiteY9" fmla="*/ 155902 h 1072682"/>
              <a:gd name="connsiteX10" fmla="*/ 1397000 w 5882481"/>
              <a:gd name="connsiteY10" fmla="*/ 159077 h 1072682"/>
              <a:gd name="connsiteX11" fmla="*/ 1438275 w 5882481"/>
              <a:gd name="connsiteY11" fmla="*/ 187652 h 1072682"/>
              <a:gd name="connsiteX12" fmla="*/ 1470025 w 5882481"/>
              <a:gd name="connsiteY12" fmla="*/ 222577 h 1072682"/>
              <a:gd name="connsiteX13" fmla="*/ 1504950 w 5882481"/>
              <a:gd name="connsiteY13" fmla="*/ 238452 h 1072682"/>
              <a:gd name="connsiteX14" fmla="*/ 2082800 w 5882481"/>
              <a:gd name="connsiteY14" fmla="*/ 241627 h 1072682"/>
              <a:gd name="connsiteX15" fmla="*/ 2105025 w 5882481"/>
              <a:gd name="connsiteY15" fmla="*/ 257501 h 1072682"/>
              <a:gd name="connsiteX16" fmla="*/ 2120900 w 5882481"/>
              <a:gd name="connsiteY16" fmla="*/ 276552 h 1072682"/>
              <a:gd name="connsiteX17" fmla="*/ 2133600 w 5882481"/>
              <a:gd name="connsiteY17" fmla="*/ 317827 h 1072682"/>
              <a:gd name="connsiteX18" fmla="*/ 2159000 w 5882481"/>
              <a:gd name="connsiteY18" fmla="*/ 336877 h 1072682"/>
              <a:gd name="connsiteX19" fmla="*/ 2193925 w 5882481"/>
              <a:gd name="connsiteY19" fmla="*/ 346402 h 1072682"/>
              <a:gd name="connsiteX20" fmla="*/ 2730500 w 5882481"/>
              <a:gd name="connsiteY20" fmla="*/ 362276 h 1072682"/>
              <a:gd name="connsiteX21" fmla="*/ 2762250 w 5882481"/>
              <a:gd name="connsiteY21" fmla="*/ 378152 h 1072682"/>
              <a:gd name="connsiteX22" fmla="*/ 2784475 w 5882481"/>
              <a:gd name="connsiteY22" fmla="*/ 397201 h 1072682"/>
              <a:gd name="connsiteX23" fmla="*/ 2806700 w 5882481"/>
              <a:gd name="connsiteY23" fmla="*/ 435301 h 1072682"/>
              <a:gd name="connsiteX24" fmla="*/ 2835275 w 5882481"/>
              <a:gd name="connsiteY24" fmla="*/ 467051 h 1072682"/>
              <a:gd name="connsiteX25" fmla="*/ 2854325 w 5882481"/>
              <a:gd name="connsiteY25" fmla="*/ 489276 h 1072682"/>
              <a:gd name="connsiteX26" fmla="*/ 2886075 w 5882481"/>
              <a:gd name="connsiteY26" fmla="*/ 498801 h 1072682"/>
              <a:gd name="connsiteX27" fmla="*/ 3090069 w 5882481"/>
              <a:gd name="connsiteY27" fmla="*/ 494832 h 1072682"/>
              <a:gd name="connsiteX28" fmla="*/ 3411538 w 5882481"/>
              <a:gd name="connsiteY28" fmla="*/ 494832 h 1072682"/>
              <a:gd name="connsiteX29" fmla="*/ 3435350 w 5882481"/>
              <a:gd name="connsiteY29" fmla="*/ 497214 h 1072682"/>
              <a:gd name="connsiteX30" fmla="*/ 3452019 w 5882481"/>
              <a:gd name="connsiteY30" fmla="*/ 506739 h 1072682"/>
              <a:gd name="connsiteX31" fmla="*/ 3494881 w 5882481"/>
              <a:gd name="connsiteY31" fmla="*/ 542457 h 1072682"/>
              <a:gd name="connsiteX32" fmla="*/ 3530600 w 5882481"/>
              <a:gd name="connsiteY32" fmla="*/ 578176 h 1072682"/>
              <a:gd name="connsiteX33" fmla="*/ 3573462 w 5882481"/>
              <a:gd name="connsiteY33" fmla="*/ 597226 h 1072682"/>
              <a:gd name="connsiteX34" fmla="*/ 3621088 w 5882481"/>
              <a:gd name="connsiteY34" fmla="*/ 599607 h 1072682"/>
              <a:gd name="connsiteX35" fmla="*/ 4073526 w 5882481"/>
              <a:gd name="connsiteY35" fmla="*/ 599607 h 1072682"/>
              <a:gd name="connsiteX36" fmla="*/ 4111626 w 5882481"/>
              <a:gd name="connsiteY36" fmla="*/ 604370 h 1072682"/>
              <a:gd name="connsiteX37" fmla="*/ 4147344 w 5882481"/>
              <a:gd name="connsiteY37" fmla="*/ 618658 h 1072682"/>
              <a:gd name="connsiteX38" fmla="*/ 4171156 w 5882481"/>
              <a:gd name="connsiteY38" fmla="*/ 642470 h 1072682"/>
              <a:gd name="connsiteX39" fmla="*/ 4190206 w 5882481"/>
              <a:gd name="connsiteY39" fmla="*/ 654376 h 1072682"/>
              <a:gd name="connsiteX40" fmla="*/ 4214020 w 5882481"/>
              <a:gd name="connsiteY40" fmla="*/ 661520 h 1072682"/>
              <a:gd name="connsiteX41" fmla="*/ 4287838 w 5882481"/>
              <a:gd name="connsiteY41" fmla="*/ 673426 h 1072682"/>
              <a:gd name="connsiteX42" fmla="*/ 4383088 w 5882481"/>
              <a:gd name="connsiteY42" fmla="*/ 690095 h 1072682"/>
              <a:gd name="connsiteX43" fmla="*/ 4433094 w 5882481"/>
              <a:gd name="connsiteY43" fmla="*/ 694858 h 1072682"/>
              <a:gd name="connsiteX44" fmla="*/ 4478338 w 5882481"/>
              <a:gd name="connsiteY44" fmla="*/ 697239 h 1072682"/>
              <a:gd name="connsiteX45" fmla="*/ 4695031 w 5882481"/>
              <a:gd name="connsiteY45" fmla="*/ 692476 h 1072682"/>
              <a:gd name="connsiteX46" fmla="*/ 4747419 w 5882481"/>
              <a:gd name="connsiteY46" fmla="*/ 699620 h 1072682"/>
              <a:gd name="connsiteX47" fmla="*/ 4775200 w 5882481"/>
              <a:gd name="connsiteY47" fmla="*/ 708352 h 1072682"/>
              <a:gd name="connsiteX48" fmla="*/ 4802188 w 5882481"/>
              <a:gd name="connsiteY48" fmla="*/ 725814 h 1072682"/>
              <a:gd name="connsiteX49" fmla="*/ 4842669 w 5882481"/>
              <a:gd name="connsiteY49" fmla="*/ 780582 h 1072682"/>
              <a:gd name="connsiteX50" fmla="*/ 4866481 w 5882481"/>
              <a:gd name="connsiteY50" fmla="*/ 821064 h 1072682"/>
              <a:gd name="connsiteX51" fmla="*/ 4890294 w 5882481"/>
              <a:gd name="connsiteY51" fmla="*/ 854400 h 1072682"/>
              <a:gd name="connsiteX52" fmla="*/ 5882481 w 5882481"/>
              <a:gd name="connsiteY52" fmla="*/ 1072682 h 1072682"/>
              <a:gd name="connsiteX0" fmla="*/ 0 w 5882481"/>
              <a:gd name="connsiteY0" fmla="*/ 6677 h 1072682"/>
              <a:gd name="connsiteX1" fmla="*/ 669925 w 5882481"/>
              <a:gd name="connsiteY1" fmla="*/ 9852 h 1072682"/>
              <a:gd name="connsiteX2" fmla="*/ 698500 w 5882481"/>
              <a:gd name="connsiteY2" fmla="*/ 22551 h 1072682"/>
              <a:gd name="connsiteX3" fmla="*/ 730250 w 5882481"/>
              <a:gd name="connsiteY3" fmla="*/ 44777 h 1072682"/>
              <a:gd name="connsiteX4" fmla="*/ 777875 w 5882481"/>
              <a:gd name="connsiteY4" fmla="*/ 95577 h 1072682"/>
              <a:gd name="connsiteX5" fmla="*/ 800100 w 5882481"/>
              <a:gd name="connsiteY5" fmla="*/ 124152 h 1072682"/>
              <a:gd name="connsiteX6" fmla="*/ 825500 w 5882481"/>
              <a:gd name="connsiteY6" fmla="*/ 143202 h 1072682"/>
              <a:gd name="connsiteX7" fmla="*/ 841375 w 5882481"/>
              <a:gd name="connsiteY7" fmla="*/ 152726 h 1072682"/>
              <a:gd name="connsiteX8" fmla="*/ 866775 w 5882481"/>
              <a:gd name="connsiteY8" fmla="*/ 159076 h 1072682"/>
              <a:gd name="connsiteX9" fmla="*/ 1060450 w 5882481"/>
              <a:gd name="connsiteY9" fmla="*/ 155902 h 1072682"/>
              <a:gd name="connsiteX10" fmla="*/ 1397000 w 5882481"/>
              <a:gd name="connsiteY10" fmla="*/ 159077 h 1072682"/>
              <a:gd name="connsiteX11" fmla="*/ 1438275 w 5882481"/>
              <a:gd name="connsiteY11" fmla="*/ 187652 h 1072682"/>
              <a:gd name="connsiteX12" fmla="*/ 1470025 w 5882481"/>
              <a:gd name="connsiteY12" fmla="*/ 222577 h 1072682"/>
              <a:gd name="connsiteX13" fmla="*/ 1504950 w 5882481"/>
              <a:gd name="connsiteY13" fmla="*/ 238452 h 1072682"/>
              <a:gd name="connsiteX14" fmla="*/ 2082800 w 5882481"/>
              <a:gd name="connsiteY14" fmla="*/ 241627 h 1072682"/>
              <a:gd name="connsiteX15" fmla="*/ 2105025 w 5882481"/>
              <a:gd name="connsiteY15" fmla="*/ 257501 h 1072682"/>
              <a:gd name="connsiteX16" fmla="*/ 2120900 w 5882481"/>
              <a:gd name="connsiteY16" fmla="*/ 276552 h 1072682"/>
              <a:gd name="connsiteX17" fmla="*/ 2133600 w 5882481"/>
              <a:gd name="connsiteY17" fmla="*/ 317827 h 1072682"/>
              <a:gd name="connsiteX18" fmla="*/ 2159000 w 5882481"/>
              <a:gd name="connsiteY18" fmla="*/ 336877 h 1072682"/>
              <a:gd name="connsiteX19" fmla="*/ 2193925 w 5882481"/>
              <a:gd name="connsiteY19" fmla="*/ 346402 h 1072682"/>
              <a:gd name="connsiteX20" fmla="*/ 2730500 w 5882481"/>
              <a:gd name="connsiteY20" fmla="*/ 362276 h 1072682"/>
              <a:gd name="connsiteX21" fmla="*/ 2762250 w 5882481"/>
              <a:gd name="connsiteY21" fmla="*/ 378152 h 1072682"/>
              <a:gd name="connsiteX22" fmla="*/ 2784475 w 5882481"/>
              <a:gd name="connsiteY22" fmla="*/ 397201 h 1072682"/>
              <a:gd name="connsiteX23" fmla="*/ 2806700 w 5882481"/>
              <a:gd name="connsiteY23" fmla="*/ 435301 h 1072682"/>
              <a:gd name="connsiteX24" fmla="*/ 2835275 w 5882481"/>
              <a:gd name="connsiteY24" fmla="*/ 467051 h 1072682"/>
              <a:gd name="connsiteX25" fmla="*/ 2854325 w 5882481"/>
              <a:gd name="connsiteY25" fmla="*/ 489276 h 1072682"/>
              <a:gd name="connsiteX26" fmla="*/ 2886075 w 5882481"/>
              <a:gd name="connsiteY26" fmla="*/ 498801 h 1072682"/>
              <a:gd name="connsiteX27" fmla="*/ 3090069 w 5882481"/>
              <a:gd name="connsiteY27" fmla="*/ 494832 h 1072682"/>
              <a:gd name="connsiteX28" fmla="*/ 3411538 w 5882481"/>
              <a:gd name="connsiteY28" fmla="*/ 494832 h 1072682"/>
              <a:gd name="connsiteX29" fmla="*/ 3435350 w 5882481"/>
              <a:gd name="connsiteY29" fmla="*/ 497214 h 1072682"/>
              <a:gd name="connsiteX30" fmla="*/ 3452019 w 5882481"/>
              <a:gd name="connsiteY30" fmla="*/ 506739 h 1072682"/>
              <a:gd name="connsiteX31" fmla="*/ 3494881 w 5882481"/>
              <a:gd name="connsiteY31" fmla="*/ 542457 h 1072682"/>
              <a:gd name="connsiteX32" fmla="*/ 3530600 w 5882481"/>
              <a:gd name="connsiteY32" fmla="*/ 578176 h 1072682"/>
              <a:gd name="connsiteX33" fmla="*/ 3573462 w 5882481"/>
              <a:gd name="connsiteY33" fmla="*/ 597226 h 1072682"/>
              <a:gd name="connsiteX34" fmla="*/ 3621088 w 5882481"/>
              <a:gd name="connsiteY34" fmla="*/ 599607 h 1072682"/>
              <a:gd name="connsiteX35" fmla="*/ 4073526 w 5882481"/>
              <a:gd name="connsiteY35" fmla="*/ 599607 h 1072682"/>
              <a:gd name="connsiteX36" fmla="*/ 4111626 w 5882481"/>
              <a:gd name="connsiteY36" fmla="*/ 604370 h 1072682"/>
              <a:gd name="connsiteX37" fmla="*/ 4147344 w 5882481"/>
              <a:gd name="connsiteY37" fmla="*/ 618658 h 1072682"/>
              <a:gd name="connsiteX38" fmla="*/ 4171156 w 5882481"/>
              <a:gd name="connsiteY38" fmla="*/ 642470 h 1072682"/>
              <a:gd name="connsiteX39" fmla="*/ 4190206 w 5882481"/>
              <a:gd name="connsiteY39" fmla="*/ 654376 h 1072682"/>
              <a:gd name="connsiteX40" fmla="*/ 4214020 w 5882481"/>
              <a:gd name="connsiteY40" fmla="*/ 661520 h 1072682"/>
              <a:gd name="connsiteX41" fmla="*/ 4287838 w 5882481"/>
              <a:gd name="connsiteY41" fmla="*/ 673426 h 1072682"/>
              <a:gd name="connsiteX42" fmla="*/ 4383088 w 5882481"/>
              <a:gd name="connsiteY42" fmla="*/ 690095 h 1072682"/>
              <a:gd name="connsiteX43" fmla="*/ 4433094 w 5882481"/>
              <a:gd name="connsiteY43" fmla="*/ 694858 h 1072682"/>
              <a:gd name="connsiteX44" fmla="*/ 4478338 w 5882481"/>
              <a:gd name="connsiteY44" fmla="*/ 697239 h 1072682"/>
              <a:gd name="connsiteX45" fmla="*/ 4695031 w 5882481"/>
              <a:gd name="connsiteY45" fmla="*/ 692476 h 1072682"/>
              <a:gd name="connsiteX46" fmla="*/ 4747419 w 5882481"/>
              <a:gd name="connsiteY46" fmla="*/ 699620 h 1072682"/>
              <a:gd name="connsiteX47" fmla="*/ 4775200 w 5882481"/>
              <a:gd name="connsiteY47" fmla="*/ 708352 h 1072682"/>
              <a:gd name="connsiteX48" fmla="*/ 4802188 w 5882481"/>
              <a:gd name="connsiteY48" fmla="*/ 725814 h 1072682"/>
              <a:gd name="connsiteX49" fmla="*/ 4842669 w 5882481"/>
              <a:gd name="connsiteY49" fmla="*/ 780582 h 1072682"/>
              <a:gd name="connsiteX50" fmla="*/ 4866481 w 5882481"/>
              <a:gd name="connsiteY50" fmla="*/ 821064 h 1072682"/>
              <a:gd name="connsiteX51" fmla="*/ 4890294 w 5882481"/>
              <a:gd name="connsiteY51" fmla="*/ 854400 h 1072682"/>
              <a:gd name="connsiteX52" fmla="*/ 4940300 w 5882481"/>
              <a:gd name="connsiteY52" fmla="*/ 863925 h 1072682"/>
              <a:gd name="connsiteX53" fmla="*/ 5882481 w 5882481"/>
              <a:gd name="connsiteY53" fmla="*/ 1072682 h 1072682"/>
              <a:gd name="connsiteX0" fmla="*/ 0 w 5882481"/>
              <a:gd name="connsiteY0" fmla="*/ 6677 h 1072682"/>
              <a:gd name="connsiteX1" fmla="*/ 669925 w 5882481"/>
              <a:gd name="connsiteY1" fmla="*/ 9852 h 1072682"/>
              <a:gd name="connsiteX2" fmla="*/ 698500 w 5882481"/>
              <a:gd name="connsiteY2" fmla="*/ 22551 h 1072682"/>
              <a:gd name="connsiteX3" fmla="*/ 730250 w 5882481"/>
              <a:gd name="connsiteY3" fmla="*/ 44777 h 1072682"/>
              <a:gd name="connsiteX4" fmla="*/ 777875 w 5882481"/>
              <a:gd name="connsiteY4" fmla="*/ 95577 h 1072682"/>
              <a:gd name="connsiteX5" fmla="*/ 800100 w 5882481"/>
              <a:gd name="connsiteY5" fmla="*/ 124152 h 1072682"/>
              <a:gd name="connsiteX6" fmla="*/ 825500 w 5882481"/>
              <a:gd name="connsiteY6" fmla="*/ 143202 h 1072682"/>
              <a:gd name="connsiteX7" fmla="*/ 841375 w 5882481"/>
              <a:gd name="connsiteY7" fmla="*/ 152726 h 1072682"/>
              <a:gd name="connsiteX8" fmla="*/ 866775 w 5882481"/>
              <a:gd name="connsiteY8" fmla="*/ 159076 h 1072682"/>
              <a:gd name="connsiteX9" fmla="*/ 1060450 w 5882481"/>
              <a:gd name="connsiteY9" fmla="*/ 155902 h 1072682"/>
              <a:gd name="connsiteX10" fmla="*/ 1397000 w 5882481"/>
              <a:gd name="connsiteY10" fmla="*/ 159077 h 1072682"/>
              <a:gd name="connsiteX11" fmla="*/ 1438275 w 5882481"/>
              <a:gd name="connsiteY11" fmla="*/ 187652 h 1072682"/>
              <a:gd name="connsiteX12" fmla="*/ 1470025 w 5882481"/>
              <a:gd name="connsiteY12" fmla="*/ 222577 h 1072682"/>
              <a:gd name="connsiteX13" fmla="*/ 1504950 w 5882481"/>
              <a:gd name="connsiteY13" fmla="*/ 238452 h 1072682"/>
              <a:gd name="connsiteX14" fmla="*/ 2082800 w 5882481"/>
              <a:gd name="connsiteY14" fmla="*/ 241627 h 1072682"/>
              <a:gd name="connsiteX15" fmla="*/ 2105025 w 5882481"/>
              <a:gd name="connsiteY15" fmla="*/ 257501 h 1072682"/>
              <a:gd name="connsiteX16" fmla="*/ 2120900 w 5882481"/>
              <a:gd name="connsiteY16" fmla="*/ 276552 h 1072682"/>
              <a:gd name="connsiteX17" fmla="*/ 2133600 w 5882481"/>
              <a:gd name="connsiteY17" fmla="*/ 317827 h 1072682"/>
              <a:gd name="connsiteX18" fmla="*/ 2159000 w 5882481"/>
              <a:gd name="connsiteY18" fmla="*/ 336877 h 1072682"/>
              <a:gd name="connsiteX19" fmla="*/ 2193925 w 5882481"/>
              <a:gd name="connsiteY19" fmla="*/ 346402 h 1072682"/>
              <a:gd name="connsiteX20" fmla="*/ 2730500 w 5882481"/>
              <a:gd name="connsiteY20" fmla="*/ 362276 h 1072682"/>
              <a:gd name="connsiteX21" fmla="*/ 2762250 w 5882481"/>
              <a:gd name="connsiteY21" fmla="*/ 378152 h 1072682"/>
              <a:gd name="connsiteX22" fmla="*/ 2784475 w 5882481"/>
              <a:gd name="connsiteY22" fmla="*/ 397201 h 1072682"/>
              <a:gd name="connsiteX23" fmla="*/ 2806700 w 5882481"/>
              <a:gd name="connsiteY23" fmla="*/ 435301 h 1072682"/>
              <a:gd name="connsiteX24" fmla="*/ 2835275 w 5882481"/>
              <a:gd name="connsiteY24" fmla="*/ 467051 h 1072682"/>
              <a:gd name="connsiteX25" fmla="*/ 2854325 w 5882481"/>
              <a:gd name="connsiteY25" fmla="*/ 489276 h 1072682"/>
              <a:gd name="connsiteX26" fmla="*/ 2886075 w 5882481"/>
              <a:gd name="connsiteY26" fmla="*/ 498801 h 1072682"/>
              <a:gd name="connsiteX27" fmla="*/ 3090069 w 5882481"/>
              <a:gd name="connsiteY27" fmla="*/ 494832 h 1072682"/>
              <a:gd name="connsiteX28" fmla="*/ 3411538 w 5882481"/>
              <a:gd name="connsiteY28" fmla="*/ 494832 h 1072682"/>
              <a:gd name="connsiteX29" fmla="*/ 3435350 w 5882481"/>
              <a:gd name="connsiteY29" fmla="*/ 497214 h 1072682"/>
              <a:gd name="connsiteX30" fmla="*/ 3452019 w 5882481"/>
              <a:gd name="connsiteY30" fmla="*/ 506739 h 1072682"/>
              <a:gd name="connsiteX31" fmla="*/ 3494881 w 5882481"/>
              <a:gd name="connsiteY31" fmla="*/ 542457 h 1072682"/>
              <a:gd name="connsiteX32" fmla="*/ 3530600 w 5882481"/>
              <a:gd name="connsiteY32" fmla="*/ 578176 h 1072682"/>
              <a:gd name="connsiteX33" fmla="*/ 3573462 w 5882481"/>
              <a:gd name="connsiteY33" fmla="*/ 597226 h 1072682"/>
              <a:gd name="connsiteX34" fmla="*/ 3621088 w 5882481"/>
              <a:gd name="connsiteY34" fmla="*/ 599607 h 1072682"/>
              <a:gd name="connsiteX35" fmla="*/ 4073526 w 5882481"/>
              <a:gd name="connsiteY35" fmla="*/ 599607 h 1072682"/>
              <a:gd name="connsiteX36" fmla="*/ 4111626 w 5882481"/>
              <a:gd name="connsiteY36" fmla="*/ 604370 h 1072682"/>
              <a:gd name="connsiteX37" fmla="*/ 4147344 w 5882481"/>
              <a:gd name="connsiteY37" fmla="*/ 618658 h 1072682"/>
              <a:gd name="connsiteX38" fmla="*/ 4171156 w 5882481"/>
              <a:gd name="connsiteY38" fmla="*/ 642470 h 1072682"/>
              <a:gd name="connsiteX39" fmla="*/ 4190206 w 5882481"/>
              <a:gd name="connsiteY39" fmla="*/ 654376 h 1072682"/>
              <a:gd name="connsiteX40" fmla="*/ 4214020 w 5882481"/>
              <a:gd name="connsiteY40" fmla="*/ 661520 h 1072682"/>
              <a:gd name="connsiteX41" fmla="*/ 4287838 w 5882481"/>
              <a:gd name="connsiteY41" fmla="*/ 673426 h 1072682"/>
              <a:gd name="connsiteX42" fmla="*/ 4383088 w 5882481"/>
              <a:gd name="connsiteY42" fmla="*/ 690095 h 1072682"/>
              <a:gd name="connsiteX43" fmla="*/ 4433094 w 5882481"/>
              <a:gd name="connsiteY43" fmla="*/ 694858 h 1072682"/>
              <a:gd name="connsiteX44" fmla="*/ 4478338 w 5882481"/>
              <a:gd name="connsiteY44" fmla="*/ 697239 h 1072682"/>
              <a:gd name="connsiteX45" fmla="*/ 4695031 w 5882481"/>
              <a:gd name="connsiteY45" fmla="*/ 692476 h 1072682"/>
              <a:gd name="connsiteX46" fmla="*/ 4747419 w 5882481"/>
              <a:gd name="connsiteY46" fmla="*/ 699620 h 1072682"/>
              <a:gd name="connsiteX47" fmla="*/ 4775200 w 5882481"/>
              <a:gd name="connsiteY47" fmla="*/ 708352 h 1072682"/>
              <a:gd name="connsiteX48" fmla="*/ 4802188 w 5882481"/>
              <a:gd name="connsiteY48" fmla="*/ 725814 h 1072682"/>
              <a:gd name="connsiteX49" fmla="*/ 4842669 w 5882481"/>
              <a:gd name="connsiteY49" fmla="*/ 780582 h 1072682"/>
              <a:gd name="connsiteX50" fmla="*/ 4866481 w 5882481"/>
              <a:gd name="connsiteY50" fmla="*/ 821064 h 1072682"/>
              <a:gd name="connsiteX51" fmla="*/ 4890294 w 5882481"/>
              <a:gd name="connsiteY51" fmla="*/ 854400 h 1072682"/>
              <a:gd name="connsiteX52" fmla="*/ 4940300 w 5882481"/>
              <a:gd name="connsiteY52" fmla="*/ 863925 h 1072682"/>
              <a:gd name="connsiteX53" fmla="*/ 5437981 w 5882481"/>
              <a:gd name="connsiteY53" fmla="*/ 894881 h 1072682"/>
              <a:gd name="connsiteX54" fmla="*/ 5882481 w 5882481"/>
              <a:gd name="connsiteY54" fmla="*/ 1072682 h 1072682"/>
              <a:gd name="connsiteX0" fmla="*/ 0 w 5882481"/>
              <a:gd name="connsiteY0" fmla="*/ 6677 h 1072682"/>
              <a:gd name="connsiteX1" fmla="*/ 669925 w 5882481"/>
              <a:gd name="connsiteY1" fmla="*/ 9852 h 1072682"/>
              <a:gd name="connsiteX2" fmla="*/ 698500 w 5882481"/>
              <a:gd name="connsiteY2" fmla="*/ 22551 h 1072682"/>
              <a:gd name="connsiteX3" fmla="*/ 730250 w 5882481"/>
              <a:gd name="connsiteY3" fmla="*/ 44777 h 1072682"/>
              <a:gd name="connsiteX4" fmla="*/ 777875 w 5882481"/>
              <a:gd name="connsiteY4" fmla="*/ 95577 h 1072682"/>
              <a:gd name="connsiteX5" fmla="*/ 800100 w 5882481"/>
              <a:gd name="connsiteY5" fmla="*/ 124152 h 1072682"/>
              <a:gd name="connsiteX6" fmla="*/ 825500 w 5882481"/>
              <a:gd name="connsiteY6" fmla="*/ 143202 h 1072682"/>
              <a:gd name="connsiteX7" fmla="*/ 841375 w 5882481"/>
              <a:gd name="connsiteY7" fmla="*/ 152726 h 1072682"/>
              <a:gd name="connsiteX8" fmla="*/ 866775 w 5882481"/>
              <a:gd name="connsiteY8" fmla="*/ 159076 h 1072682"/>
              <a:gd name="connsiteX9" fmla="*/ 1060450 w 5882481"/>
              <a:gd name="connsiteY9" fmla="*/ 155902 h 1072682"/>
              <a:gd name="connsiteX10" fmla="*/ 1397000 w 5882481"/>
              <a:gd name="connsiteY10" fmla="*/ 159077 h 1072682"/>
              <a:gd name="connsiteX11" fmla="*/ 1438275 w 5882481"/>
              <a:gd name="connsiteY11" fmla="*/ 187652 h 1072682"/>
              <a:gd name="connsiteX12" fmla="*/ 1470025 w 5882481"/>
              <a:gd name="connsiteY12" fmla="*/ 222577 h 1072682"/>
              <a:gd name="connsiteX13" fmla="*/ 1504950 w 5882481"/>
              <a:gd name="connsiteY13" fmla="*/ 238452 h 1072682"/>
              <a:gd name="connsiteX14" fmla="*/ 2082800 w 5882481"/>
              <a:gd name="connsiteY14" fmla="*/ 241627 h 1072682"/>
              <a:gd name="connsiteX15" fmla="*/ 2105025 w 5882481"/>
              <a:gd name="connsiteY15" fmla="*/ 257501 h 1072682"/>
              <a:gd name="connsiteX16" fmla="*/ 2120900 w 5882481"/>
              <a:gd name="connsiteY16" fmla="*/ 276552 h 1072682"/>
              <a:gd name="connsiteX17" fmla="*/ 2133600 w 5882481"/>
              <a:gd name="connsiteY17" fmla="*/ 317827 h 1072682"/>
              <a:gd name="connsiteX18" fmla="*/ 2159000 w 5882481"/>
              <a:gd name="connsiteY18" fmla="*/ 336877 h 1072682"/>
              <a:gd name="connsiteX19" fmla="*/ 2193925 w 5882481"/>
              <a:gd name="connsiteY19" fmla="*/ 346402 h 1072682"/>
              <a:gd name="connsiteX20" fmla="*/ 2730500 w 5882481"/>
              <a:gd name="connsiteY20" fmla="*/ 362276 h 1072682"/>
              <a:gd name="connsiteX21" fmla="*/ 2762250 w 5882481"/>
              <a:gd name="connsiteY21" fmla="*/ 378152 h 1072682"/>
              <a:gd name="connsiteX22" fmla="*/ 2784475 w 5882481"/>
              <a:gd name="connsiteY22" fmla="*/ 397201 h 1072682"/>
              <a:gd name="connsiteX23" fmla="*/ 2806700 w 5882481"/>
              <a:gd name="connsiteY23" fmla="*/ 435301 h 1072682"/>
              <a:gd name="connsiteX24" fmla="*/ 2835275 w 5882481"/>
              <a:gd name="connsiteY24" fmla="*/ 467051 h 1072682"/>
              <a:gd name="connsiteX25" fmla="*/ 2854325 w 5882481"/>
              <a:gd name="connsiteY25" fmla="*/ 489276 h 1072682"/>
              <a:gd name="connsiteX26" fmla="*/ 2886075 w 5882481"/>
              <a:gd name="connsiteY26" fmla="*/ 498801 h 1072682"/>
              <a:gd name="connsiteX27" fmla="*/ 3090069 w 5882481"/>
              <a:gd name="connsiteY27" fmla="*/ 494832 h 1072682"/>
              <a:gd name="connsiteX28" fmla="*/ 3411538 w 5882481"/>
              <a:gd name="connsiteY28" fmla="*/ 494832 h 1072682"/>
              <a:gd name="connsiteX29" fmla="*/ 3435350 w 5882481"/>
              <a:gd name="connsiteY29" fmla="*/ 497214 h 1072682"/>
              <a:gd name="connsiteX30" fmla="*/ 3452019 w 5882481"/>
              <a:gd name="connsiteY30" fmla="*/ 506739 h 1072682"/>
              <a:gd name="connsiteX31" fmla="*/ 3494881 w 5882481"/>
              <a:gd name="connsiteY31" fmla="*/ 542457 h 1072682"/>
              <a:gd name="connsiteX32" fmla="*/ 3530600 w 5882481"/>
              <a:gd name="connsiteY32" fmla="*/ 578176 h 1072682"/>
              <a:gd name="connsiteX33" fmla="*/ 3573462 w 5882481"/>
              <a:gd name="connsiteY33" fmla="*/ 597226 h 1072682"/>
              <a:gd name="connsiteX34" fmla="*/ 3621088 w 5882481"/>
              <a:gd name="connsiteY34" fmla="*/ 599607 h 1072682"/>
              <a:gd name="connsiteX35" fmla="*/ 4073526 w 5882481"/>
              <a:gd name="connsiteY35" fmla="*/ 599607 h 1072682"/>
              <a:gd name="connsiteX36" fmla="*/ 4111626 w 5882481"/>
              <a:gd name="connsiteY36" fmla="*/ 604370 h 1072682"/>
              <a:gd name="connsiteX37" fmla="*/ 4147344 w 5882481"/>
              <a:gd name="connsiteY37" fmla="*/ 618658 h 1072682"/>
              <a:gd name="connsiteX38" fmla="*/ 4171156 w 5882481"/>
              <a:gd name="connsiteY38" fmla="*/ 642470 h 1072682"/>
              <a:gd name="connsiteX39" fmla="*/ 4190206 w 5882481"/>
              <a:gd name="connsiteY39" fmla="*/ 654376 h 1072682"/>
              <a:gd name="connsiteX40" fmla="*/ 4214020 w 5882481"/>
              <a:gd name="connsiteY40" fmla="*/ 661520 h 1072682"/>
              <a:gd name="connsiteX41" fmla="*/ 4287838 w 5882481"/>
              <a:gd name="connsiteY41" fmla="*/ 673426 h 1072682"/>
              <a:gd name="connsiteX42" fmla="*/ 4383088 w 5882481"/>
              <a:gd name="connsiteY42" fmla="*/ 690095 h 1072682"/>
              <a:gd name="connsiteX43" fmla="*/ 4433094 w 5882481"/>
              <a:gd name="connsiteY43" fmla="*/ 694858 h 1072682"/>
              <a:gd name="connsiteX44" fmla="*/ 4478338 w 5882481"/>
              <a:gd name="connsiteY44" fmla="*/ 697239 h 1072682"/>
              <a:gd name="connsiteX45" fmla="*/ 4695031 w 5882481"/>
              <a:gd name="connsiteY45" fmla="*/ 692476 h 1072682"/>
              <a:gd name="connsiteX46" fmla="*/ 4747419 w 5882481"/>
              <a:gd name="connsiteY46" fmla="*/ 699620 h 1072682"/>
              <a:gd name="connsiteX47" fmla="*/ 4775200 w 5882481"/>
              <a:gd name="connsiteY47" fmla="*/ 708352 h 1072682"/>
              <a:gd name="connsiteX48" fmla="*/ 4802188 w 5882481"/>
              <a:gd name="connsiteY48" fmla="*/ 725814 h 1072682"/>
              <a:gd name="connsiteX49" fmla="*/ 4842669 w 5882481"/>
              <a:gd name="connsiteY49" fmla="*/ 780582 h 1072682"/>
              <a:gd name="connsiteX50" fmla="*/ 4866481 w 5882481"/>
              <a:gd name="connsiteY50" fmla="*/ 821064 h 1072682"/>
              <a:gd name="connsiteX51" fmla="*/ 4890294 w 5882481"/>
              <a:gd name="connsiteY51" fmla="*/ 854400 h 1072682"/>
              <a:gd name="connsiteX52" fmla="*/ 4940300 w 5882481"/>
              <a:gd name="connsiteY52" fmla="*/ 863925 h 1072682"/>
              <a:gd name="connsiteX53" fmla="*/ 5437981 w 5882481"/>
              <a:gd name="connsiteY53" fmla="*/ 894881 h 1072682"/>
              <a:gd name="connsiteX54" fmla="*/ 5882481 w 5882481"/>
              <a:gd name="connsiteY54" fmla="*/ 1072682 h 1072682"/>
              <a:gd name="connsiteX0" fmla="*/ 0 w 5882481"/>
              <a:gd name="connsiteY0" fmla="*/ 6677 h 1072682"/>
              <a:gd name="connsiteX1" fmla="*/ 669925 w 5882481"/>
              <a:gd name="connsiteY1" fmla="*/ 9852 h 1072682"/>
              <a:gd name="connsiteX2" fmla="*/ 698500 w 5882481"/>
              <a:gd name="connsiteY2" fmla="*/ 22551 h 1072682"/>
              <a:gd name="connsiteX3" fmla="*/ 730250 w 5882481"/>
              <a:gd name="connsiteY3" fmla="*/ 44777 h 1072682"/>
              <a:gd name="connsiteX4" fmla="*/ 777875 w 5882481"/>
              <a:gd name="connsiteY4" fmla="*/ 95577 h 1072682"/>
              <a:gd name="connsiteX5" fmla="*/ 800100 w 5882481"/>
              <a:gd name="connsiteY5" fmla="*/ 124152 h 1072682"/>
              <a:gd name="connsiteX6" fmla="*/ 825500 w 5882481"/>
              <a:gd name="connsiteY6" fmla="*/ 143202 h 1072682"/>
              <a:gd name="connsiteX7" fmla="*/ 841375 w 5882481"/>
              <a:gd name="connsiteY7" fmla="*/ 152726 h 1072682"/>
              <a:gd name="connsiteX8" fmla="*/ 866775 w 5882481"/>
              <a:gd name="connsiteY8" fmla="*/ 159076 h 1072682"/>
              <a:gd name="connsiteX9" fmla="*/ 1060450 w 5882481"/>
              <a:gd name="connsiteY9" fmla="*/ 155902 h 1072682"/>
              <a:gd name="connsiteX10" fmla="*/ 1397000 w 5882481"/>
              <a:gd name="connsiteY10" fmla="*/ 159077 h 1072682"/>
              <a:gd name="connsiteX11" fmla="*/ 1438275 w 5882481"/>
              <a:gd name="connsiteY11" fmla="*/ 187652 h 1072682"/>
              <a:gd name="connsiteX12" fmla="*/ 1470025 w 5882481"/>
              <a:gd name="connsiteY12" fmla="*/ 222577 h 1072682"/>
              <a:gd name="connsiteX13" fmla="*/ 1504950 w 5882481"/>
              <a:gd name="connsiteY13" fmla="*/ 238452 h 1072682"/>
              <a:gd name="connsiteX14" fmla="*/ 2082800 w 5882481"/>
              <a:gd name="connsiteY14" fmla="*/ 241627 h 1072682"/>
              <a:gd name="connsiteX15" fmla="*/ 2105025 w 5882481"/>
              <a:gd name="connsiteY15" fmla="*/ 257501 h 1072682"/>
              <a:gd name="connsiteX16" fmla="*/ 2120900 w 5882481"/>
              <a:gd name="connsiteY16" fmla="*/ 276552 h 1072682"/>
              <a:gd name="connsiteX17" fmla="*/ 2133600 w 5882481"/>
              <a:gd name="connsiteY17" fmla="*/ 317827 h 1072682"/>
              <a:gd name="connsiteX18" fmla="*/ 2159000 w 5882481"/>
              <a:gd name="connsiteY18" fmla="*/ 336877 h 1072682"/>
              <a:gd name="connsiteX19" fmla="*/ 2193925 w 5882481"/>
              <a:gd name="connsiteY19" fmla="*/ 346402 h 1072682"/>
              <a:gd name="connsiteX20" fmla="*/ 2730500 w 5882481"/>
              <a:gd name="connsiteY20" fmla="*/ 362276 h 1072682"/>
              <a:gd name="connsiteX21" fmla="*/ 2762250 w 5882481"/>
              <a:gd name="connsiteY21" fmla="*/ 378152 h 1072682"/>
              <a:gd name="connsiteX22" fmla="*/ 2784475 w 5882481"/>
              <a:gd name="connsiteY22" fmla="*/ 397201 h 1072682"/>
              <a:gd name="connsiteX23" fmla="*/ 2806700 w 5882481"/>
              <a:gd name="connsiteY23" fmla="*/ 435301 h 1072682"/>
              <a:gd name="connsiteX24" fmla="*/ 2835275 w 5882481"/>
              <a:gd name="connsiteY24" fmla="*/ 467051 h 1072682"/>
              <a:gd name="connsiteX25" fmla="*/ 2854325 w 5882481"/>
              <a:gd name="connsiteY25" fmla="*/ 489276 h 1072682"/>
              <a:gd name="connsiteX26" fmla="*/ 2886075 w 5882481"/>
              <a:gd name="connsiteY26" fmla="*/ 498801 h 1072682"/>
              <a:gd name="connsiteX27" fmla="*/ 3090069 w 5882481"/>
              <a:gd name="connsiteY27" fmla="*/ 494832 h 1072682"/>
              <a:gd name="connsiteX28" fmla="*/ 3411538 w 5882481"/>
              <a:gd name="connsiteY28" fmla="*/ 494832 h 1072682"/>
              <a:gd name="connsiteX29" fmla="*/ 3435350 w 5882481"/>
              <a:gd name="connsiteY29" fmla="*/ 497214 h 1072682"/>
              <a:gd name="connsiteX30" fmla="*/ 3452019 w 5882481"/>
              <a:gd name="connsiteY30" fmla="*/ 506739 h 1072682"/>
              <a:gd name="connsiteX31" fmla="*/ 3494881 w 5882481"/>
              <a:gd name="connsiteY31" fmla="*/ 542457 h 1072682"/>
              <a:gd name="connsiteX32" fmla="*/ 3530600 w 5882481"/>
              <a:gd name="connsiteY32" fmla="*/ 578176 h 1072682"/>
              <a:gd name="connsiteX33" fmla="*/ 3573462 w 5882481"/>
              <a:gd name="connsiteY33" fmla="*/ 597226 h 1072682"/>
              <a:gd name="connsiteX34" fmla="*/ 3621088 w 5882481"/>
              <a:gd name="connsiteY34" fmla="*/ 599607 h 1072682"/>
              <a:gd name="connsiteX35" fmla="*/ 4073526 w 5882481"/>
              <a:gd name="connsiteY35" fmla="*/ 599607 h 1072682"/>
              <a:gd name="connsiteX36" fmla="*/ 4111626 w 5882481"/>
              <a:gd name="connsiteY36" fmla="*/ 604370 h 1072682"/>
              <a:gd name="connsiteX37" fmla="*/ 4147344 w 5882481"/>
              <a:gd name="connsiteY37" fmla="*/ 618658 h 1072682"/>
              <a:gd name="connsiteX38" fmla="*/ 4171156 w 5882481"/>
              <a:gd name="connsiteY38" fmla="*/ 642470 h 1072682"/>
              <a:gd name="connsiteX39" fmla="*/ 4190206 w 5882481"/>
              <a:gd name="connsiteY39" fmla="*/ 654376 h 1072682"/>
              <a:gd name="connsiteX40" fmla="*/ 4214020 w 5882481"/>
              <a:gd name="connsiteY40" fmla="*/ 661520 h 1072682"/>
              <a:gd name="connsiteX41" fmla="*/ 4287838 w 5882481"/>
              <a:gd name="connsiteY41" fmla="*/ 673426 h 1072682"/>
              <a:gd name="connsiteX42" fmla="*/ 4383088 w 5882481"/>
              <a:gd name="connsiteY42" fmla="*/ 690095 h 1072682"/>
              <a:gd name="connsiteX43" fmla="*/ 4433094 w 5882481"/>
              <a:gd name="connsiteY43" fmla="*/ 694858 h 1072682"/>
              <a:gd name="connsiteX44" fmla="*/ 4478338 w 5882481"/>
              <a:gd name="connsiteY44" fmla="*/ 697239 h 1072682"/>
              <a:gd name="connsiteX45" fmla="*/ 4695031 w 5882481"/>
              <a:gd name="connsiteY45" fmla="*/ 692476 h 1072682"/>
              <a:gd name="connsiteX46" fmla="*/ 4747419 w 5882481"/>
              <a:gd name="connsiteY46" fmla="*/ 699620 h 1072682"/>
              <a:gd name="connsiteX47" fmla="*/ 4775200 w 5882481"/>
              <a:gd name="connsiteY47" fmla="*/ 708352 h 1072682"/>
              <a:gd name="connsiteX48" fmla="*/ 4802188 w 5882481"/>
              <a:gd name="connsiteY48" fmla="*/ 725814 h 1072682"/>
              <a:gd name="connsiteX49" fmla="*/ 4842669 w 5882481"/>
              <a:gd name="connsiteY49" fmla="*/ 780582 h 1072682"/>
              <a:gd name="connsiteX50" fmla="*/ 4866481 w 5882481"/>
              <a:gd name="connsiteY50" fmla="*/ 821064 h 1072682"/>
              <a:gd name="connsiteX51" fmla="*/ 4885532 w 5882481"/>
              <a:gd name="connsiteY51" fmla="*/ 849637 h 1072682"/>
              <a:gd name="connsiteX52" fmla="*/ 4940300 w 5882481"/>
              <a:gd name="connsiteY52" fmla="*/ 863925 h 1072682"/>
              <a:gd name="connsiteX53" fmla="*/ 5437981 w 5882481"/>
              <a:gd name="connsiteY53" fmla="*/ 894881 h 1072682"/>
              <a:gd name="connsiteX54" fmla="*/ 5882481 w 5882481"/>
              <a:gd name="connsiteY54" fmla="*/ 1072682 h 1072682"/>
              <a:gd name="connsiteX0" fmla="*/ 0 w 5882481"/>
              <a:gd name="connsiteY0" fmla="*/ 6677 h 1072682"/>
              <a:gd name="connsiteX1" fmla="*/ 669925 w 5882481"/>
              <a:gd name="connsiteY1" fmla="*/ 9852 h 1072682"/>
              <a:gd name="connsiteX2" fmla="*/ 698500 w 5882481"/>
              <a:gd name="connsiteY2" fmla="*/ 22551 h 1072682"/>
              <a:gd name="connsiteX3" fmla="*/ 730250 w 5882481"/>
              <a:gd name="connsiteY3" fmla="*/ 44777 h 1072682"/>
              <a:gd name="connsiteX4" fmla="*/ 777875 w 5882481"/>
              <a:gd name="connsiteY4" fmla="*/ 95577 h 1072682"/>
              <a:gd name="connsiteX5" fmla="*/ 800100 w 5882481"/>
              <a:gd name="connsiteY5" fmla="*/ 124152 h 1072682"/>
              <a:gd name="connsiteX6" fmla="*/ 825500 w 5882481"/>
              <a:gd name="connsiteY6" fmla="*/ 143202 h 1072682"/>
              <a:gd name="connsiteX7" fmla="*/ 841375 w 5882481"/>
              <a:gd name="connsiteY7" fmla="*/ 152726 h 1072682"/>
              <a:gd name="connsiteX8" fmla="*/ 866775 w 5882481"/>
              <a:gd name="connsiteY8" fmla="*/ 159076 h 1072682"/>
              <a:gd name="connsiteX9" fmla="*/ 1060450 w 5882481"/>
              <a:gd name="connsiteY9" fmla="*/ 155902 h 1072682"/>
              <a:gd name="connsiteX10" fmla="*/ 1397000 w 5882481"/>
              <a:gd name="connsiteY10" fmla="*/ 159077 h 1072682"/>
              <a:gd name="connsiteX11" fmla="*/ 1438275 w 5882481"/>
              <a:gd name="connsiteY11" fmla="*/ 187652 h 1072682"/>
              <a:gd name="connsiteX12" fmla="*/ 1470025 w 5882481"/>
              <a:gd name="connsiteY12" fmla="*/ 222577 h 1072682"/>
              <a:gd name="connsiteX13" fmla="*/ 1504950 w 5882481"/>
              <a:gd name="connsiteY13" fmla="*/ 238452 h 1072682"/>
              <a:gd name="connsiteX14" fmla="*/ 2082800 w 5882481"/>
              <a:gd name="connsiteY14" fmla="*/ 241627 h 1072682"/>
              <a:gd name="connsiteX15" fmla="*/ 2105025 w 5882481"/>
              <a:gd name="connsiteY15" fmla="*/ 257501 h 1072682"/>
              <a:gd name="connsiteX16" fmla="*/ 2120900 w 5882481"/>
              <a:gd name="connsiteY16" fmla="*/ 276552 h 1072682"/>
              <a:gd name="connsiteX17" fmla="*/ 2133600 w 5882481"/>
              <a:gd name="connsiteY17" fmla="*/ 317827 h 1072682"/>
              <a:gd name="connsiteX18" fmla="*/ 2159000 w 5882481"/>
              <a:gd name="connsiteY18" fmla="*/ 336877 h 1072682"/>
              <a:gd name="connsiteX19" fmla="*/ 2193925 w 5882481"/>
              <a:gd name="connsiteY19" fmla="*/ 346402 h 1072682"/>
              <a:gd name="connsiteX20" fmla="*/ 2730500 w 5882481"/>
              <a:gd name="connsiteY20" fmla="*/ 362276 h 1072682"/>
              <a:gd name="connsiteX21" fmla="*/ 2762250 w 5882481"/>
              <a:gd name="connsiteY21" fmla="*/ 378152 h 1072682"/>
              <a:gd name="connsiteX22" fmla="*/ 2784475 w 5882481"/>
              <a:gd name="connsiteY22" fmla="*/ 397201 h 1072682"/>
              <a:gd name="connsiteX23" fmla="*/ 2806700 w 5882481"/>
              <a:gd name="connsiteY23" fmla="*/ 435301 h 1072682"/>
              <a:gd name="connsiteX24" fmla="*/ 2835275 w 5882481"/>
              <a:gd name="connsiteY24" fmla="*/ 467051 h 1072682"/>
              <a:gd name="connsiteX25" fmla="*/ 2854325 w 5882481"/>
              <a:gd name="connsiteY25" fmla="*/ 489276 h 1072682"/>
              <a:gd name="connsiteX26" fmla="*/ 2886075 w 5882481"/>
              <a:gd name="connsiteY26" fmla="*/ 498801 h 1072682"/>
              <a:gd name="connsiteX27" fmla="*/ 3090069 w 5882481"/>
              <a:gd name="connsiteY27" fmla="*/ 494832 h 1072682"/>
              <a:gd name="connsiteX28" fmla="*/ 3411538 w 5882481"/>
              <a:gd name="connsiteY28" fmla="*/ 494832 h 1072682"/>
              <a:gd name="connsiteX29" fmla="*/ 3435350 w 5882481"/>
              <a:gd name="connsiteY29" fmla="*/ 497214 h 1072682"/>
              <a:gd name="connsiteX30" fmla="*/ 3452019 w 5882481"/>
              <a:gd name="connsiteY30" fmla="*/ 506739 h 1072682"/>
              <a:gd name="connsiteX31" fmla="*/ 3494881 w 5882481"/>
              <a:gd name="connsiteY31" fmla="*/ 542457 h 1072682"/>
              <a:gd name="connsiteX32" fmla="*/ 3530600 w 5882481"/>
              <a:gd name="connsiteY32" fmla="*/ 578176 h 1072682"/>
              <a:gd name="connsiteX33" fmla="*/ 3573462 w 5882481"/>
              <a:gd name="connsiteY33" fmla="*/ 597226 h 1072682"/>
              <a:gd name="connsiteX34" fmla="*/ 3621088 w 5882481"/>
              <a:gd name="connsiteY34" fmla="*/ 599607 h 1072682"/>
              <a:gd name="connsiteX35" fmla="*/ 4073526 w 5882481"/>
              <a:gd name="connsiteY35" fmla="*/ 599607 h 1072682"/>
              <a:gd name="connsiteX36" fmla="*/ 4111626 w 5882481"/>
              <a:gd name="connsiteY36" fmla="*/ 604370 h 1072682"/>
              <a:gd name="connsiteX37" fmla="*/ 4147344 w 5882481"/>
              <a:gd name="connsiteY37" fmla="*/ 618658 h 1072682"/>
              <a:gd name="connsiteX38" fmla="*/ 4171156 w 5882481"/>
              <a:gd name="connsiteY38" fmla="*/ 642470 h 1072682"/>
              <a:gd name="connsiteX39" fmla="*/ 4190206 w 5882481"/>
              <a:gd name="connsiteY39" fmla="*/ 654376 h 1072682"/>
              <a:gd name="connsiteX40" fmla="*/ 4214020 w 5882481"/>
              <a:gd name="connsiteY40" fmla="*/ 661520 h 1072682"/>
              <a:gd name="connsiteX41" fmla="*/ 4287838 w 5882481"/>
              <a:gd name="connsiteY41" fmla="*/ 673426 h 1072682"/>
              <a:gd name="connsiteX42" fmla="*/ 4383088 w 5882481"/>
              <a:gd name="connsiteY42" fmla="*/ 690095 h 1072682"/>
              <a:gd name="connsiteX43" fmla="*/ 4433094 w 5882481"/>
              <a:gd name="connsiteY43" fmla="*/ 694858 h 1072682"/>
              <a:gd name="connsiteX44" fmla="*/ 4478338 w 5882481"/>
              <a:gd name="connsiteY44" fmla="*/ 697239 h 1072682"/>
              <a:gd name="connsiteX45" fmla="*/ 4695031 w 5882481"/>
              <a:gd name="connsiteY45" fmla="*/ 692476 h 1072682"/>
              <a:gd name="connsiteX46" fmla="*/ 4747419 w 5882481"/>
              <a:gd name="connsiteY46" fmla="*/ 699620 h 1072682"/>
              <a:gd name="connsiteX47" fmla="*/ 4775200 w 5882481"/>
              <a:gd name="connsiteY47" fmla="*/ 708352 h 1072682"/>
              <a:gd name="connsiteX48" fmla="*/ 4802188 w 5882481"/>
              <a:gd name="connsiteY48" fmla="*/ 725814 h 1072682"/>
              <a:gd name="connsiteX49" fmla="*/ 4842669 w 5882481"/>
              <a:gd name="connsiteY49" fmla="*/ 780582 h 1072682"/>
              <a:gd name="connsiteX50" fmla="*/ 4866481 w 5882481"/>
              <a:gd name="connsiteY50" fmla="*/ 821064 h 1072682"/>
              <a:gd name="connsiteX51" fmla="*/ 4885532 w 5882481"/>
              <a:gd name="connsiteY51" fmla="*/ 849637 h 1072682"/>
              <a:gd name="connsiteX52" fmla="*/ 4909344 w 5882481"/>
              <a:gd name="connsiteY52" fmla="*/ 866306 h 1072682"/>
              <a:gd name="connsiteX53" fmla="*/ 4940300 w 5882481"/>
              <a:gd name="connsiteY53" fmla="*/ 863925 h 1072682"/>
              <a:gd name="connsiteX54" fmla="*/ 5437981 w 5882481"/>
              <a:gd name="connsiteY54" fmla="*/ 894881 h 1072682"/>
              <a:gd name="connsiteX55" fmla="*/ 5882481 w 5882481"/>
              <a:gd name="connsiteY55" fmla="*/ 1072682 h 1072682"/>
              <a:gd name="connsiteX0" fmla="*/ 0 w 5882481"/>
              <a:gd name="connsiteY0" fmla="*/ 6677 h 1072682"/>
              <a:gd name="connsiteX1" fmla="*/ 669925 w 5882481"/>
              <a:gd name="connsiteY1" fmla="*/ 9852 h 1072682"/>
              <a:gd name="connsiteX2" fmla="*/ 698500 w 5882481"/>
              <a:gd name="connsiteY2" fmla="*/ 22551 h 1072682"/>
              <a:gd name="connsiteX3" fmla="*/ 730250 w 5882481"/>
              <a:gd name="connsiteY3" fmla="*/ 44777 h 1072682"/>
              <a:gd name="connsiteX4" fmla="*/ 777875 w 5882481"/>
              <a:gd name="connsiteY4" fmla="*/ 95577 h 1072682"/>
              <a:gd name="connsiteX5" fmla="*/ 800100 w 5882481"/>
              <a:gd name="connsiteY5" fmla="*/ 124152 h 1072682"/>
              <a:gd name="connsiteX6" fmla="*/ 825500 w 5882481"/>
              <a:gd name="connsiteY6" fmla="*/ 143202 h 1072682"/>
              <a:gd name="connsiteX7" fmla="*/ 841375 w 5882481"/>
              <a:gd name="connsiteY7" fmla="*/ 152726 h 1072682"/>
              <a:gd name="connsiteX8" fmla="*/ 866775 w 5882481"/>
              <a:gd name="connsiteY8" fmla="*/ 159076 h 1072682"/>
              <a:gd name="connsiteX9" fmla="*/ 1060450 w 5882481"/>
              <a:gd name="connsiteY9" fmla="*/ 155902 h 1072682"/>
              <a:gd name="connsiteX10" fmla="*/ 1397000 w 5882481"/>
              <a:gd name="connsiteY10" fmla="*/ 159077 h 1072682"/>
              <a:gd name="connsiteX11" fmla="*/ 1438275 w 5882481"/>
              <a:gd name="connsiteY11" fmla="*/ 187652 h 1072682"/>
              <a:gd name="connsiteX12" fmla="*/ 1470025 w 5882481"/>
              <a:gd name="connsiteY12" fmla="*/ 222577 h 1072682"/>
              <a:gd name="connsiteX13" fmla="*/ 1504950 w 5882481"/>
              <a:gd name="connsiteY13" fmla="*/ 238452 h 1072682"/>
              <a:gd name="connsiteX14" fmla="*/ 2082800 w 5882481"/>
              <a:gd name="connsiteY14" fmla="*/ 241627 h 1072682"/>
              <a:gd name="connsiteX15" fmla="*/ 2105025 w 5882481"/>
              <a:gd name="connsiteY15" fmla="*/ 257501 h 1072682"/>
              <a:gd name="connsiteX16" fmla="*/ 2120900 w 5882481"/>
              <a:gd name="connsiteY16" fmla="*/ 276552 h 1072682"/>
              <a:gd name="connsiteX17" fmla="*/ 2133600 w 5882481"/>
              <a:gd name="connsiteY17" fmla="*/ 317827 h 1072682"/>
              <a:gd name="connsiteX18" fmla="*/ 2159000 w 5882481"/>
              <a:gd name="connsiteY18" fmla="*/ 336877 h 1072682"/>
              <a:gd name="connsiteX19" fmla="*/ 2193925 w 5882481"/>
              <a:gd name="connsiteY19" fmla="*/ 346402 h 1072682"/>
              <a:gd name="connsiteX20" fmla="*/ 2730500 w 5882481"/>
              <a:gd name="connsiteY20" fmla="*/ 362276 h 1072682"/>
              <a:gd name="connsiteX21" fmla="*/ 2762250 w 5882481"/>
              <a:gd name="connsiteY21" fmla="*/ 378152 h 1072682"/>
              <a:gd name="connsiteX22" fmla="*/ 2784475 w 5882481"/>
              <a:gd name="connsiteY22" fmla="*/ 397201 h 1072682"/>
              <a:gd name="connsiteX23" fmla="*/ 2806700 w 5882481"/>
              <a:gd name="connsiteY23" fmla="*/ 435301 h 1072682"/>
              <a:gd name="connsiteX24" fmla="*/ 2835275 w 5882481"/>
              <a:gd name="connsiteY24" fmla="*/ 467051 h 1072682"/>
              <a:gd name="connsiteX25" fmla="*/ 2854325 w 5882481"/>
              <a:gd name="connsiteY25" fmla="*/ 489276 h 1072682"/>
              <a:gd name="connsiteX26" fmla="*/ 2886075 w 5882481"/>
              <a:gd name="connsiteY26" fmla="*/ 498801 h 1072682"/>
              <a:gd name="connsiteX27" fmla="*/ 3090069 w 5882481"/>
              <a:gd name="connsiteY27" fmla="*/ 494832 h 1072682"/>
              <a:gd name="connsiteX28" fmla="*/ 3411538 w 5882481"/>
              <a:gd name="connsiteY28" fmla="*/ 494832 h 1072682"/>
              <a:gd name="connsiteX29" fmla="*/ 3435350 w 5882481"/>
              <a:gd name="connsiteY29" fmla="*/ 497214 h 1072682"/>
              <a:gd name="connsiteX30" fmla="*/ 3452019 w 5882481"/>
              <a:gd name="connsiteY30" fmla="*/ 506739 h 1072682"/>
              <a:gd name="connsiteX31" fmla="*/ 3494881 w 5882481"/>
              <a:gd name="connsiteY31" fmla="*/ 542457 h 1072682"/>
              <a:gd name="connsiteX32" fmla="*/ 3530600 w 5882481"/>
              <a:gd name="connsiteY32" fmla="*/ 578176 h 1072682"/>
              <a:gd name="connsiteX33" fmla="*/ 3573462 w 5882481"/>
              <a:gd name="connsiteY33" fmla="*/ 597226 h 1072682"/>
              <a:gd name="connsiteX34" fmla="*/ 3621088 w 5882481"/>
              <a:gd name="connsiteY34" fmla="*/ 599607 h 1072682"/>
              <a:gd name="connsiteX35" fmla="*/ 4073526 w 5882481"/>
              <a:gd name="connsiteY35" fmla="*/ 599607 h 1072682"/>
              <a:gd name="connsiteX36" fmla="*/ 4111626 w 5882481"/>
              <a:gd name="connsiteY36" fmla="*/ 604370 h 1072682"/>
              <a:gd name="connsiteX37" fmla="*/ 4147344 w 5882481"/>
              <a:gd name="connsiteY37" fmla="*/ 618658 h 1072682"/>
              <a:gd name="connsiteX38" fmla="*/ 4171156 w 5882481"/>
              <a:gd name="connsiteY38" fmla="*/ 642470 h 1072682"/>
              <a:gd name="connsiteX39" fmla="*/ 4190206 w 5882481"/>
              <a:gd name="connsiteY39" fmla="*/ 654376 h 1072682"/>
              <a:gd name="connsiteX40" fmla="*/ 4214020 w 5882481"/>
              <a:gd name="connsiteY40" fmla="*/ 661520 h 1072682"/>
              <a:gd name="connsiteX41" fmla="*/ 4287838 w 5882481"/>
              <a:gd name="connsiteY41" fmla="*/ 673426 h 1072682"/>
              <a:gd name="connsiteX42" fmla="*/ 4383088 w 5882481"/>
              <a:gd name="connsiteY42" fmla="*/ 690095 h 1072682"/>
              <a:gd name="connsiteX43" fmla="*/ 4433094 w 5882481"/>
              <a:gd name="connsiteY43" fmla="*/ 694858 h 1072682"/>
              <a:gd name="connsiteX44" fmla="*/ 4478338 w 5882481"/>
              <a:gd name="connsiteY44" fmla="*/ 697239 h 1072682"/>
              <a:gd name="connsiteX45" fmla="*/ 4695031 w 5882481"/>
              <a:gd name="connsiteY45" fmla="*/ 692476 h 1072682"/>
              <a:gd name="connsiteX46" fmla="*/ 4747419 w 5882481"/>
              <a:gd name="connsiteY46" fmla="*/ 699620 h 1072682"/>
              <a:gd name="connsiteX47" fmla="*/ 4775200 w 5882481"/>
              <a:gd name="connsiteY47" fmla="*/ 708352 h 1072682"/>
              <a:gd name="connsiteX48" fmla="*/ 4802188 w 5882481"/>
              <a:gd name="connsiteY48" fmla="*/ 725814 h 1072682"/>
              <a:gd name="connsiteX49" fmla="*/ 4842669 w 5882481"/>
              <a:gd name="connsiteY49" fmla="*/ 780582 h 1072682"/>
              <a:gd name="connsiteX50" fmla="*/ 4866481 w 5882481"/>
              <a:gd name="connsiteY50" fmla="*/ 821064 h 1072682"/>
              <a:gd name="connsiteX51" fmla="*/ 4885532 w 5882481"/>
              <a:gd name="connsiteY51" fmla="*/ 849637 h 1072682"/>
              <a:gd name="connsiteX52" fmla="*/ 4909344 w 5882481"/>
              <a:gd name="connsiteY52" fmla="*/ 866306 h 1072682"/>
              <a:gd name="connsiteX53" fmla="*/ 4949825 w 5882481"/>
              <a:gd name="connsiteY53" fmla="*/ 871069 h 1072682"/>
              <a:gd name="connsiteX54" fmla="*/ 5437981 w 5882481"/>
              <a:gd name="connsiteY54" fmla="*/ 894881 h 1072682"/>
              <a:gd name="connsiteX55" fmla="*/ 5882481 w 5882481"/>
              <a:gd name="connsiteY55" fmla="*/ 1072682 h 1072682"/>
              <a:gd name="connsiteX0" fmla="*/ 0 w 5882481"/>
              <a:gd name="connsiteY0" fmla="*/ 6677 h 1072682"/>
              <a:gd name="connsiteX1" fmla="*/ 669925 w 5882481"/>
              <a:gd name="connsiteY1" fmla="*/ 9852 h 1072682"/>
              <a:gd name="connsiteX2" fmla="*/ 698500 w 5882481"/>
              <a:gd name="connsiteY2" fmla="*/ 22551 h 1072682"/>
              <a:gd name="connsiteX3" fmla="*/ 730250 w 5882481"/>
              <a:gd name="connsiteY3" fmla="*/ 44777 h 1072682"/>
              <a:gd name="connsiteX4" fmla="*/ 777875 w 5882481"/>
              <a:gd name="connsiteY4" fmla="*/ 95577 h 1072682"/>
              <a:gd name="connsiteX5" fmla="*/ 800100 w 5882481"/>
              <a:gd name="connsiteY5" fmla="*/ 124152 h 1072682"/>
              <a:gd name="connsiteX6" fmla="*/ 825500 w 5882481"/>
              <a:gd name="connsiteY6" fmla="*/ 143202 h 1072682"/>
              <a:gd name="connsiteX7" fmla="*/ 841375 w 5882481"/>
              <a:gd name="connsiteY7" fmla="*/ 152726 h 1072682"/>
              <a:gd name="connsiteX8" fmla="*/ 866775 w 5882481"/>
              <a:gd name="connsiteY8" fmla="*/ 159076 h 1072682"/>
              <a:gd name="connsiteX9" fmla="*/ 1060450 w 5882481"/>
              <a:gd name="connsiteY9" fmla="*/ 155902 h 1072682"/>
              <a:gd name="connsiteX10" fmla="*/ 1397000 w 5882481"/>
              <a:gd name="connsiteY10" fmla="*/ 159077 h 1072682"/>
              <a:gd name="connsiteX11" fmla="*/ 1438275 w 5882481"/>
              <a:gd name="connsiteY11" fmla="*/ 187652 h 1072682"/>
              <a:gd name="connsiteX12" fmla="*/ 1470025 w 5882481"/>
              <a:gd name="connsiteY12" fmla="*/ 222577 h 1072682"/>
              <a:gd name="connsiteX13" fmla="*/ 1504950 w 5882481"/>
              <a:gd name="connsiteY13" fmla="*/ 238452 h 1072682"/>
              <a:gd name="connsiteX14" fmla="*/ 2082800 w 5882481"/>
              <a:gd name="connsiteY14" fmla="*/ 241627 h 1072682"/>
              <a:gd name="connsiteX15" fmla="*/ 2105025 w 5882481"/>
              <a:gd name="connsiteY15" fmla="*/ 257501 h 1072682"/>
              <a:gd name="connsiteX16" fmla="*/ 2120900 w 5882481"/>
              <a:gd name="connsiteY16" fmla="*/ 276552 h 1072682"/>
              <a:gd name="connsiteX17" fmla="*/ 2133600 w 5882481"/>
              <a:gd name="connsiteY17" fmla="*/ 317827 h 1072682"/>
              <a:gd name="connsiteX18" fmla="*/ 2159000 w 5882481"/>
              <a:gd name="connsiteY18" fmla="*/ 336877 h 1072682"/>
              <a:gd name="connsiteX19" fmla="*/ 2193925 w 5882481"/>
              <a:gd name="connsiteY19" fmla="*/ 346402 h 1072682"/>
              <a:gd name="connsiteX20" fmla="*/ 2730500 w 5882481"/>
              <a:gd name="connsiteY20" fmla="*/ 362276 h 1072682"/>
              <a:gd name="connsiteX21" fmla="*/ 2762250 w 5882481"/>
              <a:gd name="connsiteY21" fmla="*/ 378152 h 1072682"/>
              <a:gd name="connsiteX22" fmla="*/ 2784475 w 5882481"/>
              <a:gd name="connsiteY22" fmla="*/ 397201 h 1072682"/>
              <a:gd name="connsiteX23" fmla="*/ 2806700 w 5882481"/>
              <a:gd name="connsiteY23" fmla="*/ 435301 h 1072682"/>
              <a:gd name="connsiteX24" fmla="*/ 2835275 w 5882481"/>
              <a:gd name="connsiteY24" fmla="*/ 467051 h 1072682"/>
              <a:gd name="connsiteX25" fmla="*/ 2854325 w 5882481"/>
              <a:gd name="connsiteY25" fmla="*/ 489276 h 1072682"/>
              <a:gd name="connsiteX26" fmla="*/ 2886075 w 5882481"/>
              <a:gd name="connsiteY26" fmla="*/ 498801 h 1072682"/>
              <a:gd name="connsiteX27" fmla="*/ 3090069 w 5882481"/>
              <a:gd name="connsiteY27" fmla="*/ 494832 h 1072682"/>
              <a:gd name="connsiteX28" fmla="*/ 3411538 w 5882481"/>
              <a:gd name="connsiteY28" fmla="*/ 494832 h 1072682"/>
              <a:gd name="connsiteX29" fmla="*/ 3435350 w 5882481"/>
              <a:gd name="connsiteY29" fmla="*/ 497214 h 1072682"/>
              <a:gd name="connsiteX30" fmla="*/ 3452019 w 5882481"/>
              <a:gd name="connsiteY30" fmla="*/ 506739 h 1072682"/>
              <a:gd name="connsiteX31" fmla="*/ 3494881 w 5882481"/>
              <a:gd name="connsiteY31" fmla="*/ 542457 h 1072682"/>
              <a:gd name="connsiteX32" fmla="*/ 3530600 w 5882481"/>
              <a:gd name="connsiteY32" fmla="*/ 578176 h 1072682"/>
              <a:gd name="connsiteX33" fmla="*/ 3573462 w 5882481"/>
              <a:gd name="connsiteY33" fmla="*/ 597226 h 1072682"/>
              <a:gd name="connsiteX34" fmla="*/ 3621088 w 5882481"/>
              <a:gd name="connsiteY34" fmla="*/ 599607 h 1072682"/>
              <a:gd name="connsiteX35" fmla="*/ 4073526 w 5882481"/>
              <a:gd name="connsiteY35" fmla="*/ 599607 h 1072682"/>
              <a:gd name="connsiteX36" fmla="*/ 4111626 w 5882481"/>
              <a:gd name="connsiteY36" fmla="*/ 604370 h 1072682"/>
              <a:gd name="connsiteX37" fmla="*/ 4147344 w 5882481"/>
              <a:gd name="connsiteY37" fmla="*/ 618658 h 1072682"/>
              <a:gd name="connsiteX38" fmla="*/ 4171156 w 5882481"/>
              <a:gd name="connsiteY38" fmla="*/ 642470 h 1072682"/>
              <a:gd name="connsiteX39" fmla="*/ 4190206 w 5882481"/>
              <a:gd name="connsiteY39" fmla="*/ 654376 h 1072682"/>
              <a:gd name="connsiteX40" fmla="*/ 4214020 w 5882481"/>
              <a:gd name="connsiteY40" fmla="*/ 661520 h 1072682"/>
              <a:gd name="connsiteX41" fmla="*/ 4287838 w 5882481"/>
              <a:gd name="connsiteY41" fmla="*/ 673426 h 1072682"/>
              <a:gd name="connsiteX42" fmla="*/ 4383088 w 5882481"/>
              <a:gd name="connsiteY42" fmla="*/ 690095 h 1072682"/>
              <a:gd name="connsiteX43" fmla="*/ 4433094 w 5882481"/>
              <a:gd name="connsiteY43" fmla="*/ 694858 h 1072682"/>
              <a:gd name="connsiteX44" fmla="*/ 4478338 w 5882481"/>
              <a:gd name="connsiteY44" fmla="*/ 697239 h 1072682"/>
              <a:gd name="connsiteX45" fmla="*/ 4695031 w 5882481"/>
              <a:gd name="connsiteY45" fmla="*/ 692476 h 1072682"/>
              <a:gd name="connsiteX46" fmla="*/ 4747419 w 5882481"/>
              <a:gd name="connsiteY46" fmla="*/ 699620 h 1072682"/>
              <a:gd name="connsiteX47" fmla="*/ 4775200 w 5882481"/>
              <a:gd name="connsiteY47" fmla="*/ 708352 h 1072682"/>
              <a:gd name="connsiteX48" fmla="*/ 4802188 w 5882481"/>
              <a:gd name="connsiteY48" fmla="*/ 725814 h 1072682"/>
              <a:gd name="connsiteX49" fmla="*/ 4842669 w 5882481"/>
              <a:gd name="connsiteY49" fmla="*/ 780582 h 1072682"/>
              <a:gd name="connsiteX50" fmla="*/ 4866481 w 5882481"/>
              <a:gd name="connsiteY50" fmla="*/ 821064 h 1072682"/>
              <a:gd name="connsiteX51" fmla="*/ 4885532 w 5882481"/>
              <a:gd name="connsiteY51" fmla="*/ 849637 h 1072682"/>
              <a:gd name="connsiteX52" fmla="*/ 4909344 w 5882481"/>
              <a:gd name="connsiteY52" fmla="*/ 866306 h 1072682"/>
              <a:gd name="connsiteX53" fmla="*/ 4914106 w 5882481"/>
              <a:gd name="connsiteY53" fmla="*/ 861544 h 1072682"/>
              <a:gd name="connsiteX54" fmla="*/ 4949825 w 5882481"/>
              <a:gd name="connsiteY54" fmla="*/ 871069 h 1072682"/>
              <a:gd name="connsiteX55" fmla="*/ 5437981 w 5882481"/>
              <a:gd name="connsiteY55" fmla="*/ 894881 h 1072682"/>
              <a:gd name="connsiteX56" fmla="*/ 5882481 w 5882481"/>
              <a:gd name="connsiteY56" fmla="*/ 1072682 h 1072682"/>
              <a:gd name="connsiteX0" fmla="*/ 0 w 5882481"/>
              <a:gd name="connsiteY0" fmla="*/ 6677 h 1072682"/>
              <a:gd name="connsiteX1" fmla="*/ 669925 w 5882481"/>
              <a:gd name="connsiteY1" fmla="*/ 9852 h 1072682"/>
              <a:gd name="connsiteX2" fmla="*/ 698500 w 5882481"/>
              <a:gd name="connsiteY2" fmla="*/ 22551 h 1072682"/>
              <a:gd name="connsiteX3" fmla="*/ 730250 w 5882481"/>
              <a:gd name="connsiteY3" fmla="*/ 44777 h 1072682"/>
              <a:gd name="connsiteX4" fmla="*/ 777875 w 5882481"/>
              <a:gd name="connsiteY4" fmla="*/ 95577 h 1072682"/>
              <a:gd name="connsiteX5" fmla="*/ 800100 w 5882481"/>
              <a:gd name="connsiteY5" fmla="*/ 124152 h 1072682"/>
              <a:gd name="connsiteX6" fmla="*/ 825500 w 5882481"/>
              <a:gd name="connsiteY6" fmla="*/ 143202 h 1072682"/>
              <a:gd name="connsiteX7" fmla="*/ 841375 w 5882481"/>
              <a:gd name="connsiteY7" fmla="*/ 152726 h 1072682"/>
              <a:gd name="connsiteX8" fmla="*/ 866775 w 5882481"/>
              <a:gd name="connsiteY8" fmla="*/ 159076 h 1072682"/>
              <a:gd name="connsiteX9" fmla="*/ 1060450 w 5882481"/>
              <a:gd name="connsiteY9" fmla="*/ 155902 h 1072682"/>
              <a:gd name="connsiteX10" fmla="*/ 1397000 w 5882481"/>
              <a:gd name="connsiteY10" fmla="*/ 159077 h 1072682"/>
              <a:gd name="connsiteX11" fmla="*/ 1438275 w 5882481"/>
              <a:gd name="connsiteY11" fmla="*/ 187652 h 1072682"/>
              <a:gd name="connsiteX12" fmla="*/ 1470025 w 5882481"/>
              <a:gd name="connsiteY12" fmla="*/ 222577 h 1072682"/>
              <a:gd name="connsiteX13" fmla="*/ 1504950 w 5882481"/>
              <a:gd name="connsiteY13" fmla="*/ 238452 h 1072682"/>
              <a:gd name="connsiteX14" fmla="*/ 2082800 w 5882481"/>
              <a:gd name="connsiteY14" fmla="*/ 241627 h 1072682"/>
              <a:gd name="connsiteX15" fmla="*/ 2105025 w 5882481"/>
              <a:gd name="connsiteY15" fmla="*/ 257501 h 1072682"/>
              <a:gd name="connsiteX16" fmla="*/ 2120900 w 5882481"/>
              <a:gd name="connsiteY16" fmla="*/ 276552 h 1072682"/>
              <a:gd name="connsiteX17" fmla="*/ 2133600 w 5882481"/>
              <a:gd name="connsiteY17" fmla="*/ 317827 h 1072682"/>
              <a:gd name="connsiteX18" fmla="*/ 2159000 w 5882481"/>
              <a:gd name="connsiteY18" fmla="*/ 336877 h 1072682"/>
              <a:gd name="connsiteX19" fmla="*/ 2193925 w 5882481"/>
              <a:gd name="connsiteY19" fmla="*/ 346402 h 1072682"/>
              <a:gd name="connsiteX20" fmla="*/ 2730500 w 5882481"/>
              <a:gd name="connsiteY20" fmla="*/ 362276 h 1072682"/>
              <a:gd name="connsiteX21" fmla="*/ 2762250 w 5882481"/>
              <a:gd name="connsiteY21" fmla="*/ 378152 h 1072682"/>
              <a:gd name="connsiteX22" fmla="*/ 2784475 w 5882481"/>
              <a:gd name="connsiteY22" fmla="*/ 397201 h 1072682"/>
              <a:gd name="connsiteX23" fmla="*/ 2806700 w 5882481"/>
              <a:gd name="connsiteY23" fmla="*/ 435301 h 1072682"/>
              <a:gd name="connsiteX24" fmla="*/ 2835275 w 5882481"/>
              <a:gd name="connsiteY24" fmla="*/ 467051 h 1072682"/>
              <a:gd name="connsiteX25" fmla="*/ 2854325 w 5882481"/>
              <a:gd name="connsiteY25" fmla="*/ 489276 h 1072682"/>
              <a:gd name="connsiteX26" fmla="*/ 2886075 w 5882481"/>
              <a:gd name="connsiteY26" fmla="*/ 498801 h 1072682"/>
              <a:gd name="connsiteX27" fmla="*/ 3090069 w 5882481"/>
              <a:gd name="connsiteY27" fmla="*/ 494832 h 1072682"/>
              <a:gd name="connsiteX28" fmla="*/ 3411538 w 5882481"/>
              <a:gd name="connsiteY28" fmla="*/ 494832 h 1072682"/>
              <a:gd name="connsiteX29" fmla="*/ 3435350 w 5882481"/>
              <a:gd name="connsiteY29" fmla="*/ 497214 h 1072682"/>
              <a:gd name="connsiteX30" fmla="*/ 3452019 w 5882481"/>
              <a:gd name="connsiteY30" fmla="*/ 506739 h 1072682"/>
              <a:gd name="connsiteX31" fmla="*/ 3494881 w 5882481"/>
              <a:gd name="connsiteY31" fmla="*/ 542457 h 1072682"/>
              <a:gd name="connsiteX32" fmla="*/ 3530600 w 5882481"/>
              <a:gd name="connsiteY32" fmla="*/ 578176 h 1072682"/>
              <a:gd name="connsiteX33" fmla="*/ 3573462 w 5882481"/>
              <a:gd name="connsiteY33" fmla="*/ 597226 h 1072682"/>
              <a:gd name="connsiteX34" fmla="*/ 3621088 w 5882481"/>
              <a:gd name="connsiteY34" fmla="*/ 599607 h 1072682"/>
              <a:gd name="connsiteX35" fmla="*/ 4073526 w 5882481"/>
              <a:gd name="connsiteY35" fmla="*/ 599607 h 1072682"/>
              <a:gd name="connsiteX36" fmla="*/ 4111626 w 5882481"/>
              <a:gd name="connsiteY36" fmla="*/ 604370 h 1072682"/>
              <a:gd name="connsiteX37" fmla="*/ 4147344 w 5882481"/>
              <a:gd name="connsiteY37" fmla="*/ 618658 h 1072682"/>
              <a:gd name="connsiteX38" fmla="*/ 4171156 w 5882481"/>
              <a:gd name="connsiteY38" fmla="*/ 642470 h 1072682"/>
              <a:gd name="connsiteX39" fmla="*/ 4190206 w 5882481"/>
              <a:gd name="connsiteY39" fmla="*/ 654376 h 1072682"/>
              <a:gd name="connsiteX40" fmla="*/ 4214020 w 5882481"/>
              <a:gd name="connsiteY40" fmla="*/ 661520 h 1072682"/>
              <a:gd name="connsiteX41" fmla="*/ 4287838 w 5882481"/>
              <a:gd name="connsiteY41" fmla="*/ 673426 h 1072682"/>
              <a:gd name="connsiteX42" fmla="*/ 4383088 w 5882481"/>
              <a:gd name="connsiteY42" fmla="*/ 690095 h 1072682"/>
              <a:gd name="connsiteX43" fmla="*/ 4433094 w 5882481"/>
              <a:gd name="connsiteY43" fmla="*/ 694858 h 1072682"/>
              <a:gd name="connsiteX44" fmla="*/ 4478338 w 5882481"/>
              <a:gd name="connsiteY44" fmla="*/ 697239 h 1072682"/>
              <a:gd name="connsiteX45" fmla="*/ 4695031 w 5882481"/>
              <a:gd name="connsiteY45" fmla="*/ 692476 h 1072682"/>
              <a:gd name="connsiteX46" fmla="*/ 4747419 w 5882481"/>
              <a:gd name="connsiteY46" fmla="*/ 699620 h 1072682"/>
              <a:gd name="connsiteX47" fmla="*/ 4775200 w 5882481"/>
              <a:gd name="connsiteY47" fmla="*/ 708352 h 1072682"/>
              <a:gd name="connsiteX48" fmla="*/ 4802188 w 5882481"/>
              <a:gd name="connsiteY48" fmla="*/ 725814 h 1072682"/>
              <a:gd name="connsiteX49" fmla="*/ 4842669 w 5882481"/>
              <a:gd name="connsiteY49" fmla="*/ 780582 h 1072682"/>
              <a:gd name="connsiteX50" fmla="*/ 4866481 w 5882481"/>
              <a:gd name="connsiteY50" fmla="*/ 821064 h 1072682"/>
              <a:gd name="connsiteX51" fmla="*/ 4885532 w 5882481"/>
              <a:gd name="connsiteY51" fmla="*/ 849637 h 1072682"/>
              <a:gd name="connsiteX52" fmla="*/ 4909344 w 5882481"/>
              <a:gd name="connsiteY52" fmla="*/ 866306 h 1072682"/>
              <a:gd name="connsiteX53" fmla="*/ 4914106 w 5882481"/>
              <a:gd name="connsiteY53" fmla="*/ 861544 h 1072682"/>
              <a:gd name="connsiteX54" fmla="*/ 4961732 w 5882481"/>
              <a:gd name="connsiteY54" fmla="*/ 868688 h 1072682"/>
              <a:gd name="connsiteX55" fmla="*/ 5437981 w 5882481"/>
              <a:gd name="connsiteY55" fmla="*/ 894881 h 1072682"/>
              <a:gd name="connsiteX56" fmla="*/ 5882481 w 5882481"/>
              <a:gd name="connsiteY56" fmla="*/ 1072682 h 1072682"/>
              <a:gd name="connsiteX0" fmla="*/ 0 w 5882481"/>
              <a:gd name="connsiteY0" fmla="*/ 6677 h 1072682"/>
              <a:gd name="connsiteX1" fmla="*/ 669925 w 5882481"/>
              <a:gd name="connsiteY1" fmla="*/ 9852 h 1072682"/>
              <a:gd name="connsiteX2" fmla="*/ 698500 w 5882481"/>
              <a:gd name="connsiteY2" fmla="*/ 22551 h 1072682"/>
              <a:gd name="connsiteX3" fmla="*/ 730250 w 5882481"/>
              <a:gd name="connsiteY3" fmla="*/ 44777 h 1072682"/>
              <a:gd name="connsiteX4" fmla="*/ 777875 w 5882481"/>
              <a:gd name="connsiteY4" fmla="*/ 95577 h 1072682"/>
              <a:gd name="connsiteX5" fmla="*/ 800100 w 5882481"/>
              <a:gd name="connsiteY5" fmla="*/ 124152 h 1072682"/>
              <a:gd name="connsiteX6" fmla="*/ 825500 w 5882481"/>
              <a:gd name="connsiteY6" fmla="*/ 143202 h 1072682"/>
              <a:gd name="connsiteX7" fmla="*/ 841375 w 5882481"/>
              <a:gd name="connsiteY7" fmla="*/ 152726 h 1072682"/>
              <a:gd name="connsiteX8" fmla="*/ 866775 w 5882481"/>
              <a:gd name="connsiteY8" fmla="*/ 159076 h 1072682"/>
              <a:gd name="connsiteX9" fmla="*/ 1060450 w 5882481"/>
              <a:gd name="connsiteY9" fmla="*/ 155902 h 1072682"/>
              <a:gd name="connsiteX10" fmla="*/ 1397000 w 5882481"/>
              <a:gd name="connsiteY10" fmla="*/ 159077 h 1072682"/>
              <a:gd name="connsiteX11" fmla="*/ 1438275 w 5882481"/>
              <a:gd name="connsiteY11" fmla="*/ 187652 h 1072682"/>
              <a:gd name="connsiteX12" fmla="*/ 1470025 w 5882481"/>
              <a:gd name="connsiteY12" fmla="*/ 222577 h 1072682"/>
              <a:gd name="connsiteX13" fmla="*/ 1504950 w 5882481"/>
              <a:gd name="connsiteY13" fmla="*/ 238452 h 1072682"/>
              <a:gd name="connsiteX14" fmla="*/ 2082800 w 5882481"/>
              <a:gd name="connsiteY14" fmla="*/ 241627 h 1072682"/>
              <a:gd name="connsiteX15" fmla="*/ 2105025 w 5882481"/>
              <a:gd name="connsiteY15" fmla="*/ 257501 h 1072682"/>
              <a:gd name="connsiteX16" fmla="*/ 2120900 w 5882481"/>
              <a:gd name="connsiteY16" fmla="*/ 276552 h 1072682"/>
              <a:gd name="connsiteX17" fmla="*/ 2133600 w 5882481"/>
              <a:gd name="connsiteY17" fmla="*/ 317827 h 1072682"/>
              <a:gd name="connsiteX18" fmla="*/ 2159000 w 5882481"/>
              <a:gd name="connsiteY18" fmla="*/ 336877 h 1072682"/>
              <a:gd name="connsiteX19" fmla="*/ 2193925 w 5882481"/>
              <a:gd name="connsiteY19" fmla="*/ 346402 h 1072682"/>
              <a:gd name="connsiteX20" fmla="*/ 2730500 w 5882481"/>
              <a:gd name="connsiteY20" fmla="*/ 362276 h 1072682"/>
              <a:gd name="connsiteX21" fmla="*/ 2762250 w 5882481"/>
              <a:gd name="connsiteY21" fmla="*/ 378152 h 1072682"/>
              <a:gd name="connsiteX22" fmla="*/ 2784475 w 5882481"/>
              <a:gd name="connsiteY22" fmla="*/ 397201 h 1072682"/>
              <a:gd name="connsiteX23" fmla="*/ 2806700 w 5882481"/>
              <a:gd name="connsiteY23" fmla="*/ 435301 h 1072682"/>
              <a:gd name="connsiteX24" fmla="*/ 2835275 w 5882481"/>
              <a:gd name="connsiteY24" fmla="*/ 467051 h 1072682"/>
              <a:gd name="connsiteX25" fmla="*/ 2854325 w 5882481"/>
              <a:gd name="connsiteY25" fmla="*/ 489276 h 1072682"/>
              <a:gd name="connsiteX26" fmla="*/ 2886075 w 5882481"/>
              <a:gd name="connsiteY26" fmla="*/ 498801 h 1072682"/>
              <a:gd name="connsiteX27" fmla="*/ 3090069 w 5882481"/>
              <a:gd name="connsiteY27" fmla="*/ 494832 h 1072682"/>
              <a:gd name="connsiteX28" fmla="*/ 3411538 w 5882481"/>
              <a:gd name="connsiteY28" fmla="*/ 494832 h 1072682"/>
              <a:gd name="connsiteX29" fmla="*/ 3435350 w 5882481"/>
              <a:gd name="connsiteY29" fmla="*/ 497214 h 1072682"/>
              <a:gd name="connsiteX30" fmla="*/ 3452019 w 5882481"/>
              <a:gd name="connsiteY30" fmla="*/ 506739 h 1072682"/>
              <a:gd name="connsiteX31" fmla="*/ 3494881 w 5882481"/>
              <a:gd name="connsiteY31" fmla="*/ 542457 h 1072682"/>
              <a:gd name="connsiteX32" fmla="*/ 3530600 w 5882481"/>
              <a:gd name="connsiteY32" fmla="*/ 578176 h 1072682"/>
              <a:gd name="connsiteX33" fmla="*/ 3573462 w 5882481"/>
              <a:gd name="connsiteY33" fmla="*/ 597226 h 1072682"/>
              <a:gd name="connsiteX34" fmla="*/ 3621088 w 5882481"/>
              <a:gd name="connsiteY34" fmla="*/ 599607 h 1072682"/>
              <a:gd name="connsiteX35" fmla="*/ 4073526 w 5882481"/>
              <a:gd name="connsiteY35" fmla="*/ 599607 h 1072682"/>
              <a:gd name="connsiteX36" fmla="*/ 4111626 w 5882481"/>
              <a:gd name="connsiteY36" fmla="*/ 604370 h 1072682"/>
              <a:gd name="connsiteX37" fmla="*/ 4147344 w 5882481"/>
              <a:gd name="connsiteY37" fmla="*/ 618658 h 1072682"/>
              <a:gd name="connsiteX38" fmla="*/ 4171156 w 5882481"/>
              <a:gd name="connsiteY38" fmla="*/ 642470 h 1072682"/>
              <a:gd name="connsiteX39" fmla="*/ 4190206 w 5882481"/>
              <a:gd name="connsiteY39" fmla="*/ 654376 h 1072682"/>
              <a:gd name="connsiteX40" fmla="*/ 4214020 w 5882481"/>
              <a:gd name="connsiteY40" fmla="*/ 661520 h 1072682"/>
              <a:gd name="connsiteX41" fmla="*/ 4287838 w 5882481"/>
              <a:gd name="connsiteY41" fmla="*/ 673426 h 1072682"/>
              <a:gd name="connsiteX42" fmla="*/ 4383088 w 5882481"/>
              <a:gd name="connsiteY42" fmla="*/ 690095 h 1072682"/>
              <a:gd name="connsiteX43" fmla="*/ 4433094 w 5882481"/>
              <a:gd name="connsiteY43" fmla="*/ 694858 h 1072682"/>
              <a:gd name="connsiteX44" fmla="*/ 4478338 w 5882481"/>
              <a:gd name="connsiteY44" fmla="*/ 697239 h 1072682"/>
              <a:gd name="connsiteX45" fmla="*/ 4695031 w 5882481"/>
              <a:gd name="connsiteY45" fmla="*/ 692476 h 1072682"/>
              <a:gd name="connsiteX46" fmla="*/ 4747419 w 5882481"/>
              <a:gd name="connsiteY46" fmla="*/ 699620 h 1072682"/>
              <a:gd name="connsiteX47" fmla="*/ 4775200 w 5882481"/>
              <a:gd name="connsiteY47" fmla="*/ 708352 h 1072682"/>
              <a:gd name="connsiteX48" fmla="*/ 4802188 w 5882481"/>
              <a:gd name="connsiteY48" fmla="*/ 725814 h 1072682"/>
              <a:gd name="connsiteX49" fmla="*/ 4842669 w 5882481"/>
              <a:gd name="connsiteY49" fmla="*/ 780582 h 1072682"/>
              <a:gd name="connsiteX50" fmla="*/ 4866481 w 5882481"/>
              <a:gd name="connsiteY50" fmla="*/ 821064 h 1072682"/>
              <a:gd name="connsiteX51" fmla="*/ 4885532 w 5882481"/>
              <a:gd name="connsiteY51" fmla="*/ 849637 h 1072682"/>
              <a:gd name="connsiteX52" fmla="*/ 4909344 w 5882481"/>
              <a:gd name="connsiteY52" fmla="*/ 866306 h 1072682"/>
              <a:gd name="connsiteX53" fmla="*/ 4914106 w 5882481"/>
              <a:gd name="connsiteY53" fmla="*/ 861544 h 1072682"/>
              <a:gd name="connsiteX54" fmla="*/ 4961732 w 5882481"/>
              <a:gd name="connsiteY54" fmla="*/ 868688 h 1072682"/>
              <a:gd name="connsiteX55" fmla="*/ 5104606 w 5882481"/>
              <a:gd name="connsiteY55" fmla="*/ 875831 h 1072682"/>
              <a:gd name="connsiteX56" fmla="*/ 5437981 w 5882481"/>
              <a:gd name="connsiteY56" fmla="*/ 894881 h 1072682"/>
              <a:gd name="connsiteX57" fmla="*/ 5882481 w 5882481"/>
              <a:gd name="connsiteY57" fmla="*/ 1072682 h 1072682"/>
              <a:gd name="connsiteX0" fmla="*/ 0 w 5882481"/>
              <a:gd name="connsiteY0" fmla="*/ 6677 h 1072682"/>
              <a:gd name="connsiteX1" fmla="*/ 669925 w 5882481"/>
              <a:gd name="connsiteY1" fmla="*/ 9852 h 1072682"/>
              <a:gd name="connsiteX2" fmla="*/ 698500 w 5882481"/>
              <a:gd name="connsiteY2" fmla="*/ 22551 h 1072682"/>
              <a:gd name="connsiteX3" fmla="*/ 730250 w 5882481"/>
              <a:gd name="connsiteY3" fmla="*/ 44777 h 1072682"/>
              <a:gd name="connsiteX4" fmla="*/ 777875 w 5882481"/>
              <a:gd name="connsiteY4" fmla="*/ 95577 h 1072682"/>
              <a:gd name="connsiteX5" fmla="*/ 800100 w 5882481"/>
              <a:gd name="connsiteY5" fmla="*/ 124152 h 1072682"/>
              <a:gd name="connsiteX6" fmla="*/ 825500 w 5882481"/>
              <a:gd name="connsiteY6" fmla="*/ 143202 h 1072682"/>
              <a:gd name="connsiteX7" fmla="*/ 841375 w 5882481"/>
              <a:gd name="connsiteY7" fmla="*/ 152726 h 1072682"/>
              <a:gd name="connsiteX8" fmla="*/ 866775 w 5882481"/>
              <a:gd name="connsiteY8" fmla="*/ 159076 h 1072682"/>
              <a:gd name="connsiteX9" fmla="*/ 1060450 w 5882481"/>
              <a:gd name="connsiteY9" fmla="*/ 155902 h 1072682"/>
              <a:gd name="connsiteX10" fmla="*/ 1397000 w 5882481"/>
              <a:gd name="connsiteY10" fmla="*/ 159077 h 1072682"/>
              <a:gd name="connsiteX11" fmla="*/ 1438275 w 5882481"/>
              <a:gd name="connsiteY11" fmla="*/ 187652 h 1072682"/>
              <a:gd name="connsiteX12" fmla="*/ 1470025 w 5882481"/>
              <a:gd name="connsiteY12" fmla="*/ 222577 h 1072682"/>
              <a:gd name="connsiteX13" fmla="*/ 1504950 w 5882481"/>
              <a:gd name="connsiteY13" fmla="*/ 238452 h 1072682"/>
              <a:gd name="connsiteX14" fmla="*/ 2082800 w 5882481"/>
              <a:gd name="connsiteY14" fmla="*/ 241627 h 1072682"/>
              <a:gd name="connsiteX15" fmla="*/ 2105025 w 5882481"/>
              <a:gd name="connsiteY15" fmla="*/ 257501 h 1072682"/>
              <a:gd name="connsiteX16" fmla="*/ 2120900 w 5882481"/>
              <a:gd name="connsiteY16" fmla="*/ 276552 h 1072682"/>
              <a:gd name="connsiteX17" fmla="*/ 2133600 w 5882481"/>
              <a:gd name="connsiteY17" fmla="*/ 317827 h 1072682"/>
              <a:gd name="connsiteX18" fmla="*/ 2159000 w 5882481"/>
              <a:gd name="connsiteY18" fmla="*/ 336877 h 1072682"/>
              <a:gd name="connsiteX19" fmla="*/ 2193925 w 5882481"/>
              <a:gd name="connsiteY19" fmla="*/ 346402 h 1072682"/>
              <a:gd name="connsiteX20" fmla="*/ 2730500 w 5882481"/>
              <a:gd name="connsiteY20" fmla="*/ 362276 h 1072682"/>
              <a:gd name="connsiteX21" fmla="*/ 2762250 w 5882481"/>
              <a:gd name="connsiteY21" fmla="*/ 378152 h 1072682"/>
              <a:gd name="connsiteX22" fmla="*/ 2784475 w 5882481"/>
              <a:gd name="connsiteY22" fmla="*/ 397201 h 1072682"/>
              <a:gd name="connsiteX23" fmla="*/ 2806700 w 5882481"/>
              <a:gd name="connsiteY23" fmla="*/ 435301 h 1072682"/>
              <a:gd name="connsiteX24" fmla="*/ 2835275 w 5882481"/>
              <a:gd name="connsiteY24" fmla="*/ 467051 h 1072682"/>
              <a:gd name="connsiteX25" fmla="*/ 2854325 w 5882481"/>
              <a:gd name="connsiteY25" fmla="*/ 489276 h 1072682"/>
              <a:gd name="connsiteX26" fmla="*/ 2886075 w 5882481"/>
              <a:gd name="connsiteY26" fmla="*/ 498801 h 1072682"/>
              <a:gd name="connsiteX27" fmla="*/ 3090069 w 5882481"/>
              <a:gd name="connsiteY27" fmla="*/ 494832 h 1072682"/>
              <a:gd name="connsiteX28" fmla="*/ 3411538 w 5882481"/>
              <a:gd name="connsiteY28" fmla="*/ 494832 h 1072682"/>
              <a:gd name="connsiteX29" fmla="*/ 3435350 w 5882481"/>
              <a:gd name="connsiteY29" fmla="*/ 497214 h 1072682"/>
              <a:gd name="connsiteX30" fmla="*/ 3452019 w 5882481"/>
              <a:gd name="connsiteY30" fmla="*/ 506739 h 1072682"/>
              <a:gd name="connsiteX31" fmla="*/ 3494881 w 5882481"/>
              <a:gd name="connsiteY31" fmla="*/ 542457 h 1072682"/>
              <a:gd name="connsiteX32" fmla="*/ 3530600 w 5882481"/>
              <a:gd name="connsiteY32" fmla="*/ 578176 h 1072682"/>
              <a:gd name="connsiteX33" fmla="*/ 3573462 w 5882481"/>
              <a:gd name="connsiteY33" fmla="*/ 597226 h 1072682"/>
              <a:gd name="connsiteX34" fmla="*/ 3621088 w 5882481"/>
              <a:gd name="connsiteY34" fmla="*/ 599607 h 1072682"/>
              <a:gd name="connsiteX35" fmla="*/ 4073526 w 5882481"/>
              <a:gd name="connsiteY35" fmla="*/ 599607 h 1072682"/>
              <a:gd name="connsiteX36" fmla="*/ 4111626 w 5882481"/>
              <a:gd name="connsiteY36" fmla="*/ 604370 h 1072682"/>
              <a:gd name="connsiteX37" fmla="*/ 4147344 w 5882481"/>
              <a:gd name="connsiteY37" fmla="*/ 618658 h 1072682"/>
              <a:gd name="connsiteX38" fmla="*/ 4171156 w 5882481"/>
              <a:gd name="connsiteY38" fmla="*/ 642470 h 1072682"/>
              <a:gd name="connsiteX39" fmla="*/ 4190206 w 5882481"/>
              <a:gd name="connsiteY39" fmla="*/ 654376 h 1072682"/>
              <a:gd name="connsiteX40" fmla="*/ 4214020 w 5882481"/>
              <a:gd name="connsiteY40" fmla="*/ 661520 h 1072682"/>
              <a:gd name="connsiteX41" fmla="*/ 4287838 w 5882481"/>
              <a:gd name="connsiteY41" fmla="*/ 673426 h 1072682"/>
              <a:gd name="connsiteX42" fmla="*/ 4383088 w 5882481"/>
              <a:gd name="connsiteY42" fmla="*/ 690095 h 1072682"/>
              <a:gd name="connsiteX43" fmla="*/ 4433094 w 5882481"/>
              <a:gd name="connsiteY43" fmla="*/ 694858 h 1072682"/>
              <a:gd name="connsiteX44" fmla="*/ 4478338 w 5882481"/>
              <a:gd name="connsiteY44" fmla="*/ 697239 h 1072682"/>
              <a:gd name="connsiteX45" fmla="*/ 4695031 w 5882481"/>
              <a:gd name="connsiteY45" fmla="*/ 692476 h 1072682"/>
              <a:gd name="connsiteX46" fmla="*/ 4747419 w 5882481"/>
              <a:gd name="connsiteY46" fmla="*/ 699620 h 1072682"/>
              <a:gd name="connsiteX47" fmla="*/ 4775200 w 5882481"/>
              <a:gd name="connsiteY47" fmla="*/ 708352 h 1072682"/>
              <a:gd name="connsiteX48" fmla="*/ 4802188 w 5882481"/>
              <a:gd name="connsiteY48" fmla="*/ 725814 h 1072682"/>
              <a:gd name="connsiteX49" fmla="*/ 4842669 w 5882481"/>
              <a:gd name="connsiteY49" fmla="*/ 780582 h 1072682"/>
              <a:gd name="connsiteX50" fmla="*/ 4866481 w 5882481"/>
              <a:gd name="connsiteY50" fmla="*/ 821064 h 1072682"/>
              <a:gd name="connsiteX51" fmla="*/ 4885532 w 5882481"/>
              <a:gd name="connsiteY51" fmla="*/ 849637 h 1072682"/>
              <a:gd name="connsiteX52" fmla="*/ 4909344 w 5882481"/>
              <a:gd name="connsiteY52" fmla="*/ 866306 h 1072682"/>
              <a:gd name="connsiteX53" fmla="*/ 4961732 w 5882481"/>
              <a:gd name="connsiteY53" fmla="*/ 868688 h 1072682"/>
              <a:gd name="connsiteX54" fmla="*/ 5104606 w 5882481"/>
              <a:gd name="connsiteY54" fmla="*/ 875831 h 1072682"/>
              <a:gd name="connsiteX55" fmla="*/ 5437981 w 5882481"/>
              <a:gd name="connsiteY55" fmla="*/ 894881 h 1072682"/>
              <a:gd name="connsiteX56" fmla="*/ 5882481 w 5882481"/>
              <a:gd name="connsiteY56" fmla="*/ 1072682 h 1072682"/>
              <a:gd name="connsiteX0" fmla="*/ 0 w 5882481"/>
              <a:gd name="connsiteY0" fmla="*/ 6677 h 1072682"/>
              <a:gd name="connsiteX1" fmla="*/ 669925 w 5882481"/>
              <a:gd name="connsiteY1" fmla="*/ 9852 h 1072682"/>
              <a:gd name="connsiteX2" fmla="*/ 698500 w 5882481"/>
              <a:gd name="connsiteY2" fmla="*/ 22551 h 1072682"/>
              <a:gd name="connsiteX3" fmla="*/ 730250 w 5882481"/>
              <a:gd name="connsiteY3" fmla="*/ 44777 h 1072682"/>
              <a:gd name="connsiteX4" fmla="*/ 777875 w 5882481"/>
              <a:gd name="connsiteY4" fmla="*/ 95577 h 1072682"/>
              <a:gd name="connsiteX5" fmla="*/ 800100 w 5882481"/>
              <a:gd name="connsiteY5" fmla="*/ 124152 h 1072682"/>
              <a:gd name="connsiteX6" fmla="*/ 825500 w 5882481"/>
              <a:gd name="connsiteY6" fmla="*/ 143202 h 1072682"/>
              <a:gd name="connsiteX7" fmla="*/ 841375 w 5882481"/>
              <a:gd name="connsiteY7" fmla="*/ 152726 h 1072682"/>
              <a:gd name="connsiteX8" fmla="*/ 866775 w 5882481"/>
              <a:gd name="connsiteY8" fmla="*/ 159076 h 1072682"/>
              <a:gd name="connsiteX9" fmla="*/ 1060450 w 5882481"/>
              <a:gd name="connsiteY9" fmla="*/ 155902 h 1072682"/>
              <a:gd name="connsiteX10" fmla="*/ 1397000 w 5882481"/>
              <a:gd name="connsiteY10" fmla="*/ 159077 h 1072682"/>
              <a:gd name="connsiteX11" fmla="*/ 1438275 w 5882481"/>
              <a:gd name="connsiteY11" fmla="*/ 187652 h 1072682"/>
              <a:gd name="connsiteX12" fmla="*/ 1470025 w 5882481"/>
              <a:gd name="connsiteY12" fmla="*/ 222577 h 1072682"/>
              <a:gd name="connsiteX13" fmla="*/ 1504950 w 5882481"/>
              <a:gd name="connsiteY13" fmla="*/ 238452 h 1072682"/>
              <a:gd name="connsiteX14" fmla="*/ 2082800 w 5882481"/>
              <a:gd name="connsiteY14" fmla="*/ 241627 h 1072682"/>
              <a:gd name="connsiteX15" fmla="*/ 2105025 w 5882481"/>
              <a:gd name="connsiteY15" fmla="*/ 257501 h 1072682"/>
              <a:gd name="connsiteX16" fmla="*/ 2120900 w 5882481"/>
              <a:gd name="connsiteY16" fmla="*/ 276552 h 1072682"/>
              <a:gd name="connsiteX17" fmla="*/ 2133600 w 5882481"/>
              <a:gd name="connsiteY17" fmla="*/ 317827 h 1072682"/>
              <a:gd name="connsiteX18" fmla="*/ 2159000 w 5882481"/>
              <a:gd name="connsiteY18" fmla="*/ 336877 h 1072682"/>
              <a:gd name="connsiteX19" fmla="*/ 2193925 w 5882481"/>
              <a:gd name="connsiteY19" fmla="*/ 346402 h 1072682"/>
              <a:gd name="connsiteX20" fmla="*/ 2730500 w 5882481"/>
              <a:gd name="connsiteY20" fmla="*/ 362276 h 1072682"/>
              <a:gd name="connsiteX21" fmla="*/ 2762250 w 5882481"/>
              <a:gd name="connsiteY21" fmla="*/ 378152 h 1072682"/>
              <a:gd name="connsiteX22" fmla="*/ 2784475 w 5882481"/>
              <a:gd name="connsiteY22" fmla="*/ 397201 h 1072682"/>
              <a:gd name="connsiteX23" fmla="*/ 2806700 w 5882481"/>
              <a:gd name="connsiteY23" fmla="*/ 435301 h 1072682"/>
              <a:gd name="connsiteX24" fmla="*/ 2835275 w 5882481"/>
              <a:gd name="connsiteY24" fmla="*/ 467051 h 1072682"/>
              <a:gd name="connsiteX25" fmla="*/ 2854325 w 5882481"/>
              <a:gd name="connsiteY25" fmla="*/ 489276 h 1072682"/>
              <a:gd name="connsiteX26" fmla="*/ 2886075 w 5882481"/>
              <a:gd name="connsiteY26" fmla="*/ 498801 h 1072682"/>
              <a:gd name="connsiteX27" fmla="*/ 3090069 w 5882481"/>
              <a:gd name="connsiteY27" fmla="*/ 494832 h 1072682"/>
              <a:gd name="connsiteX28" fmla="*/ 3411538 w 5882481"/>
              <a:gd name="connsiteY28" fmla="*/ 494832 h 1072682"/>
              <a:gd name="connsiteX29" fmla="*/ 3435350 w 5882481"/>
              <a:gd name="connsiteY29" fmla="*/ 497214 h 1072682"/>
              <a:gd name="connsiteX30" fmla="*/ 3452019 w 5882481"/>
              <a:gd name="connsiteY30" fmla="*/ 506739 h 1072682"/>
              <a:gd name="connsiteX31" fmla="*/ 3494881 w 5882481"/>
              <a:gd name="connsiteY31" fmla="*/ 542457 h 1072682"/>
              <a:gd name="connsiteX32" fmla="*/ 3530600 w 5882481"/>
              <a:gd name="connsiteY32" fmla="*/ 578176 h 1072682"/>
              <a:gd name="connsiteX33" fmla="*/ 3573462 w 5882481"/>
              <a:gd name="connsiteY33" fmla="*/ 597226 h 1072682"/>
              <a:gd name="connsiteX34" fmla="*/ 3621088 w 5882481"/>
              <a:gd name="connsiteY34" fmla="*/ 599607 h 1072682"/>
              <a:gd name="connsiteX35" fmla="*/ 4073526 w 5882481"/>
              <a:gd name="connsiteY35" fmla="*/ 599607 h 1072682"/>
              <a:gd name="connsiteX36" fmla="*/ 4111626 w 5882481"/>
              <a:gd name="connsiteY36" fmla="*/ 604370 h 1072682"/>
              <a:gd name="connsiteX37" fmla="*/ 4147344 w 5882481"/>
              <a:gd name="connsiteY37" fmla="*/ 618658 h 1072682"/>
              <a:gd name="connsiteX38" fmla="*/ 4171156 w 5882481"/>
              <a:gd name="connsiteY38" fmla="*/ 642470 h 1072682"/>
              <a:gd name="connsiteX39" fmla="*/ 4190206 w 5882481"/>
              <a:gd name="connsiteY39" fmla="*/ 654376 h 1072682"/>
              <a:gd name="connsiteX40" fmla="*/ 4214020 w 5882481"/>
              <a:gd name="connsiteY40" fmla="*/ 661520 h 1072682"/>
              <a:gd name="connsiteX41" fmla="*/ 4287838 w 5882481"/>
              <a:gd name="connsiteY41" fmla="*/ 673426 h 1072682"/>
              <a:gd name="connsiteX42" fmla="*/ 4383088 w 5882481"/>
              <a:gd name="connsiteY42" fmla="*/ 690095 h 1072682"/>
              <a:gd name="connsiteX43" fmla="*/ 4433094 w 5882481"/>
              <a:gd name="connsiteY43" fmla="*/ 694858 h 1072682"/>
              <a:gd name="connsiteX44" fmla="*/ 4478338 w 5882481"/>
              <a:gd name="connsiteY44" fmla="*/ 697239 h 1072682"/>
              <a:gd name="connsiteX45" fmla="*/ 4695031 w 5882481"/>
              <a:gd name="connsiteY45" fmla="*/ 692476 h 1072682"/>
              <a:gd name="connsiteX46" fmla="*/ 4747419 w 5882481"/>
              <a:gd name="connsiteY46" fmla="*/ 699620 h 1072682"/>
              <a:gd name="connsiteX47" fmla="*/ 4775200 w 5882481"/>
              <a:gd name="connsiteY47" fmla="*/ 708352 h 1072682"/>
              <a:gd name="connsiteX48" fmla="*/ 4802188 w 5882481"/>
              <a:gd name="connsiteY48" fmla="*/ 725814 h 1072682"/>
              <a:gd name="connsiteX49" fmla="*/ 4842669 w 5882481"/>
              <a:gd name="connsiteY49" fmla="*/ 780582 h 1072682"/>
              <a:gd name="connsiteX50" fmla="*/ 4866481 w 5882481"/>
              <a:gd name="connsiteY50" fmla="*/ 821064 h 1072682"/>
              <a:gd name="connsiteX51" fmla="*/ 4885532 w 5882481"/>
              <a:gd name="connsiteY51" fmla="*/ 849637 h 1072682"/>
              <a:gd name="connsiteX52" fmla="*/ 4897438 w 5882481"/>
              <a:gd name="connsiteY52" fmla="*/ 854400 h 1072682"/>
              <a:gd name="connsiteX53" fmla="*/ 4909344 w 5882481"/>
              <a:gd name="connsiteY53" fmla="*/ 866306 h 1072682"/>
              <a:gd name="connsiteX54" fmla="*/ 4961732 w 5882481"/>
              <a:gd name="connsiteY54" fmla="*/ 868688 h 1072682"/>
              <a:gd name="connsiteX55" fmla="*/ 5104606 w 5882481"/>
              <a:gd name="connsiteY55" fmla="*/ 875831 h 1072682"/>
              <a:gd name="connsiteX56" fmla="*/ 5437981 w 5882481"/>
              <a:gd name="connsiteY56" fmla="*/ 894881 h 1072682"/>
              <a:gd name="connsiteX57" fmla="*/ 5882481 w 5882481"/>
              <a:gd name="connsiteY57" fmla="*/ 1072682 h 1072682"/>
              <a:gd name="connsiteX0" fmla="*/ 0 w 5882481"/>
              <a:gd name="connsiteY0" fmla="*/ 6677 h 1072682"/>
              <a:gd name="connsiteX1" fmla="*/ 669925 w 5882481"/>
              <a:gd name="connsiteY1" fmla="*/ 9852 h 1072682"/>
              <a:gd name="connsiteX2" fmla="*/ 698500 w 5882481"/>
              <a:gd name="connsiteY2" fmla="*/ 22551 h 1072682"/>
              <a:gd name="connsiteX3" fmla="*/ 730250 w 5882481"/>
              <a:gd name="connsiteY3" fmla="*/ 44777 h 1072682"/>
              <a:gd name="connsiteX4" fmla="*/ 777875 w 5882481"/>
              <a:gd name="connsiteY4" fmla="*/ 95577 h 1072682"/>
              <a:gd name="connsiteX5" fmla="*/ 800100 w 5882481"/>
              <a:gd name="connsiteY5" fmla="*/ 124152 h 1072682"/>
              <a:gd name="connsiteX6" fmla="*/ 825500 w 5882481"/>
              <a:gd name="connsiteY6" fmla="*/ 143202 h 1072682"/>
              <a:gd name="connsiteX7" fmla="*/ 841375 w 5882481"/>
              <a:gd name="connsiteY7" fmla="*/ 152726 h 1072682"/>
              <a:gd name="connsiteX8" fmla="*/ 866775 w 5882481"/>
              <a:gd name="connsiteY8" fmla="*/ 159076 h 1072682"/>
              <a:gd name="connsiteX9" fmla="*/ 1060450 w 5882481"/>
              <a:gd name="connsiteY9" fmla="*/ 155902 h 1072682"/>
              <a:gd name="connsiteX10" fmla="*/ 1397000 w 5882481"/>
              <a:gd name="connsiteY10" fmla="*/ 159077 h 1072682"/>
              <a:gd name="connsiteX11" fmla="*/ 1438275 w 5882481"/>
              <a:gd name="connsiteY11" fmla="*/ 187652 h 1072682"/>
              <a:gd name="connsiteX12" fmla="*/ 1470025 w 5882481"/>
              <a:gd name="connsiteY12" fmla="*/ 222577 h 1072682"/>
              <a:gd name="connsiteX13" fmla="*/ 1504950 w 5882481"/>
              <a:gd name="connsiteY13" fmla="*/ 238452 h 1072682"/>
              <a:gd name="connsiteX14" fmla="*/ 2082800 w 5882481"/>
              <a:gd name="connsiteY14" fmla="*/ 241627 h 1072682"/>
              <a:gd name="connsiteX15" fmla="*/ 2105025 w 5882481"/>
              <a:gd name="connsiteY15" fmla="*/ 257501 h 1072682"/>
              <a:gd name="connsiteX16" fmla="*/ 2120900 w 5882481"/>
              <a:gd name="connsiteY16" fmla="*/ 276552 h 1072682"/>
              <a:gd name="connsiteX17" fmla="*/ 2133600 w 5882481"/>
              <a:gd name="connsiteY17" fmla="*/ 317827 h 1072682"/>
              <a:gd name="connsiteX18" fmla="*/ 2159000 w 5882481"/>
              <a:gd name="connsiteY18" fmla="*/ 336877 h 1072682"/>
              <a:gd name="connsiteX19" fmla="*/ 2193925 w 5882481"/>
              <a:gd name="connsiteY19" fmla="*/ 346402 h 1072682"/>
              <a:gd name="connsiteX20" fmla="*/ 2730500 w 5882481"/>
              <a:gd name="connsiteY20" fmla="*/ 362276 h 1072682"/>
              <a:gd name="connsiteX21" fmla="*/ 2762250 w 5882481"/>
              <a:gd name="connsiteY21" fmla="*/ 378152 h 1072682"/>
              <a:gd name="connsiteX22" fmla="*/ 2784475 w 5882481"/>
              <a:gd name="connsiteY22" fmla="*/ 397201 h 1072682"/>
              <a:gd name="connsiteX23" fmla="*/ 2806700 w 5882481"/>
              <a:gd name="connsiteY23" fmla="*/ 435301 h 1072682"/>
              <a:gd name="connsiteX24" fmla="*/ 2835275 w 5882481"/>
              <a:gd name="connsiteY24" fmla="*/ 467051 h 1072682"/>
              <a:gd name="connsiteX25" fmla="*/ 2854325 w 5882481"/>
              <a:gd name="connsiteY25" fmla="*/ 489276 h 1072682"/>
              <a:gd name="connsiteX26" fmla="*/ 2886075 w 5882481"/>
              <a:gd name="connsiteY26" fmla="*/ 498801 h 1072682"/>
              <a:gd name="connsiteX27" fmla="*/ 3090069 w 5882481"/>
              <a:gd name="connsiteY27" fmla="*/ 494832 h 1072682"/>
              <a:gd name="connsiteX28" fmla="*/ 3411538 w 5882481"/>
              <a:gd name="connsiteY28" fmla="*/ 494832 h 1072682"/>
              <a:gd name="connsiteX29" fmla="*/ 3435350 w 5882481"/>
              <a:gd name="connsiteY29" fmla="*/ 497214 h 1072682"/>
              <a:gd name="connsiteX30" fmla="*/ 3452019 w 5882481"/>
              <a:gd name="connsiteY30" fmla="*/ 506739 h 1072682"/>
              <a:gd name="connsiteX31" fmla="*/ 3494881 w 5882481"/>
              <a:gd name="connsiteY31" fmla="*/ 542457 h 1072682"/>
              <a:gd name="connsiteX32" fmla="*/ 3530600 w 5882481"/>
              <a:gd name="connsiteY32" fmla="*/ 578176 h 1072682"/>
              <a:gd name="connsiteX33" fmla="*/ 3573462 w 5882481"/>
              <a:gd name="connsiteY33" fmla="*/ 597226 h 1072682"/>
              <a:gd name="connsiteX34" fmla="*/ 3621088 w 5882481"/>
              <a:gd name="connsiteY34" fmla="*/ 599607 h 1072682"/>
              <a:gd name="connsiteX35" fmla="*/ 4073526 w 5882481"/>
              <a:gd name="connsiteY35" fmla="*/ 599607 h 1072682"/>
              <a:gd name="connsiteX36" fmla="*/ 4111626 w 5882481"/>
              <a:gd name="connsiteY36" fmla="*/ 604370 h 1072682"/>
              <a:gd name="connsiteX37" fmla="*/ 4147344 w 5882481"/>
              <a:gd name="connsiteY37" fmla="*/ 618658 h 1072682"/>
              <a:gd name="connsiteX38" fmla="*/ 4171156 w 5882481"/>
              <a:gd name="connsiteY38" fmla="*/ 642470 h 1072682"/>
              <a:gd name="connsiteX39" fmla="*/ 4190206 w 5882481"/>
              <a:gd name="connsiteY39" fmla="*/ 654376 h 1072682"/>
              <a:gd name="connsiteX40" fmla="*/ 4214020 w 5882481"/>
              <a:gd name="connsiteY40" fmla="*/ 661520 h 1072682"/>
              <a:gd name="connsiteX41" fmla="*/ 4287838 w 5882481"/>
              <a:gd name="connsiteY41" fmla="*/ 673426 h 1072682"/>
              <a:gd name="connsiteX42" fmla="*/ 4383088 w 5882481"/>
              <a:gd name="connsiteY42" fmla="*/ 690095 h 1072682"/>
              <a:gd name="connsiteX43" fmla="*/ 4433094 w 5882481"/>
              <a:gd name="connsiteY43" fmla="*/ 694858 h 1072682"/>
              <a:gd name="connsiteX44" fmla="*/ 4478338 w 5882481"/>
              <a:gd name="connsiteY44" fmla="*/ 697239 h 1072682"/>
              <a:gd name="connsiteX45" fmla="*/ 4695031 w 5882481"/>
              <a:gd name="connsiteY45" fmla="*/ 692476 h 1072682"/>
              <a:gd name="connsiteX46" fmla="*/ 4747419 w 5882481"/>
              <a:gd name="connsiteY46" fmla="*/ 699620 h 1072682"/>
              <a:gd name="connsiteX47" fmla="*/ 4775200 w 5882481"/>
              <a:gd name="connsiteY47" fmla="*/ 708352 h 1072682"/>
              <a:gd name="connsiteX48" fmla="*/ 4802188 w 5882481"/>
              <a:gd name="connsiteY48" fmla="*/ 725814 h 1072682"/>
              <a:gd name="connsiteX49" fmla="*/ 4842669 w 5882481"/>
              <a:gd name="connsiteY49" fmla="*/ 780582 h 1072682"/>
              <a:gd name="connsiteX50" fmla="*/ 4866481 w 5882481"/>
              <a:gd name="connsiteY50" fmla="*/ 821064 h 1072682"/>
              <a:gd name="connsiteX51" fmla="*/ 4885532 w 5882481"/>
              <a:gd name="connsiteY51" fmla="*/ 849637 h 1072682"/>
              <a:gd name="connsiteX52" fmla="*/ 4909344 w 5882481"/>
              <a:gd name="connsiteY52" fmla="*/ 866306 h 1072682"/>
              <a:gd name="connsiteX53" fmla="*/ 4961732 w 5882481"/>
              <a:gd name="connsiteY53" fmla="*/ 868688 h 1072682"/>
              <a:gd name="connsiteX54" fmla="*/ 5104606 w 5882481"/>
              <a:gd name="connsiteY54" fmla="*/ 875831 h 1072682"/>
              <a:gd name="connsiteX55" fmla="*/ 5437981 w 5882481"/>
              <a:gd name="connsiteY55" fmla="*/ 894881 h 1072682"/>
              <a:gd name="connsiteX56" fmla="*/ 5882481 w 5882481"/>
              <a:gd name="connsiteY56" fmla="*/ 1072682 h 1072682"/>
              <a:gd name="connsiteX0" fmla="*/ 0 w 5882481"/>
              <a:gd name="connsiteY0" fmla="*/ 6677 h 1072682"/>
              <a:gd name="connsiteX1" fmla="*/ 669925 w 5882481"/>
              <a:gd name="connsiteY1" fmla="*/ 9852 h 1072682"/>
              <a:gd name="connsiteX2" fmla="*/ 698500 w 5882481"/>
              <a:gd name="connsiteY2" fmla="*/ 22551 h 1072682"/>
              <a:gd name="connsiteX3" fmla="*/ 730250 w 5882481"/>
              <a:gd name="connsiteY3" fmla="*/ 44777 h 1072682"/>
              <a:gd name="connsiteX4" fmla="*/ 777875 w 5882481"/>
              <a:gd name="connsiteY4" fmla="*/ 95577 h 1072682"/>
              <a:gd name="connsiteX5" fmla="*/ 800100 w 5882481"/>
              <a:gd name="connsiteY5" fmla="*/ 124152 h 1072682"/>
              <a:gd name="connsiteX6" fmla="*/ 825500 w 5882481"/>
              <a:gd name="connsiteY6" fmla="*/ 143202 h 1072682"/>
              <a:gd name="connsiteX7" fmla="*/ 841375 w 5882481"/>
              <a:gd name="connsiteY7" fmla="*/ 152726 h 1072682"/>
              <a:gd name="connsiteX8" fmla="*/ 866775 w 5882481"/>
              <a:gd name="connsiteY8" fmla="*/ 159076 h 1072682"/>
              <a:gd name="connsiteX9" fmla="*/ 1060450 w 5882481"/>
              <a:gd name="connsiteY9" fmla="*/ 155902 h 1072682"/>
              <a:gd name="connsiteX10" fmla="*/ 1397000 w 5882481"/>
              <a:gd name="connsiteY10" fmla="*/ 159077 h 1072682"/>
              <a:gd name="connsiteX11" fmla="*/ 1438275 w 5882481"/>
              <a:gd name="connsiteY11" fmla="*/ 187652 h 1072682"/>
              <a:gd name="connsiteX12" fmla="*/ 1470025 w 5882481"/>
              <a:gd name="connsiteY12" fmla="*/ 222577 h 1072682"/>
              <a:gd name="connsiteX13" fmla="*/ 1504950 w 5882481"/>
              <a:gd name="connsiteY13" fmla="*/ 238452 h 1072682"/>
              <a:gd name="connsiteX14" fmla="*/ 2082800 w 5882481"/>
              <a:gd name="connsiteY14" fmla="*/ 241627 h 1072682"/>
              <a:gd name="connsiteX15" fmla="*/ 2105025 w 5882481"/>
              <a:gd name="connsiteY15" fmla="*/ 257501 h 1072682"/>
              <a:gd name="connsiteX16" fmla="*/ 2120900 w 5882481"/>
              <a:gd name="connsiteY16" fmla="*/ 276552 h 1072682"/>
              <a:gd name="connsiteX17" fmla="*/ 2133600 w 5882481"/>
              <a:gd name="connsiteY17" fmla="*/ 317827 h 1072682"/>
              <a:gd name="connsiteX18" fmla="*/ 2159000 w 5882481"/>
              <a:gd name="connsiteY18" fmla="*/ 336877 h 1072682"/>
              <a:gd name="connsiteX19" fmla="*/ 2193925 w 5882481"/>
              <a:gd name="connsiteY19" fmla="*/ 346402 h 1072682"/>
              <a:gd name="connsiteX20" fmla="*/ 2730500 w 5882481"/>
              <a:gd name="connsiteY20" fmla="*/ 362276 h 1072682"/>
              <a:gd name="connsiteX21" fmla="*/ 2762250 w 5882481"/>
              <a:gd name="connsiteY21" fmla="*/ 378152 h 1072682"/>
              <a:gd name="connsiteX22" fmla="*/ 2784475 w 5882481"/>
              <a:gd name="connsiteY22" fmla="*/ 397201 h 1072682"/>
              <a:gd name="connsiteX23" fmla="*/ 2806700 w 5882481"/>
              <a:gd name="connsiteY23" fmla="*/ 435301 h 1072682"/>
              <a:gd name="connsiteX24" fmla="*/ 2835275 w 5882481"/>
              <a:gd name="connsiteY24" fmla="*/ 467051 h 1072682"/>
              <a:gd name="connsiteX25" fmla="*/ 2854325 w 5882481"/>
              <a:gd name="connsiteY25" fmla="*/ 489276 h 1072682"/>
              <a:gd name="connsiteX26" fmla="*/ 2886075 w 5882481"/>
              <a:gd name="connsiteY26" fmla="*/ 498801 h 1072682"/>
              <a:gd name="connsiteX27" fmla="*/ 3090069 w 5882481"/>
              <a:gd name="connsiteY27" fmla="*/ 494832 h 1072682"/>
              <a:gd name="connsiteX28" fmla="*/ 3411538 w 5882481"/>
              <a:gd name="connsiteY28" fmla="*/ 494832 h 1072682"/>
              <a:gd name="connsiteX29" fmla="*/ 3435350 w 5882481"/>
              <a:gd name="connsiteY29" fmla="*/ 497214 h 1072682"/>
              <a:gd name="connsiteX30" fmla="*/ 3452019 w 5882481"/>
              <a:gd name="connsiteY30" fmla="*/ 506739 h 1072682"/>
              <a:gd name="connsiteX31" fmla="*/ 3494881 w 5882481"/>
              <a:gd name="connsiteY31" fmla="*/ 542457 h 1072682"/>
              <a:gd name="connsiteX32" fmla="*/ 3530600 w 5882481"/>
              <a:gd name="connsiteY32" fmla="*/ 578176 h 1072682"/>
              <a:gd name="connsiteX33" fmla="*/ 3573462 w 5882481"/>
              <a:gd name="connsiteY33" fmla="*/ 597226 h 1072682"/>
              <a:gd name="connsiteX34" fmla="*/ 3621088 w 5882481"/>
              <a:gd name="connsiteY34" fmla="*/ 599607 h 1072682"/>
              <a:gd name="connsiteX35" fmla="*/ 4073526 w 5882481"/>
              <a:gd name="connsiteY35" fmla="*/ 599607 h 1072682"/>
              <a:gd name="connsiteX36" fmla="*/ 4111626 w 5882481"/>
              <a:gd name="connsiteY36" fmla="*/ 604370 h 1072682"/>
              <a:gd name="connsiteX37" fmla="*/ 4147344 w 5882481"/>
              <a:gd name="connsiteY37" fmla="*/ 618658 h 1072682"/>
              <a:gd name="connsiteX38" fmla="*/ 4171156 w 5882481"/>
              <a:gd name="connsiteY38" fmla="*/ 642470 h 1072682"/>
              <a:gd name="connsiteX39" fmla="*/ 4190206 w 5882481"/>
              <a:gd name="connsiteY39" fmla="*/ 654376 h 1072682"/>
              <a:gd name="connsiteX40" fmla="*/ 4214020 w 5882481"/>
              <a:gd name="connsiteY40" fmla="*/ 661520 h 1072682"/>
              <a:gd name="connsiteX41" fmla="*/ 4287838 w 5882481"/>
              <a:gd name="connsiteY41" fmla="*/ 673426 h 1072682"/>
              <a:gd name="connsiteX42" fmla="*/ 4383088 w 5882481"/>
              <a:gd name="connsiteY42" fmla="*/ 690095 h 1072682"/>
              <a:gd name="connsiteX43" fmla="*/ 4433094 w 5882481"/>
              <a:gd name="connsiteY43" fmla="*/ 694858 h 1072682"/>
              <a:gd name="connsiteX44" fmla="*/ 4478338 w 5882481"/>
              <a:gd name="connsiteY44" fmla="*/ 697239 h 1072682"/>
              <a:gd name="connsiteX45" fmla="*/ 4695031 w 5882481"/>
              <a:gd name="connsiteY45" fmla="*/ 692476 h 1072682"/>
              <a:gd name="connsiteX46" fmla="*/ 4747419 w 5882481"/>
              <a:gd name="connsiteY46" fmla="*/ 699620 h 1072682"/>
              <a:gd name="connsiteX47" fmla="*/ 4775200 w 5882481"/>
              <a:gd name="connsiteY47" fmla="*/ 708352 h 1072682"/>
              <a:gd name="connsiteX48" fmla="*/ 4802188 w 5882481"/>
              <a:gd name="connsiteY48" fmla="*/ 725814 h 1072682"/>
              <a:gd name="connsiteX49" fmla="*/ 4842669 w 5882481"/>
              <a:gd name="connsiteY49" fmla="*/ 780582 h 1072682"/>
              <a:gd name="connsiteX50" fmla="*/ 4866481 w 5882481"/>
              <a:gd name="connsiteY50" fmla="*/ 821064 h 1072682"/>
              <a:gd name="connsiteX51" fmla="*/ 4885532 w 5882481"/>
              <a:gd name="connsiteY51" fmla="*/ 849637 h 1072682"/>
              <a:gd name="connsiteX52" fmla="*/ 4909344 w 5882481"/>
              <a:gd name="connsiteY52" fmla="*/ 866306 h 1072682"/>
              <a:gd name="connsiteX53" fmla="*/ 4961732 w 5882481"/>
              <a:gd name="connsiteY53" fmla="*/ 868688 h 1072682"/>
              <a:gd name="connsiteX54" fmla="*/ 5104606 w 5882481"/>
              <a:gd name="connsiteY54" fmla="*/ 875831 h 1072682"/>
              <a:gd name="connsiteX55" fmla="*/ 5380831 w 5882481"/>
              <a:gd name="connsiteY55" fmla="*/ 885356 h 1072682"/>
              <a:gd name="connsiteX56" fmla="*/ 5437981 w 5882481"/>
              <a:gd name="connsiteY56" fmla="*/ 894881 h 1072682"/>
              <a:gd name="connsiteX57" fmla="*/ 5882481 w 5882481"/>
              <a:gd name="connsiteY57" fmla="*/ 1072682 h 1072682"/>
              <a:gd name="connsiteX0" fmla="*/ 0 w 5882481"/>
              <a:gd name="connsiteY0" fmla="*/ 6677 h 1072682"/>
              <a:gd name="connsiteX1" fmla="*/ 669925 w 5882481"/>
              <a:gd name="connsiteY1" fmla="*/ 9852 h 1072682"/>
              <a:gd name="connsiteX2" fmla="*/ 698500 w 5882481"/>
              <a:gd name="connsiteY2" fmla="*/ 22551 h 1072682"/>
              <a:gd name="connsiteX3" fmla="*/ 730250 w 5882481"/>
              <a:gd name="connsiteY3" fmla="*/ 44777 h 1072682"/>
              <a:gd name="connsiteX4" fmla="*/ 777875 w 5882481"/>
              <a:gd name="connsiteY4" fmla="*/ 95577 h 1072682"/>
              <a:gd name="connsiteX5" fmla="*/ 800100 w 5882481"/>
              <a:gd name="connsiteY5" fmla="*/ 124152 h 1072682"/>
              <a:gd name="connsiteX6" fmla="*/ 825500 w 5882481"/>
              <a:gd name="connsiteY6" fmla="*/ 143202 h 1072682"/>
              <a:gd name="connsiteX7" fmla="*/ 841375 w 5882481"/>
              <a:gd name="connsiteY7" fmla="*/ 152726 h 1072682"/>
              <a:gd name="connsiteX8" fmla="*/ 866775 w 5882481"/>
              <a:gd name="connsiteY8" fmla="*/ 159076 h 1072682"/>
              <a:gd name="connsiteX9" fmla="*/ 1060450 w 5882481"/>
              <a:gd name="connsiteY9" fmla="*/ 155902 h 1072682"/>
              <a:gd name="connsiteX10" fmla="*/ 1397000 w 5882481"/>
              <a:gd name="connsiteY10" fmla="*/ 159077 h 1072682"/>
              <a:gd name="connsiteX11" fmla="*/ 1438275 w 5882481"/>
              <a:gd name="connsiteY11" fmla="*/ 187652 h 1072682"/>
              <a:gd name="connsiteX12" fmla="*/ 1470025 w 5882481"/>
              <a:gd name="connsiteY12" fmla="*/ 222577 h 1072682"/>
              <a:gd name="connsiteX13" fmla="*/ 1504950 w 5882481"/>
              <a:gd name="connsiteY13" fmla="*/ 238452 h 1072682"/>
              <a:gd name="connsiteX14" fmla="*/ 2082800 w 5882481"/>
              <a:gd name="connsiteY14" fmla="*/ 241627 h 1072682"/>
              <a:gd name="connsiteX15" fmla="*/ 2105025 w 5882481"/>
              <a:gd name="connsiteY15" fmla="*/ 257501 h 1072682"/>
              <a:gd name="connsiteX16" fmla="*/ 2120900 w 5882481"/>
              <a:gd name="connsiteY16" fmla="*/ 276552 h 1072682"/>
              <a:gd name="connsiteX17" fmla="*/ 2133600 w 5882481"/>
              <a:gd name="connsiteY17" fmla="*/ 317827 h 1072682"/>
              <a:gd name="connsiteX18" fmla="*/ 2159000 w 5882481"/>
              <a:gd name="connsiteY18" fmla="*/ 336877 h 1072682"/>
              <a:gd name="connsiteX19" fmla="*/ 2193925 w 5882481"/>
              <a:gd name="connsiteY19" fmla="*/ 346402 h 1072682"/>
              <a:gd name="connsiteX20" fmla="*/ 2730500 w 5882481"/>
              <a:gd name="connsiteY20" fmla="*/ 362276 h 1072682"/>
              <a:gd name="connsiteX21" fmla="*/ 2762250 w 5882481"/>
              <a:gd name="connsiteY21" fmla="*/ 378152 h 1072682"/>
              <a:gd name="connsiteX22" fmla="*/ 2784475 w 5882481"/>
              <a:gd name="connsiteY22" fmla="*/ 397201 h 1072682"/>
              <a:gd name="connsiteX23" fmla="*/ 2806700 w 5882481"/>
              <a:gd name="connsiteY23" fmla="*/ 435301 h 1072682"/>
              <a:gd name="connsiteX24" fmla="*/ 2835275 w 5882481"/>
              <a:gd name="connsiteY24" fmla="*/ 467051 h 1072682"/>
              <a:gd name="connsiteX25" fmla="*/ 2854325 w 5882481"/>
              <a:gd name="connsiteY25" fmla="*/ 489276 h 1072682"/>
              <a:gd name="connsiteX26" fmla="*/ 2886075 w 5882481"/>
              <a:gd name="connsiteY26" fmla="*/ 498801 h 1072682"/>
              <a:gd name="connsiteX27" fmla="*/ 3090069 w 5882481"/>
              <a:gd name="connsiteY27" fmla="*/ 494832 h 1072682"/>
              <a:gd name="connsiteX28" fmla="*/ 3411538 w 5882481"/>
              <a:gd name="connsiteY28" fmla="*/ 494832 h 1072682"/>
              <a:gd name="connsiteX29" fmla="*/ 3435350 w 5882481"/>
              <a:gd name="connsiteY29" fmla="*/ 497214 h 1072682"/>
              <a:gd name="connsiteX30" fmla="*/ 3452019 w 5882481"/>
              <a:gd name="connsiteY30" fmla="*/ 506739 h 1072682"/>
              <a:gd name="connsiteX31" fmla="*/ 3494881 w 5882481"/>
              <a:gd name="connsiteY31" fmla="*/ 542457 h 1072682"/>
              <a:gd name="connsiteX32" fmla="*/ 3530600 w 5882481"/>
              <a:gd name="connsiteY32" fmla="*/ 578176 h 1072682"/>
              <a:gd name="connsiteX33" fmla="*/ 3573462 w 5882481"/>
              <a:gd name="connsiteY33" fmla="*/ 597226 h 1072682"/>
              <a:gd name="connsiteX34" fmla="*/ 3621088 w 5882481"/>
              <a:gd name="connsiteY34" fmla="*/ 599607 h 1072682"/>
              <a:gd name="connsiteX35" fmla="*/ 4073526 w 5882481"/>
              <a:gd name="connsiteY35" fmla="*/ 599607 h 1072682"/>
              <a:gd name="connsiteX36" fmla="*/ 4111626 w 5882481"/>
              <a:gd name="connsiteY36" fmla="*/ 604370 h 1072682"/>
              <a:gd name="connsiteX37" fmla="*/ 4147344 w 5882481"/>
              <a:gd name="connsiteY37" fmla="*/ 618658 h 1072682"/>
              <a:gd name="connsiteX38" fmla="*/ 4171156 w 5882481"/>
              <a:gd name="connsiteY38" fmla="*/ 642470 h 1072682"/>
              <a:gd name="connsiteX39" fmla="*/ 4190206 w 5882481"/>
              <a:gd name="connsiteY39" fmla="*/ 654376 h 1072682"/>
              <a:gd name="connsiteX40" fmla="*/ 4214020 w 5882481"/>
              <a:gd name="connsiteY40" fmla="*/ 661520 h 1072682"/>
              <a:gd name="connsiteX41" fmla="*/ 4287838 w 5882481"/>
              <a:gd name="connsiteY41" fmla="*/ 673426 h 1072682"/>
              <a:gd name="connsiteX42" fmla="*/ 4383088 w 5882481"/>
              <a:gd name="connsiteY42" fmla="*/ 690095 h 1072682"/>
              <a:gd name="connsiteX43" fmla="*/ 4433094 w 5882481"/>
              <a:gd name="connsiteY43" fmla="*/ 694858 h 1072682"/>
              <a:gd name="connsiteX44" fmla="*/ 4478338 w 5882481"/>
              <a:gd name="connsiteY44" fmla="*/ 697239 h 1072682"/>
              <a:gd name="connsiteX45" fmla="*/ 4695031 w 5882481"/>
              <a:gd name="connsiteY45" fmla="*/ 692476 h 1072682"/>
              <a:gd name="connsiteX46" fmla="*/ 4747419 w 5882481"/>
              <a:gd name="connsiteY46" fmla="*/ 699620 h 1072682"/>
              <a:gd name="connsiteX47" fmla="*/ 4775200 w 5882481"/>
              <a:gd name="connsiteY47" fmla="*/ 708352 h 1072682"/>
              <a:gd name="connsiteX48" fmla="*/ 4802188 w 5882481"/>
              <a:gd name="connsiteY48" fmla="*/ 725814 h 1072682"/>
              <a:gd name="connsiteX49" fmla="*/ 4842669 w 5882481"/>
              <a:gd name="connsiteY49" fmla="*/ 780582 h 1072682"/>
              <a:gd name="connsiteX50" fmla="*/ 4866481 w 5882481"/>
              <a:gd name="connsiteY50" fmla="*/ 821064 h 1072682"/>
              <a:gd name="connsiteX51" fmla="*/ 4885532 w 5882481"/>
              <a:gd name="connsiteY51" fmla="*/ 849637 h 1072682"/>
              <a:gd name="connsiteX52" fmla="*/ 4909344 w 5882481"/>
              <a:gd name="connsiteY52" fmla="*/ 866306 h 1072682"/>
              <a:gd name="connsiteX53" fmla="*/ 4961732 w 5882481"/>
              <a:gd name="connsiteY53" fmla="*/ 868688 h 1072682"/>
              <a:gd name="connsiteX54" fmla="*/ 5104606 w 5882481"/>
              <a:gd name="connsiteY54" fmla="*/ 875831 h 1072682"/>
              <a:gd name="connsiteX55" fmla="*/ 5380831 w 5882481"/>
              <a:gd name="connsiteY55" fmla="*/ 885356 h 1072682"/>
              <a:gd name="connsiteX56" fmla="*/ 5437981 w 5882481"/>
              <a:gd name="connsiteY56" fmla="*/ 894881 h 1072682"/>
              <a:gd name="connsiteX57" fmla="*/ 5537994 w 5882481"/>
              <a:gd name="connsiteY57" fmla="*/ 937744 h 1072682"/>
              <a:gd name="connsiteX58" fmla="*/ 5882481 w 5882481"/>
              <a:gd name="connsiteY58" fmla="*/ 1072682 h 1072682"/>
              <a:gd name="connsiteX0" fmla="*/ 0 w 5882481"/>
              <a:gd name="connsiteY0" fmla="*/ 6677 h 1072682"/>
              <a:gd name="connsiteX1" fmla="*/ 669925 w 5882481"/>
              <a:gd name="connsiteY1" fmla="*/ 9852 h 1072682"/>
              <a:gd name="connsiteX2" fmla="*/ 698500 w 5882481"/>
              <a:gd name="connsiteY2" fmla="*/ 22551 h 1072682"/>
              <a:gd name="connsiteX3" fmla="*/ 730250 w 5882481"/>
              <a:gd name="connsiteY3" fmla="*/ 44777 h 1072682"/>
              <a:gd name="connsiteX4" fmla="*/ 777875 w 5882481"/>
              <a:gd name="connsiteY4" fmla="*/ 95577 h 1072682"/>
              <a:gd name="connsiteX5" fmla="*/ 800100 w 5882481"/>
              <a:gd name="connsiteY5" fmla="*/ 124152 h 1072682"/>
              <a:gd name="connsiteX6" fmla="*/ 825500 w 5882481"/>
              <a:gd name="connsiteY6" fmla="*/ 143202 h 1072682"/>
              <a:gd name="connsiteX7" fmla="*/ 841375 w 5882481"/>
              <a:gd name="connsiteY7" fmla="*/ 152726 h 1072682"/>
              <a:gd name="connsiteX8" fmla="*/ 866775 w 5882481"/>
              <a:gd name="connsiteY8" fmla="*/ 159076 h 1072682"/>
              <a:gd name="connsiteX9" fmla="*/ 1060450 w 5882481"/>
              <a:gd name="connsiteY9" fmla="*/ 155902 h 1072682"/>
              <a:gd name="connsiteX10" fmla="*/ 1397000 w 5882481"/>
              <a:gd name="connsiteY10" fmla="*/ 159077 h 1072682"/>
              <a:gd name="connsiteX11" fmla="*/ 1438275 w 5882481"/>
              <a:gd name="connsiteY11" fmla="*/ 187652 h 1072682"/>
              <a:gd name="connsiteX12" fmla="*/ 1470025 w 5882481"/>
              <a:gd name="connsiteY12" fmla="*/ 222577 h 1072682"/>
              <a:gd name="connsiteX13" fmla="*/ 1504950 w 5882481"/>
              <a:gd name="connsiteY13" fmla="*/ 238452 h 1072682"/>
              <a:gd name="connsiteX14" fmla="*/ 2082800 w 5882481"/>
              <a:gd name="connsiteY14" fmla="*/ 241627 h 1072682"/>
              <a:gd name="connsiteX15" fmla="*/ 2105025 w 5882481"/>
              <a:gd name="connsiteY15" fmla="*/ 257501 h 1072682"/>
              <a:gd name="connsiteX16" fmla="*/ 2120900 w 5882481"/>
              <a:gd name="connsiteY16" fmla="*/ 276552 h 1072682"/>
              <a:gd name="connsiteX17" fmla="*/ 2133600 w 5882481"/>
              <a:gd name="connsiteY17" fmla="*/ 317827 h 1072682"/>
              <a:gd name="connsiteX18" fmla="*/ 2159000 w 5882481"/>
              <a:gd name="connsiteY18" fmla="*/ 336877 h 1072682"/>
              <a:gd name="connsiteX19" fmla="*/ 2193925 w 5882481"/>
              <a:gd name="connsiteY19" fmla="*/ 346402 h 1072682"/>
              <a:gd name="connsiteX20" fmla="*/ 2730500 w 5882481"/>
              <a:gd name="connsiteY20" fmla="*/ 362276 h 1072682"/>
              <a:gd name="connsiteX21" fmla="*/ 2762250 w 5882481"/>
              <a:gd name="connsiteY21" fmla="*/ 378152 h 1072682"/>
              <a:gd name="connsiteX22" fmla="*/ 2784475 w 5882481"/>
              <a:gd name="connsiteY22" fmla="*/ 397201 h 1072682"/>
              <a:gd name="connsiteX23" fmla="*/ 2806700 w 5882481"/>
              <a:gd name="connsiteY23" fmla="*/ 435301 h 1072682"/>
              <a:gd name="connsiteX24" fmla="*/ 2835275 w 5882481"/>
              <a:gd name="connsiteY24" fmla="*/ 467051 h 1072682"/>
              <a:gd name="connsiteX25" fmla="*/ 2854325 w 5882481"/>
              <a:gd name="connsiteY25" fmla="*/ 489276 h 1072682"/>
              <a:gd name="connsiteX26" fmla="*/ 2886075 w 5882481"/>
              <a:gd name="connsiteY26" fmla="*/ 498801 h 1072682"/>
              <a:gd name="connsiteX27" fmla="*/ 3090069 w 5882481"/>
              <a:gd name="connsiteY27" fmla="*/ 494832 h 1072682"/>
              <a:gd name="connsiteX28" fmla="*/ 3411538 w 5882481"/>
              <a:gd name="connsiteY28" fmla="*/ 494832 h 1072682"/>
              <a:gd name="connsiteX29" fmla="*/ 3435350 w 5882481"/>
              <a:gd name="connsiteY29" fmla="*/ 497214 h 1072682"/>
              <a:gd name="connsiteX30" fmla="*/ 3452019 w 5882481"/>
              <a:gd name="connsiteY30" fmla="*/ 506739 h 1072682"/>
              <a:gd name="connsiteX31" fmla="*/ 3494881 w 5882481"/>
              <a:gd name="connsiteY31" fmla="*/ 542457 h 1072682"/>
              <a:gd name="connsiteX32" fmla="*/ 3530600 w 5882481"/>
              <a:gd name="connsiteY32" fmla="*/ 578176 h 1072682"/>
              <a:gd name="connsiteX33" fmla="*/ 3573462 w 5882481"/>
              <a:gd name="connsiteY33" fmla="*/ 597226 h 1072682"/>
              <a:gd name="connsiteX34" fmla="*/ 3621088 w 5882481"/>
              <a:gd name="connsiteY34" fmla="*/ 599607 h 1072682"/>
              <a:gd name="connsiteX35" fmla="*/ 4073526 w 5882481"/>
              <a:gd name="connsiteY35" fmla="*/ 599607 h 1072682"/>
              <a:gd name="connsiteX36" fmla="*/ 4111626 w 5882481"/>
              <a:gd name="connsiteY36" fmla="*/ 604370 h 1072682"/>
              <a:gd name="connsiteX37" fmla="*/ 4147344 w 5882481"/>
              <a:gd name="connsiteY37" fmla="*/ 618658 h 1072682"/>
              <a:gd name="connsiteX38" fmla="*/ 4171156 w 5882481"/>
              <a:gd name="connsiteY38" fmla="*/ 642470 h 1072682"/>
              <a:gd name="connsiteX39" fmla="*/ 4190206 w 5882481"/>
              <a:gd name="connsiteY39" fmla="*/ 654376 h 1072682"/>
              <a:gd name="connsiteX40" fmla="*/ 4214020 w 5882481"/>
              <a:gd name="connsiteY40" fmla="*/ 661520 h 1072682"/>
              <a:gd name="connsiteX41" fmla="*/ 4287838 w 5882481"/>
              <a:gd name="connsiteY41" fmla="*/ 673426 h 1072682"/>
              <a:gd name="connsiteX42" fmla="*/ 4383088 w 5882481"/>
              <a:gd name="connsiteY42" fmla="*/ 690095 h 1072682"/>
              <a:gd name="connsiteX43" fmla="*/ 4433094 w 5882481"/>
              <a:gd name="connsiteY43" fmla="*/ 694858 h 1072682"/>
              <a:gd name="connsiteX44" fmla="*/ 4478338 w 5882481"/>
              <a:gd name="connsiteY44" fmla="*/ 697239 h 1072682"/>
              <a:gd name="connsiteX45" fmla="*/ 4695031 w 5882481"/>
              <a:gd name="connsiteY45" fmla="*/ 692476 h 1072682"/>
              <a:gd name="connsiteX46" fmla="*/ 4747419 w 5882481"/>
              <a:gd name="connsiteY46" fmla="*/ 699620 h 1072682"/>
              <a:gd name="connsiteX47" fmla="*/ 4775200 w 5882481"/>
              <a:gd name="connsiteY47" fmla="*/ 708352 h 1072682"/>
              <a:gd name="connsiteX48" fmla="*/ 4802188 w 5882481"/>
              <a:gd name="connsiteY48" fmla="*/ 725814 h 1072682"/>
              <a:gd name="connsiteX49" fmla="*/ 4842669 w 5882481"/>
              <a:gd name="connsiteY49" fmla="*/ 780582 h 1072682"/>
              <a:gd name="connsiteX50" fmla="*/ 4866481 w 5882481"/>
              <a:gd name="connsiteY50" fmla="*/ 821064 h 1072682"/>
              <a:gd name="connsiteX51" fmla="*/ 4885532 w 5882481"/>
              <a:gd name="connsiteY51" fmla="*/ 849637 h 1072682"/>
              <a:gd name="connsiteX52" fmla="*/ 4909344 w 5882481"/>
              <a:gd name="connsiteY52" fmla="*/ 866306 h 1072682"/>
              <a:gd name="connsiteX53" fmla="*/ 4961732 w 5882481"/>
              <a:gd name="connsiteY53" fmla="*/ 868688 h 1072682"/>
              <a:gd name="connsiteX54" fmla="*/ 5104606 w 5882481"/>
              <a:gd name="connsiteY54" fmla="*/ 875831 h 1072682"/>
              <a:gd name="connsiteX55" fmla="*/ 5380831 w 5882481"/>
              <a:gd name="connsiteY55" fmla="*/ 885356 h 1072682"/>
              <a:gd name="connsiteX56" fmla="*/ 5437981 w 5882481"/>
              <a:gd name="connsiteY56" fmla="*/ 894881 h 1072682"/>
              <a:gd name="connsiteX57" fmla="*/ 5537994 w 5882481"/>
              <a:gd name="connsiteY57" fmla="*/ 937744 h 1072682"/>
              <a:gd name="connsiteX58" fmla="*/ 5552281 w 5882481"/>
              <a:gd name="connsiteY58" fmla="*/ 978225 h 1072682"/>
              <a:gd name="connsiteX59" fmla="*/ 5882481 w 5882481"/>
              <a:gd name="connsiteY59" fmla="*/ 1072682 h 1072682"/>
              <a:gd name="connsiteX0" fmla="*/ 0 w 5882481"/>
              <a:gd name="connsiteY0" fmla="*/ 6677 h 1072682"/>
              <a:gd name="connsiteX1" fmla="*/ 669925 w 5882481"/>
              <a:gd name="connsiteY1" fmla="*/ 9852 h 1072682"/>
              <a:gd name="connsiteX2" fmla="*/ 698500 w 5882481"/>
              <a:gd name="connsiteY2" fmla="*/ 22551 h 1072682"/>
              <a:gd name="connsiteX3" fmla="*/ 730250 w 5882481"/>
              <a:gd name="connsiteY3" fmla="*/ 44777 h 1072682"/>
              <a:gd name="connsiteX4" fmla="*/ 777875 w 5882481"/>
              <a:gd name="connsiteY4" fmla="*/ 95577 h 1072682"/>
              <a:gd name="connsiteX5" fmla="*/ 800100 w 5882481"/>
              <a:gd name="connsiteY5" fmla="*/ 124152 h 1072682"/>
              <a:gd name="connsiteX6" fmla="*/ 825500 w 5882481"/>
              <a:gd name="connsiteY6" fmla="*/ 143202 h 1072682"/>
              <a:gd name="connsiteX7" fmla="*/ 841375 w 5882481"/>
              <a:gd name="connsiteY7" fmla="*/ 152726 h 1072682"/>
              <a:gd name="connsiteX8" fmla="*/ 866775 w 5882481"/>
              <a:gd name="connsiteY8" fmla="*/ 159076 h 1072682"/>
              <a:gd name="connsiteX9" fmla="*/ 1060450 w 5882481"/>
              <a:gd name="connsiteY9" fmla="*/ 155902 h 1072682"/>
              <a:gd name="connsiteX10" fmla="*/ 1397000 w 5882481"/>
              <a:gd name="connsiteY10" fmla="*/ 159077 h 1072682"/>
              <a:gd name="connsiteX11" fmla="*/ 1438275 w 5882481"/>
              <a:gd name="connsiteY11" fmla="*/ 187652 h 1072682"/>
              <a:gd name="connsiteX12" fmla="*/ 1470025 w 5882481"/>
              <a:gd name="connsiteY12" fmla="*/ 222577 h 1072682"/>
              <a:gd name="connsiteX13" fmla="*/ 1504950 w 5882481"/>
              <a:gd name="connsiteY13" fmla="*/ 238452 h 1072682"/>
              <a:gd name="connsiteX14" fmla="*/ 2082800 w 5882481"/>
              <a:gd name="connsiteY14" fmla="*/ 241627 h 1072682"/>
              <a:gd name="connsiteX15" fmla="*/ 2105025 w 5882481"/>
              <a:gd name="connsiteY15" fmla="*/ 257501 h 1072682"/>
              <a:gd name="connsiteX16" fmla="*/ 2120900 w 5882481"/>
              <a:gd name="connsiteY16" fmla="*/ 276552 h 1072682"/>
              <a:gd name="connsiteX17" fmla="*/ 2133600 w 5882481"/>
              <a:gd name="connsiteY17" fmla="*/ 317827 h 1072682"/>
              <a:gd name="connsiteX18" fmla="*/ 2159000 w 5882481"/>
              <a:gd name="connsiteY18" fmla="*/ 336877 h 1072682"/>
              <a:gd name="connsiteX19" fmla="*/ 2193925 w 5882481"/>
              <a:gd name="connsiteY19" fmla="*/ 346402 h 1072682"/>
              <a:gd name="connsiteX20" fmla="*/ 2730500 w 5882481"/>
              <a:gd name="connsiteY20" fmla="*/ 362276 h 1072682"/>
              <a:gd name="connsiteX21" fmla="*/ 2762250 w 5882481"/>
              <a:gd name="connsiteY21" fmla="*/ 378152 h 1072682"/>
              <a:gd name="connsiteX22" fmla="*/ 2784475 w 5882481"/>
              <a:gd name="connsiteY22" fmla="*/ 397201 h 1072682"/>
              <a:gd name="connsiteX23" fmla="*/ 2806700 w 5882481"/>
              <a:gd name="connsiteY23" fmla="*/ 435301 h 1072682"/>
              <a:gd name="connsiteX24" fmla="*/ 2835275 w 5882481"/>
              <a:gd name="connsiteY24" fmla="*/ 467051 h 1072682"/>
              <a:gd name="connsiteX25" fmla="*/ 2854325 w 5882481"/>
              <a:gd name="connsiteY25" fmla="*/ 489276 h 1072682"/>
              <a:gd name="connsiteX26" fmla="*/ 2886075 w 5882481"/>
              <a:gd name="connsiteY26" fmla="*/ 498801 h 1072682"/>
              <a:gd name="connsiteX27" fmla="*/ 3090069 w 5882481"/>
              <a:gd name="connsiteY27" fmla="*/ 494832 h 1072682"/>
              <a:gd name="connsiteX28" fmla="*/ 3411538 w 5882481"/>
              <a:gd name="connsiteY28" fmla="*/ 494832 h 1072682"/>
              <a:gd name="connsiteX29" fmla="*/ 3435350 w 5882481"/>
              <a:gd name="connsiteY29" fmla="*/ 497214 h 1072682"/>
              <a:gd name="connsiteX30" fmla="*/ 3452019 w 5882481"/>
              <a:gd name="connsiteY30" fmla="*/ 506739 h 1072682"/>
              <a:gd name="connsiteX31" fmla="*/ 3494881 w 5882481"/>
              <a:gd name="connsiteY31" fmla="*/ 542457 h 1072682"/>
              <a:gd name="connsiteX32" fmla="*/ 3530600 w 5882481"/>
              <a:gd name="connsiteY32" fmla="*/ 578176 h 1072682"/>
              <a:gd name="connsiteX33" fmla="*/ 3573462 w 5882481"/>
              <a:gd name="connsiteY33" fmla="*/ 597226 h 1072682"/>
              <a:gd name="connsiteX34" fmla="*/ 3621088 w 5882481"/>
              <a:gd name="connsiteY34" fmla="*/ 599607 h 1072682"/>
              <a:gd name="connsiteX35" fmla="*/ 4073526 w 5882481"/>
              <a:gd name="connsiteY35" fmla="*/ 599607 h 1072682"/>
              <a:gd name="connsiteX36" fmla="*/ 4111626 w 5882481"/>
              <a:gd name="connsiteY36" fmla="*/ 604370 h 1072682"/>
              <a:gd name="connsiteX37" fmla="*/ 4147344 w 5882481"/>
              <a:gd name="connsiteY37" fmla="*/ 618658 h 1072682"/>
              <a:gd name="connsiteX38" fmla="*/ 4171156 w 5882481"/>
              <a:gd name="connsiteY38" fmla="*/ 642470 h 1072682"/>
              <a:gd name="connsiteX39" fmla="*/ 4190206 w 5882481"/>
              <a:gd name="connsiteY39" fmla="*/ 654376 h 1072682"/>
              <a:gd name="connsiteX40" fmla="*/ 4214020 w 5882481"/>
              <a:gd name="connsiteY40" fmla="*/ 661520 h 1072682"/>
              <a:gd name="connsiteX41" fmla="*/ 4287838 w 5882481"/>
              <a:gd name="connsiteY41" fmla="*/ 673426 h 1072682"/>
              <a:gd name="connsiteX42" fmla="*/ 4383088 w 5882481"/>
              <a:gd name="connsiteY42" fmla="*/ 690095 h 1072682"/>
              <a:gd name="connsiteX43" fmla="*/ 4433094 w 5882481"/>
              <a:gd name="connsiteY43" fmla="*/ 694858 h 1072682"/>
              <a:gd name="connsiteX44" fmla="*/ 4478338 w 5882481"/>
              <a:gd name="connsiteY44" fmla="*/ 697239 h 1072682"/>
              <a:gd name="connsiteX45" fmla="*/ 4695031 w 5882481"/>
              <a:gd name="connsiteY45" fmla="*/ 692476 h 1072682"/>
              <a:gd name="connsiteX46" fmla="*/ 4747419 w 5882481"/>
              <a:gd name="connsiteY46" fmla="*/ 699620 h 1072682"/>
              <a:gd name="connsiteX47" fmla="*/ 4775200 w 5882481"/>
              <a:gd name="connsiteY47" fmla="*/ 708352 h 1072682"/>
              <a:gd name="connsiteX48" fmla="*/ 4802188 w 5882481"/>
              <a:gd name="connsiteY48" fmla="*/ 725814 h 1072682"/>
              <a:gd name="connsiteX49" fmla="*/ 4842669 w 5882481"/>
              <a:gd name="connsiteY49" fmla="*/ 780582 h 1072682"/>
              <a:gd name="connsiteX50" fmla="*/ 4866481 w 5882481"/>
              <a:gd name="connsiteY50" fmla="*/ 821064 h 1072682"/>
              <a:gd name="connsiteX51" fmla="*/ 4885532 w 5882481"/>
              <a:gd name="connsiteY51" fmla="*/ 849637 h 1072682"/>
              <a:gd name="connsiteX52" fmla="*/ 4909344 w 5882481"/>
              <a:gd name="connsiteY52" fmla="*/ 866306 h 1072682"/>
              <a:gd name="connsiteX53" fmla="*/ 4961732 w 5882481"/>
              <a:gd name="connsiteY53" fmla="*/ 868688 h 1072682"/>
              <a:gd name="connsiteX54" fmla="*/ 5104606 w 5882481"/>
              <a:gd name="connsiteY54" fmla="*/ 875831 h 1072682"/>
              <a:gd name="connsiteX55" fmla="*/ 5380831 w 5882481"/>
              <a:gd name="connsiteY55" fmla="*/ 885356 h 1072682"/>
              <a:gd name="connsiteX56" fmla="*/ 5437981 w 5882481"/>
              <a:gd name="connsiteY56" fmla="*/ 894881 h 1072682"/>
              <a:gd name="connsiteX57" fmla="*/ 5526087 w 5882481"/>
              <a:gd name="connsiteY57" fmla="*/ 937744 h 1072682"/>
              <a:gd name="connsiteX58" fmla="*/ 5552281 w 5882481"/>
              <a:gd name="connsiteY58" fmla="*/ 978225 h 1072682"/>
              <a:gd name="connsiteX59" fmla="*/ 5882481 w 5882481"/>
              <a:gd name="connsiteY59" fmla="*/ 1072682 h 1072682"/>
              <a:gd name="connsiteX0" fmla="*/ 0 w 5882481"/>
              <a:gd name="connsiteY0" fmla="*/ 6677 h 1072682"/>
              <a:gd name="connsiteX1" fmla="*/ 669925 w 5882481"/>
              <a:gd name="connsiteY1" fmla="*/ 9852 h 1072682"/>
              <a:gd name="connsiteX2" fmla="*/ 698500 w 5882481"/>
              <a:gd name="connsiteY2" fmla="*/ 22551 h 1072682"/>
              <a:gd name="connsiteX3" fmla="*/ 730250 w 5882481"/>
              <a:gd name="connsiteY3" fmla="*/ 44777 h 1072682"/>
              <a:gd name="connsiteX4" fmla="*/ 777875 w 5882481"/>
              <a:gd name="connsiteY4" fmla="*/ 95577 h 1072682"/>
              <a:gd name="connsiteX5" fmla="*/ 800100 w 5882481"/>
              <a:gd name="connsiteY5" fmla="*/ 124152 h 1072682"/>
              <a:gd name="connsiteX6" fmla="*/ 825500 w 5882481"/>
              <a:gd name="connsiteY6" fmla="*/ 143202 h 1072682"/>
              <a:gd name="connsiteX7" fmla="*/ 841375 w 5882481"/>
              <a:gd name="connsiteY7" fmla="*/ 152726 h 1072682"/>
              <a:gd name="connsiteX8" fmla="*/ 866775 w 5882481"/>
              <a:gd name="connsiteY8" fmla="*/ 159076 h 1072682"/>
              <a:gd name="connsiteX9" fmla="*/ 1060450 w 5882481"/>
              <a:gd name="connsiteY9" fmla="*/ 155902 h 1072682"/>
              <a:gd name="connsiteX10" fmla="*/ 1397000 w 5882481"/>
              <a:gd name="connsiteY10" fmla="*/ 159077 h 1072682"/>
              <a:gd name="connsiteX11" fmla="*/ 1438275 w 5882481"/>
              <a:gd name="connsiteY11" fmla="*/ 187652 h 1072682"/>
              <a:gd name="connsiteX12" fmla="*/ 1470025 w 5882481"/>
              <a:gd name="connsiteY12" fmla="*/ 222577 h 1072682"/>
              <a:gd name="connsiteX13" fmla="*/ 1504950 w 5882481"/>
              <a:gd name="connsiteY13" fmla="*/ 238452 h 1072682"/>
              <a:gd name="connsiteX14" fmla="*/ 2082800 w 5882481"/>
              <a:gd name="connsiteY14" fmla="*/ 241627 h 1072682"/>
              <a:gd name="connsiteX15" fmla="*/ 2105025 w 5882481"/>
              <a:gd name="connsiteY15" fmla="*/ 257501 h 1072682"/>
              <a:gd name="connsiteX16" fmla="*/ 2120900 w 5882481"/>
              <a:gd name="connsiteY16" fmla="*/ 276552 h 1072682"/>
              <a:gd name="connsiteX17" fmla="*/ 2133600 w 5882481"/>
              <a:gd name="connsiteY17" fmla="*/ 317827 h 1072682"/>
              <a:gd name="connsiteX18" fmla="*/ 2159000 w 5882481"/>
              <a:gd name="connsiteY18" fmla="*/ 336877 h 1072682"/>
              <a:gd name="connsiteX19" fmla="*/ 2193925 w 5882481"/>
              <a:gd name="connsiteY19" fmla="*/ 346402 h 1072682"/>
              <a:gd name="connsiteX20" fmla="*/ 2730500 w 5882481"/>
              <a:gd name="connsiteY20" fmla="*/ 362276 h 1072682"/>
              <a:gd name="connsiteX21" fmla="*/ 2762250 w 5882481"/>
              <a:gd name="connsiteY21" fmla="*/ 378152 h 1072682"/>
              <a:gd name="connsiteX22" fmla="*/ 2784475 w 5882481"/>
              <a:gd name="connsiteY22" fmla="*/ 397201 h 1072682"/>
              <a:gd name="connsiteX23" fmla="*/ 2806700 w 5882481"/>
              <a:gd name="connsiteY23" fmla="*/ 435301 h 1072682"/>
              <a:gd name="connsiteX24" fmla="*/ 2835275 w 5882481"/>
              <a:gd name="connsiteY24" fmla="*/ 467051 h 1072682"/>
              <a:gd name="connsiteX25" fmla="*/ 2854325 w 5882481"/>
              <a:gd name="connsiteY25" fmla="*/ 489276 h 1072682"/>
              <a:gd name="connsiteX26" fmla="*/ 2886075 w 5882481"/>
              <a:gd name="connsiteY26" fmla="*/ 498801 h 1072682"/>
              <a:gd name="connsiteX27" fmla="*/ 3090069 w 5882481"/>
              <a:gd name="connsiteY27" fmla="*/ 494832 h 1072682"/>
              <a:gd name="connsiteX28" fmla="*/ 3411538 w 5882481"/>
              <a:gd name="connsiteY28" fmla="*/ 494832 h 1072682"/>
              <a:gd name="connsiteX29" fmla="*/ 3435350 w 5882481"/>
              <a:gd name="connsiteY29" fmla="*/ 497214 h 1072682"/>
              <a:gd name="connsiteX30" fmla="*/ 3452019 w 5882481"/>
              <a:gd name="connsiteY30" fmla="*/ 506739 h 1072682"/>
              <a:gd name="connsiteX31" fmla="*/ 3494881 w 5882481"/>
              <a:gd name="connsiteY31" fmla="*/ 542457 h 1072682"/>
              <a:gd name="connsiteX32" fmla="*/ 3530600 w 5882481"/>
              <a:gd name="connsiteY32" fmla="*/ 578176 h 1072682"/>
              <a:gd name="connsiteX33" fmla="*/ 3573462 w 5882481"/>
              <a:gd name="connsiteY33" fmla="*/ 597226 h 1072682"/>
              <a:gd name="connsiteX34" fmla="*/ 3621088 w 5882481"/>
              <a:gd name="connsiteY34" fmla="*/ 599607 h 1072682"/>
              <a:gd name="connsiteX35" fmla="*/ 4073526 w 5882481"/>
              <a:gd name="connsiteY35" fmla="*/ 599607 h 1072682"/>
              <a:gd name="connsiteX36" fmla="*/ 4111626 w 5882481"/>
              <a:gd name="connsiteY36" fmla="*/ 604370 h 1072682"/>
              <a:gd name="connsiteX37" fmla="*/ 4147344 w 5882481"/>
              <a:gd name="connsiteY37" fmla="*/ 618658 h 1072682"/>
              <a:gd name="connsiteX38" fmla="*/ 4171156 w 5882481"/>
              <a:gd name="connsiteY38" fmla="*/ 642470 h 1072682"/>
              <a:gd name="connsiteX39" fmla="*/ 4190206 w 5882481"/>
              <a:gd name="connsiteY39" fmla="*/ 654376 h 1072682"/>
              <a:gd name="connsiteX40" fmla="*/ 4214020 w 5882481"/>
              <a:gd name="connsiteY40" fmla="*/ 661520 h 1072682"/>
              <a:gd name="connsiteX41" fmla="*/ 4287838 w 5882481"/>
              <a:gd name="connsiteY41" fmla="*/ 673426 h 1072682"/>
              <a:gd name="connsiteX42" fmla="*/ 4383088 w 5882481"/>
              <a:gd name="connsiteY42" fmla="*/ 690095 h 1072682"/>
              <a:gd name="connsiteX43" fmla="*/ 4433094 w 5882481"/>
              <a:gd name="connsiteY43" fmla="*/ 694858 h 1072682"/>
              <a:gd name="connsiteX44" fmla="*/ 4478338 w 5882481"/>
              <a:gd name="connsiteY44" fmla="*/ 697239 h 1072682"/>
              <a:gd name="connsiteX45" fmla="*/ 4695031 w 5882481"/>
              <a:gd name="connsiteY45" fmla="*/ 692476 h 1072682"/>
              <a:gd name="connsiteX46" fmla="*/ 4747419 w 5882481"/>
              <a:gd name="connsiteY46" fmla="*/ 699620 h 1072682"/>
              <a:gd name="connsiteX47" fmla="*/ 4775200 w 5882481"/>
              <a:gd name="connsiteY47" fmla="*/ 708352 h 1072682"/>
              <a:gd name="connsiteX48" fmla="*/ 4802188 w 5882481"/>
              <a:gd name="connsiteY48" fmla="*/ 725814 h 1072682"/>
              <a:gd name="connsiteX49" fmla="*/ 4842669 w 5882481"/>
              <a:gd name="connsiteY49" fmla="*/ 780582 h 1072682"/>
              <a:gd name="connsiteX50" fmla="*/ 4866481 w 5882481"/>
              <a:gd name="connsiteY50" fmla="*/ 821064 h 1072682"/>
              <a:gd name="connsiteX51" fmla="*/ 4885532 w 5882481"/>
              <a:gd name="connsiteY51" fmla="*/ 849637 h 1072682"/>
              <a:gd name="connsiteX52" fmla="*/ 4909344 w 5882481"/>
              <a:gd name="connsiteY52" fmla="*/ 866306 h 1072682"/>
              <a:gd name="connsiteX53" fmla="*/ 4961732 w 5882481"/>
              <a:gd name="connsiteY53" fmla="*/ 868688 h 1072682"/>
              <a:gd name="connsiteX54" fmla="*/ 5104606 w 5882481"/>
              <a:gd name="connsiteY54" fmla="*/ 875831 h 1072682"/>
              <a:gd name="connsiteX55" fmla="*/ 5380831 w 5882481"/>
              <a:gd name="connsiteY55" fmla="*/ 885356 h 1072682"/>
              <a:gd name="connsiteX56" fmla="*/ 5437981 w 5882481"/>
              <a:gd name="connsiteY56" fmla="*/ 894881 h 1072682"/>
              <a:gd name="connsiteX57" fmla="*/ 5492750 w 5882481"/>
              <a:gd name="connsiteY57" fmla="*/ 906788 h 1072682"/>
              <a:gd name="connsiteX58" fmla="*/ 5526087 w 5882481"/>
              <a:gd name="connsiteY58" fmla="*/ 937744 h 1072682"/>
              <a:gd name="connsiteX59" fmla="*/ 5552281 w 5882481"/>
              <a:gd name="connsiteY59" fmla="*/ 978225 h 1072682"/>
              <a:gd name="connsiteX60" fmla="*/ 5882481 w 5882481"/>
              <a:gd name="connsiteY60" fmla="*/ 1072682 h 1072682"/>
              <a:gd name="connsiteX0" fmla="*/ 0 w 5882481"/>
              <a:gd name="connsiteY0" fmla="*/ 6677 h 1072682"/>
              <a:gd name="connsiteX1" fmla="*/ 669925 w 5882481"/>
              <a:gd name="connsiteY1" fmla="*/ 9852 h 1072682"/>
              <a:gd name="connsiteX2" fmla="*/ 698500 w 5882481"/>
              <a:gd name="connsiteY2" fmla="*/ 22551 h 1072682"/>
              <a:gd name="connsiteX3" fmla="*/ 730250 w 5882481"/>
              <a:gd name="connsiteY3" fmla="*/ 44777 h 1072682"/>
              <a:gd name="connsiteX4" fmla="*/ 777875 w 5882481"/>
              <a:gd name="connsiteY4" fmla="*/ 95577 h 1072682"/>
              <a:gd name="connsiteX5" fmla="*/ 800100 w 5882481"/>
              <a:gd name="connsiteY5" fmla="*/ 124152 h 1072682"/>
              <a:gd name="connsiteX6" fmla="*/ 825500 w 5882481"/>
              <a:gd name="connsiteY6" fmla="*/ 143202 h 1072682"/>
              <a:gd name="connsiteX7" fmla="*/ 841375 w 5882481"/>
              <a:gd name="connsiteY7" fmla="*/ 152726 h 1072682"/>
              <a:gd name="connsiteX8" fmla="*/ 866775 w 5882481"/>
              <a:gd name="connsiteY8" fmla="*/ 159076 h 1072682"/>
              <a:gd name="connsiteX9" fmla="*/ 1060450 w 5882481"/>
              <a:gd name="connsiteY9" fmla="*/ 155902 h 1072682"/>
              <a:gd name="connsiteX10" fmla="*/ 1397000 w 5882481"/>
              <a:gd name="connsiteY10" fmla="*/ 159077 h 1072682"/>
              <a:gd name="connsiteX11" fmla="*/ 1438275 w 5882481"/>
              <a:gd name="connsiteY11" fmla="*/ 187652 h 1072682"/>
              <a:gd name="connsiteX12" fmla="*/ 1470025 w 5882481"/>
              <a:gd name="connsiteY12" fmla="*/ 222577 h 1072682"/>
              <a:gd name="connsiteX13" fmla="*/ 1504950 w 5882481"/>
              <a:gd name="connsiteY13" fmla="*/ 238452 h 1072682"/>
              <a:gd name="connsiteX14" fmla="*/ 2082800 w 5882481"/>
              <a:gd name="connsiteY14" fmla="*/ 241627 h 1072682"/>
              <a:gd name="connsiteX15" fmla="*/ 2105025 w 5882481"/>
              <a:gd name="connsiteY15" fmla="*/ 257501 h 1072682"/>
              <a:gd name="connsiteX16" fmla="*/ 2120900 w 5882481"/>
              <a:gd name="connsiteY16" fmla="*/ 276552 h 1072682"/>
              <a:gd name="connsiteX17" fmla="*/ 2133600 w 5882481"/>
              <a:gd name="connsiteY17" fmla="*/ 317827 h 1072682"/>
              <a:gd name="connsiteX18" fmla="*/ 2159000 w 5882481"/>
              <a:gd name="connsiteY18" fmla="*/ 336877 h 1072682"/>
              <a:gd name="connsiteX19" fmla="*/ 2193925 w 5882481"/>
              <a:gd name="connsiteY19" fmla="*/ 346402 h 1072682"/>
              <a:gd name="connsiteX20" fmla="*/ 2730500 w 5882481"/>
              <a:gd name="connsiteY20" fmla="*/ 362276 h 1072682"/>
              <a:gd name="connsiteX21" fmla="*/ 2762250 w 5882481"/>
              <a:gd name="connsiteY21" fmla="*/ 378152 h 1072682"/>
              <a:gd name="connsiteX22" fmla="*/ 2784475 w 5882481"/>
              <a:gd name="connsiteY22" fmla="*/ 397201 h 1072682"/>
              <a:gd name="connsiteX23" fmla="*/ 2806700 w 5882481"/>
              <a:gd name="connsiteY23" fmla="*/ 435301 h 1072682"/>
              <a:gd name="connsiteX24" fmla="*/ 2835275 w 5882481"/>
              <a:gd name="connsiteY24" fmla="*/ 467051 h 1072682"/>
              <a:gd name="connsiteX25" fmla="*/ 2854325 w 5882481"/>
              <a:gd name="connsiteY25" fmla="*/ 489276 h 1072682"/>
              <a:gd name="connsiteX26" fmla="*/ 2886075 w 5882481"/>
              <a:gd name="connsiteY26" fmla="*/ 498801 h 1072682"/>
              <a:gd name="connsiteX27" fmla="*/ 3090069 w 5882481"/>
              <a:gd name="connsiteY27" fmla="*/ 494832 h 1072682"/>
              <a:gd name="connsiteX28" fmla="*/ 3411538 w 5882481"/>
              <a:gd name="connsiteY28" fmla="*/ 494832 h 1072682"/>
              <a:gd name="connsiteX29" fmla="*/ 3435350 w 5882481"/>
              <a:gd name="connsiteY29" fmla="*/ 497214 h 1072682"/>
              <a:gd name="connsiteX30" fmla="*/ 3452019 w 5882481"/>
              <a:gd name="connsiteY30" fmla="*/ 506739 h 1072682"/>
              <a:gd name="connsiteX31" fmla="*/ 3494881 w 5882481"/>
              <a:gd name="connsiteY31" fmla="*/ 542457 h 1072682"/>
              <a:gd name="connsiteX32" fmla="*/ 3530600 w 5882481"/>
              <a:gd name="connsiteY32" fmla="*/ 578176 h 1072682"/>
              <a:gd name="connsiteX33" fmla="*/ 3573462 w 5882481"/>
              <a:gd name="connsiteY33" fmla="*/ 597226 h 1072682"/>
              <a:gd name="connsiteX34" fmla="*/ 3621088 w 5882481"/>
              <a:gd name="connsiteY34" fmla="*/ 599607 h 1072682"/>
              <a:gd name="connsiteX35" fmla="*/ 4073526 w 5882481"/>
              <a:gd name="connsiteY35" fmla="*/ 599607 h 1072682"/>
              <a:gd name="connsiteX36" fmla="*/ 4111626 w 5882481"/>
              <a:gd name="connsiteY36" fmla="*/ 604370 h 1072682"/>
              <a:gd name="connsiteX37" fmla="*/ 4147344 w 5882481"/>
              <a:gd name="connsiteY37" fmla="*/ 618658 h 1072682"/>
              <a:gd name="connsiteX38" fmla="*/ 4171156 w 5882481"/>
              <a:gd name="connsiteY38" fmla="*/ 642470 h 1072682"/>
              <a:gd name="connsiteX39" fmla="*/ 4190206 w 5882481"/>
              <a:gd name="connsiteY39" fmla="*/ 654376 h 1072682"/>
              <a:gd name="connsiteX40" fmla="*/ 4214020 w 5882481"/>
              <a:gd name="connsiteY40" fmla="*/ 661520 h 1072682"/>
              <a:gd name="connsiteX41" fmla="*/ 4287838 w 5882481"/>
              <a:gd name="connsiteY41" fmla="*/ 673426 h 1072682"/>
              <a:gd name="connsiteX42" fmla="*/ 4383088 w 5882481"/>
              <a:gd name="connsiteY42" fmla="*/ 690095 h 1072682"/>
              <a:gd name="connsiteX43" fmla="*/ 4433094 w 5882481"/>
              <a:gd name="connsiteY43" fmla="*/ 694858 h 1072682"/>
              <a:gd name="connsiteX44" fmla="*/ 4478338 w 5882481"/>
              <a:gd name="connsiteY44" fmla="*/ 697239 h 1072682"/>
              <a:gd name="connsiteX45" fmla="*/ 4695031 w 5882481"/>
              <a:gd name="connsiteY45" fmla="*/ 692476 h 1072682"/>
              <a:gd name="connsiteX46" fmla="*/ 4747419 w 5882481"/>
              <a:gd name="connsiteY46" fmla="*/ 699620 h 1072682"/>
              <a:gd name="connsiteX47" fmla="*/ 4775200 w 5882481"/>
              <a:gd name="connsiteY47" fmla="*/ 708352 h 1072682"/>
              <a:gd name="connsiteX48" fmla="*/ 4802188 w 5882481"/>
              <a:gd name="connsiteY48" fmla="*/ 725814 h 1072682"/>
              <a:gd name="connsiteX49" fmla="*/ 4842669 w 5882481"/>
              <a:gd name="connsiteY49" fmla="*/ 780582 h 1072682"/>
              <a:gd name="connsiteX50" fmla="*/ 4866481 w 5882481"/>
              <a:gd name="connsiteY50" fmla="*/ 821064 h 1072682"/>
              <a:gd name="connsiteX51" fmla="*/ 4885532 w 5882481"/>
              <a:gd name="connsiteY51" fmla="*/ 849637 h 1072682"/>
              <a:gd name="connsiteX52" fmla="*/ 4909344 w 5882481"/>
              <a:gd name="connsiteY52" fmla="*/ 866306 h 1072682"/>
              <a:gd name="connsiteX53" fmla="*/ 4961732 w 5882481"/>
              <a:gd name="connsiteY53" fmla="*/ 868688 h 1072682"/>
              <a:gd name="connsiteX54" fmla="*/ 5104606 w 5882481"/>
              <a:gd name="connsiteY54" fmla="*/ 875831 h 1072682"/>
              <a:gd name="connsiteX55" fmla="*/ 5380831 w 5882481"/>
              <a:gd name="connsiteY55" fmla="*/ 885356 h 1072682"/>
              <a:gd name="connsiteX56" fmla="*/ 5437981 w 5882481"/>
              <a:gd name="connsiteY56" fmla="*/ 894881 h 1072682"/>
              <a:gd name="connsiteX57" fmla="*/ 5492750 w 5882481"/>
              <a:gd name="connsiteY57" fmla="*/ 906788 h 1072682"/>
              <a:gd name="connsiteX58" fmla="*/ 5526087 w 5882481"/>
              <a:gd name="connsiteY58" fmla="*/ 937744 h 1072682"/>
              <a:gd name="connsiteX59" fmla="*/ 5552281 w 5882481"/>
              <a:gd name="connsiteY59" fmla="*/ 978225 h 1072682"/>
              <a:gd name="connsiteX60" fmla="*/ 5882481 w 5882481"/>
              <a:gd name="connsiteY60" fmla="*/ 1072682 h 1072682"/>
              <a:gd name="connsiteX0" fmla="*/ 0 w 5882481"/>
              <a:gd name="connsiteY0" fmla="*/ 6677 h 1072682"/>
              <a:gd name="connsiteX1" fmla="*/ 669925 w 5882481"/>
              <a:gd name="connsiteY1" fmla="*/ 9852 h 1072682"/>
              <a:gd name="connsiteX2" fmla="*/ 698500 w 5882481"/>
              <a:gd name="connsiteY2" fmla="*/ 22551 h 1072682"/>
              <a:gd name="connsiteX3" fmla="*/ 730250 w 5882481"/>
              <a:gd name="connsiteY3" fmla="*/ 44777 h 1072682"/>
              <a:gd name="connsiteX4" fmla="*/ 777875 w 5882481"/>
              <a:gd name="connsiteY4" fmla="*/ 95577 h 1072682"/>
              <a:gd name="connsiteX5" fmla="*/ 800100 w 5882481"/>
              <a:gd name="connsiteY5" fmla="*/ 124152 h 1072682"/>
              <a:gd name="connsiteX6" fmla="*/ 825500 w 5882481"/>
              <a:gd name="connsiteY6" fmla="*/ 143202 h 1072682"/>
              <a:gd name="connsiteX7" fmla="*/ 841375 w 5882481"/>
              <a:gd name="connsiteY7" fmla="*/ 152726 h 1072682"/>
              <a:gd name="connsiteX8" fmla="*/ 866775 w 5882481"/>
              <a:gd name="connsiteY8" fmla="*/ 159076 h 1072682"/>
              <a:gd name="connsiteX9" fmla="*/ 1060450 w 5882481"/>
              <a:gd name="connsiteY9" fmla="*/ 155902 h 1072682"/>
              <a:gd name="connsiteX10" fmla="*/ 1397000 w 5882481"/>
              <a:gd name="connsiteY10" fmla="*/ 159077 h 1072682"/>
              <a:gd name="connsiteX11" fmla="*/ 1438275 w 5882481"/>
              <a:gd name="connsiteY11" fmla="*/ 187652 h 1072682"/>
              <a:gd name="connsiteX12" fmla="*/ 1470025 w 5882481"/>
              <a:gd name="connsiteY12" fmla="*/ 222577 h 1072682"/>
              <a:gd name="connsiteX13" fmla="*/ 1504950 w 5882481"/>
              <a:gd name="connsiteY13" fmla="*/ 238452 h 1072682"/>
              <a:gd name="connsiteX14" fmla="*/ 2082800 w 5882481"/>
              <a:gd name="connsiteY14" fmla="*/ 241627 h 1072682"/>
              <a:gd name="connsiteX15" fmla="*/ 2105025 w 5882481"/>
              <a:gd name="connsiteY15" fmla="*/ 257501 h 1072682"/>
              <a:gd name="connsiteX16" fmla="*/ 2120900 w 5882481"/>
              <a:gd name="connsiteY16" fmla="*/ 276552 h 1072682"/>
              <a:gd name="connsiteX17" fmla="*/ 2133600 w 5882481"/>
              <a:gd name="connsiteY17" fmla="*/ 317827 h 1072682"/>
              <a:gd name="connsiteX18" fmla="*/ 2159000 w 5882481"/>
              <a:gd name="connsiteY18" fmla="*/ 336877 h 1072682"/>
              <a:gd name="connsiteX19" fmla="*/ 2193925 w 5882481"/>
              <a:gd name="connsiteY19" fmla="*/ 346402 h 1072682"/>
              <a:gd name="connsiteX20" fmla="*/ 2730500 w 5882481"/>
              <a:gd name="connsiteY20" fmla="*/ 362276 h 1072682"/>
              <a:gd name="connsiteX21" fmla="*/ 2762250 w 5882481"/>
              <a:gd name="connsiteY21" fmla="*/ 378152 h 1072682"/>
              <a:gd name="connsiteX22" fmla="*/ 2784475 w 5882481"/>
              <a:gd name="connsiteY22" fmla="*/ 397201 h 1072682"/>
              <a:gd name="connsiteX23" fmla="*/ 2806700 w 5882481"/>
              <a:gd name="connsiteY23" fmla="*/ 435301 h 1072682"/>
              <a:gd name="connsiteX24" fmla="*/ 2835275 w 5882481"/>
              <a:gd name="connsiteY24" fmla="*/ 467051 h 1072682"/>
              <a:gd name="connsiteX25" fmla="*/ 2854325 w 5882481"/>
              <a:gd name="connsiteY25" fmla="*/ 489276 h 1072682"/>
              <a:gd name="connsiteX26" fmla="*/ 2886075 w 5882481"/>
              <a:gd name="connsiteY26" fmla="*/ 498801 h 1072682"/>
              <a:gd name="connsiteX27" fmla="*/ 3090069 w 5882481"/>
              <a:gd name="connsiteY27" fmla="*/ 494832 h 1072682"/>
              <a:gd name="connsiteX28" fmla="*/ 3411538 w 5882481"/>
              <a:gd name="connsiteY28" fmla="*/ 494832 h 1072682"/>
              <a:gd name="connsiteX29" fmla="*/ 3435350 w 5882481"/>
              <a:gd name="connsiteY29" fmla="*/ 497214 h 1072682"/>
              <a:gd name="connsiteX30" fmla="*/ 3452019 w 5882481"/>
              <a:gd name="connsiteY30" fmla="*/ 506739 h 1072682"/>
              <a:gd name="connsiteX31" fmla="*/ 3494881 w 5882481"/>
              <a:gd name="connsiteY31" fmla="*/ 542457 h 1072682"/>
              <a:gd name="connsiteX32" fmla="*/ 3530600 w 5882481"/>
              <a:gd name="connsiteY32" fmla="*/ 578176 h 1072682"/>
              <a:gd name="connsiteX33" fmla="*/ 3573462 w 5882481"/>
              <a:gd name="connsiteY33" fmla="*/ 597226 h 1072682"/>
              <a:gd name="connsiteX34" fmla="*/ 3621088 w 5882481"/>
              <a:gd name="connsiteY34" fmla="*/ 599607 h 1072682"/>
              <a:gd name="connsiteX35" fmla="*/ 4073526 w 5882481"/>
              <a:gd name="connsiteY35" fmla="*/ 599607 h 1072682"/>
              <a:gd name="connsiteX36" fmla="*/ 4111626 w 5882481"/>
              <a:gd name="connsiteY36" fmla="*/ 604370 h 1072682"/>
              <a:gd name="connsiteX37" fmla="*/ 4147344 w 5882481"/>
              <a:gd name="connsiteY37" fmla="*/ 618658 h 1072682"/>
              <a:gd name="connsiteX38" fmla="*/ 4171156 w 5882481"/>
              <a:gd name="connsiteY38" fmla="*/ 642470 h 1072682"/>
              <a:gd name="connsiteX39" fmla="*/ 4190206 w 5882481"/>
              <a:gd name="connsiteY39" fmla="*/ 654376 h 1072682"/>
              <a:gd name="connsiteX40" fmla="*/ 4214020 w 5882481"/>
              <a:gd name="connsiteY40" fmla="*/ 661520 h 1072682"/>
              <a:gd name="connsiteX41" fmla="*/ 4287838 w 5882481"/>
              <a:gd name="connsiteY41" fmla="*/ 673426 h 1072682"/>
              <a:gd name="connsiteX42" fmla="*/ 4383088 w 5882481"/>
              <a:gd name="connsiteY42" fmla="*/ 690095 h 1072682"/>
              <a:gd name="connsiteX43" fmla="*/ 4433094 w 5882481"/>
              <a:gd name="connsiteY43" fmla="*/ 694858 h 1072682"/>
              <a:gd name="connsiteX44" fmla="*/ 4478338 w 5882481"/>
              <a:gd name="connsiteY44" fmla="*/ 697239 h 1072682"/>
              <a:gd name="connsiteX45" fmla="*/ 4695031 w 5882481"/>
              <a:gd name="connsiteY45" fmla="*/ 692476 h 1072682"/>
              <a:gd name="connsiteX46" fmla="*/ 4747419 w 5882481"/>
              <a:gd name="connsiteY46" fmla="*/ 699620 h 1072682"/>
              <a:gd name="connsiteX47" fmla="*/ 4775200 w 5882481"/>
              <a:gd name="connsiteY47" fmla="*/ 708352 h 1072682"/>
              <a:gd name="connsiteX48" fmla="*/ 4802188 w 5882481"/>
              <a:gd name="connsiteY48" fmla="*/ 725814 h 1072682"/>
              <a:gd name="connsiteX49" fmla="*/ 4842669 w 5882481"/>
              <a:gd name="connsiteY49" fmla="*/ 780582 h 1072682"/>
              <a:gd name="connsiteX50" fmla="*/ 4866481 w 5882481"/>
              <a:gd name="connsiteY50" fmla="*/ 821064 h 1072682"/>
              <a:gd name="connsiteX51" fmla="*/ 4885532 w 5882481"/>
              <a:gd name="connsiteY51" fmla="*/ 849637 h 1072682"/>
              <a:gd name="connsiteX52" fmla="*/ 4909344 w 5882481"/>
              <a:gd name="connsiteY52" fmla="*/ 866306 h 1072682"/>
              <a:gd name="connsiteX53" fmla="*/ 4961732 w 5882481"/>
              <a:gd name="connsiteY53" fmla="*/ 868688 h 1072682"/>
              <a:gd name="connsiteX54" fmla="*/ 5104606 w 5882481"/>
              <a:gd name="connsiteY54" fmla="*/ 875831 h 1072682"/>
              <a:gd name="connsiteX55" fmla="*/ 5380831 w 5882481"/>
              <a:gd name="connsiteY55" fmla="*/ 885356 h 1072682"/>
              <a:gd name="connsiteX56" fmla="*/ 5437981 w 5882481"/>
              <a:gd name="connsiteY56" fmla="*/ 894881 h 1072682"/>
              <a:gd name="connsiteX57" fmla="*/ 5492750 w 5882481"/>
              <a:gd name="connsiteY57" fmla="*/ 906788 h 1072682"/>
              <a:gd name="connsiteX58" fmla="*/ 5526087 w 5882481"/>
              <a:gd name="connsiteY58" fmla="*/ 937744 h 1072682"/>
              <a:gd name="connsiteX59" fmla="*/ 5552281 w 5882481"/>
              <a:gd name="connsiteY59" fmla="*/ 978225 h 1072682"/>
              <a:gd name="connsiteX60" fmla="*/ 5604669 w 5882481"/>
              <a:gd name="connsiteY60" fmla="*/ 1025850 h 1072682"/>
              <a:gd name="connsiteX61" fmla="*/ 5882481 w 5882481"/>
              <a:gd name="connsiteY61" fmla="*/ 1072682 h 1072682"/>
              <a:gd name="connsiteX0" fmla="*/ 0 w 5882481"/>
              <a:gd name="connsiteY0" fmla="*/ 6677 h 1072682"/>
              <a:gd name="connsiteX1" fmla="*/ 669925 w 5882481"/>
              <a:gd name="connsiteY1" fmla="*/ 9852 h 1072682"/>
              <a:gd name="connsiteX2" fmla="*/ 698500 w 5882481"/>
              <a:gd name="connsiteY2" fmla="*/ 22551 h 1072682"/>
              <a:gd name="connsiteX3" fmla="*/ 730250 w 5882481"/>
              <a:gd name="connsiteY3" fmla="*/ 44777 h 1072682"/>
              <a:gd name="connsiteX4" fmla="*/ 777875 w 5882481"/>
              <a:gd name="connsiteY4" fmla="*/ 95577 h 1072682"/>
              <a:gd name="connsiteX5" fmla="*/ 800100 w 5882481"/>
              <a:gd name="connsiteY5" fmla="*/ 124152 h 1072682"/>
              <a:gd name="connsiteX6" fmla="*/ 825500 w 5882481"/>
              <a:gd name="connsiteY6" fmla="*/ 143202 h 1072682"/>
              <a:gd name="connsiteX7" fmla="*/ 841375 w 5882481"/>
              <a:gd name="connsiteY7" fmla="*/ 152726 h 1072682"/>
              <a:gd name="connsiteX8" fmla="*/ 866775 w 5882481"/>
              <a:gd name="connsiteY8" fmla="*/ 159076 h 1072682"/>
              <a:gd name="connsiteX9" fmla="*/ 1060450 w 5882481"/>
              <a:gd name="connsiteY9" fmla="*/ 155902 h 1072682"/>
              <a:gd name="connsiteX10" fmla="*/ 1397000 w 5882481"/>
              <a:gd name="connsiteY10" fmla="*/ 159077 h 1072682"/>
              <a:gd name="connsiteX11" fmla="*/ 1438275 w 5882481"/>
              <a:gd name="connsiteY11" fmla="*/ 187652 h 1072682"/>
              <a:gd name="connsiteX12" fmla="*/ 1470025 w 5882481"/>
              <a:gd name="connsiteY12" fmla="*/ 222577 h 1072682"/>
              <a:gd name="connsiteX13" fmla="*/ 1504950 w 5882481"/>
              <a:gd name="connsiteY13" fmla="*/ 238452 h 1072682"/>
              <a:gd name="connsiteX14" fmla="*/ 2082800 w 5882481"/>
              <a:gd name="connsiteY14" fmla="*/ 241627 h 1072682"/>
              <a:gd name="connsiteX15" fmla="*/ 2105025 w 5882481"/>
              <a:gd name="connsiteY15" fmla="*/ 257501 h 1072682"/>
              <a:gd name="connsiteX16" fmla="*/ 2120900 w 5882481"/>
              <a:gd name="connsiteY16" fmla="*/ 276552 h 1072682"/>
              <a:gd name="connsiteX17" fmla="*/ 2133600 w 5882481"/>
              <a:gd name="connsiteY17" fmla="*/ 317827 h 1072682"/>
              <a:gd name="connsiteX18" fmla="*/ 2159000 w 5882481"/>
              <a:gd name="connsiteY18" fmla="*/ 336877 h 1072682"/>
              <a:gd name="connsiteX19" fmla="*/ 2193925 w 5882481"/>
              <a:gd name="connsiteY19" fmla="*/ 346402 h 1072682"/>
              <a:gd name="connsiteX20" fmla="*/ 2730500 w 5882481"/>
              <a:gd name="connsiteY20" fmla="*/ 362276 h 1072682"/>
              <a:gd name="connsiteX21" fmla="*/ 2762250 w 5882481"/>
              <a:gd name="connsiteY21" fmla="*/ 378152 h 1072682"/>
              <a:gd name="connsiteX22" fmla="*/ 2784475 w 5882481"/>
              <a:gd name="connsiteY22" fmla="*/ 397201 h 1072682"/>
              <a:gd name="connsiteX23" fmla="*/ 2806700 w 5882481"/>
              <a:gd name="connsiteY23" fmla="*/ 435301 h 1072682"/>
              <a:gd name="connsiteX24" fmla="*/ 2835275 w 5882481"/>
              <a:gd name="connsiteY24" fmla="*/ 467051 h 1072682"/>
              <a:gd name="connsiteX25" fmla="*/ 2854325 w 5882481"/>
              <a:gd name="connsiteY25" fmla="*/ 489276 h 1072682"/>
              <a:gd name="connsiteX26" fmla="*/ 2886075 w 5882481"/>
              <a:gd name="connsiteY26" fmla="*/ 498801 h 1072682"/>
              <a:gd name="connsiteX27" fmla="*/ 3090069 w 5882481"/>
              <a:gd name="connsiteY27" fmla="*/ 494832 h 1072682"/>
              <a:gd name="connsiteX28" fmla="*/ 3411538 w 5882481"/>
              <a:gd name="connsiteY28" fmla="*/ 494832 h 1072682"/>
              <a:gd name="connsiteX29" fmla="*/ 3435350 w 5882481"/>
              <a:gd name="connsiteY29" fmla="*/ 497214 h 1072682"/>
              <a:gd name="connsiteX30" fmla="*/ 3452019 w 5882481"/>
              <a:gd name="connsiteY30" fmla="*/ 506739 h 1072682"/>
              <a:gd name="connsiteX31" fmla="*/ 3494881 w 5882481"/>
              <a:gd name="connsiteY31" fmla="*/ 542457 h 1072682"/>
              <a:gd name="connsiteX32" fmla="*/ 3530600 w 5882481"/>
              <a:gd name="connsiteY32" fmla="*/ 578176 h 1072682"/>
              <a:gd name="connsiteX33" fmla="*/ 3573462 w 5882481"/>
              <a:gd name="connsiteY33" fmla="*/ 597226 h 1072682"/>
              <a:gd name="connsiteX34" fmla="*/ 3621088 w 5882481"/>
              <a:gd name="connsiteY34" fmla="*/ 599607 h 1072682"/>
              <a:gd name="connsiteX35" fmla="*/ 4073526 w 5882481"/>
              <a:gd name="connsiteY35" fmla="*/ 599607 h 1072682"/>
              <a:gd name="connsiteX36" fmla="*/ 4111626 w 5882481"/>
              <a:gd name="connsiteY36" fmla="*/ 604370 h 1072682"/>
              <a:gd name="connsiteX37" fmla="*/ 4147344 w 5882481"/>
              <a:gd name="connsiteY37" fmla="*/ 618658 h 1072682"/>
              <a:gd name="connsiteX38" fmla="*/ 4171156 w 5882481"/>
              <a:gd name="connsiteY38" fmla="*/ 642470 h 1072682"/>
              <a:gd name="connsiteX39" fmla="*/ 4190206 w 5882481"/>
              <a:gd name="connsiteY39" fmla="*/ 654376 h 1072682"/>
              <a:gd name="connsiteX40" fmla="*/ 4214020 w 5882481"/>
              <a:gd name="connsiteY40" fmla="*/ 661520 h 1072682"/>
              <a:gd name="connsiteX41" fmla="*/ 4287838 w 5882481"/>
              <a:gd name="connsiteY41" fmla="*/ 673426 h 1072682"/>
              <a:gd name="connsiteX42" fmla="*/ 4383088 w 5882481"/>
              <a:gd name="connsiteY42" fmla="*/ 690095 h 1072682"/>
              <a:gd name="connsiteX43" fmla="*/ 4433094 w 5882481"/>
              <a:gd name="connsiteY43" fmla="*/ 694858 h 1072682"/>
              <a:gd name="connsiteX44" fmla="*/ 4478338 w 5882481"/>
              <a:gd name="connsiteY44" fmla="*/ 697239 h 1072682"/>
              <a:gd name="connsiteX45" fmla="*/ 4695031 w 5882481"/>
              <a:gd name="connsiteY45" fmla="*/ 692476 h 1072682"/>
              <a:gd name="connsiteX46" fmla="*/ 4747419 w 5882481"/>
              <a:gd name="connsiteY46" fmla="*/ 699620 h 1072682"/>
              <a:gd name="connsiteX47" fmla="*/ 4775200 w 5882481"/>
              <a:gd name="connsiteY47" fmla="*/ 708352 h 1072682"/>
              <a:gd name="connsiteX48" fmla="*/ 4802188 w 5882481"/>
              <a:gd name="connsiteY48" fmla="*/ 725814 h 1072682"/>
              <a:gd name="connsiteX49" fmla="*/ 4842669 w 5882481"/>
              <a:gd name="connsiteY49" fmla="*/ 780582 h 1072682"/>
              <a:gd name="connsiteX50" fmla="*/ 4866481 w 5882481"/>
              <a:gd name="connsiteY50" fmla="*/ 821064 h 1072682"/>
              <a:gd name="connsiteX51" fmla="*/ 4885532 w 5882481"/>
              <a:gd name="connsiteY51" fmla="*/ 849637 h 1072682"/>
              <a:gd name="connsiteX52" fmla="*/ 4909344 w 5882481"/>
              <a:gd name="connsiteY52" fmla="*/ 866306 h 1072682"/>
              <a:gd name="connsiteX53" fmla="*/ 4961732 w 5882481"/>
              <a:gd name="connsiteY53" fmla="*/ 868688 h 1072682"/>
              <a:gd name="connsiteX54" fmla="*/ 5104606 w 5882481"/>
              <a:gd name="connsiteY54" fmla="*/ 875831 h 1072682"/>
              <a:gd name="connsiteX55" fmla="*/ 5380831 w 5882481"/>
              <a:gd name="connsiteY55" fmla="*/ 885356 h 1072682"/>
              <a:gd name="connsiteX56" fmla="*/ 5437981 w 5882481"/>
              <a:gd name="connsiteY56" fmla="*/ 894881 h 1072682"/>
              <a:gd name="connsiteX57" fmla="*/ 5492750 w 5882481"/>
              <a:gd name="connsiteY57" fmla="*/ 906788 h 1072682"/>
              <a:gd name="connsiteX58" fmla="*/ 5526087 w 5882481"/>
              <a:gd name="connsiteY58" fmla="*/ 937744 h 1072682"/>
              <a:gd name="connsiteX59" fmla="*/ 5552281 w 5882481"/>
              <a:gd name="connsiteY59" fmla="*/ 978225 h 1072682"/>
              <a:gd name="connsiteX60" fmla="*/ 5604669 w 5882481"/>
              <a:gd name="connsiteY60" fmla="*/ 1025850 h 1072682"/>
              <a:gd name="connsiteX61" fmla="*/ 5738019 w 5882481"/>
              <a:gd name="connsiteY61" fmla="*/ 1037756 h 1072682"/>
              <a:gd name="connsiteX62" fmla="*/ 5882481 w 5882481"/>
              <a:gd name="connsiteY62" fmla="*/ 1072682 h 1072682"/>
              <a:gd name="connsiteX0" fmla="*/ 0 w 5882481"/>
              <a:gd name="connsiteY0" fmla="*/ 6677 h 1072682"/>
              <a:gd name="connsiteX1" fmla="*/ 669925 w 5882481"/>
              <a:gd name="connsiteY1" fmla="*/ 9852 h 1072682"/>
              <a:gd name="connsiteX2" fmla="*/ 698500 w 5882481"/>
              <a:gd name="connsiteY2" fmla="*/ 22551 h 1072682"/>
              <a:gd name="connsiteX3" fmla="*/ 730250 w 5882481"/>
              <a:gd name="connsiteY3" fmla="*/ 44777 h 1072682"/>
              <a:gd name="connsiteX4" fmla="*/ 777875 w 5882481"/>
              <a:gd name="connsiteY4" fmla="*/ 95577 h 1072682"/>
              <a:gd name="connsiteX5" fmla="*/ 800100 w 5882481"/>
              <a:gd name="connsiteY5" fmla="*/ 124152 h 1072682"/>
              <a:gd name="connsiteX6" fmla="*/ 825500 w 5882481"/>
              <a:gd name="connsiteY6" fmla="*/ 143202 h 1072682"/>
              <a:gd name="connsiteX7" fmla="*/ 841375 w 5882481"/>
              <a:gd name="connsiteY7" fmla="*/ 152726 h 1072682"/>
              <a:gd name="connsiteX8" fmla="*/ 866775 w 5882481"/>
              <a:gd name="connsiteY8" fmla="*/ 159076 h 1072682"/>
              <a:gd name="connsiteX9" fmla="*/ 1060450 w 5882481"/>
              <a:gd name="connsiteY9" fmla="*/ 155902 h 1072682"/>
              <a:gd name="connsiteX10" fmla="*/ 1397000 w 5882481"/>
              <a:gd name="connsiteY10" fmla="*/ 159077 h 1072682"/>
              <a:gd name="connsiteX11" fmla="*/ 1438275 w 5882481"/>
              <a:gd name="connsiteY11" fmla="*/ 187652 h 1072682"/>
              <a:gd name="connsiteX12" fmla="*/ 1470025 w 5882481"/>
              <a:gd name="connsiteY12" fmla="*/ 222577 h 1072682"/>
              <a:gd name="connsiteX13" fmla="*/ 1504950 w 5882481"/>
              <a:gd name="connsiteY13" fmla="*/ 238452 h 1072682"/>
              <a:gd name="connsiteX14" fmla="*/ 2082800 w 5882481"/>
              <a:gd name="connsiteY14" fmla="*/ 241627 h 1072682"/>
              <a:gd name="connsiteX15" fmla="*/ 2105025 w 5882481"/>
              <a:gd name="connsiteY15" fmla="*/ 257501 h 1072682"/>
              <a:gd name="connsiteX16" fmla="*/ 2120900 w 5882481"/>
              <a:gd name="connsiteY16" fmla="*/ 276552 h 1072682"/>
              <a:gd name="connsiteX17" fmla="*/ 2133600 w 5882481"/>
              <a:gd name="connsiteY17" fmla="*/ 317827 h 1072682"/>
              <a:gd name="connsiteX18" fmla="*/ 2159000 w 5882481"/>
              <a:gd name="connsiteY18" fmla="*/ 336877 h 1072682"/>
              <a:gd name="connsiteX19" fmla="*/ 2193925 w 5882481"/>
              <a:gd name="connsiteY19" fmla="*/ 346402 h 1072682"/>
              <a:gd name="connsiteX20" fmla="*/ 2730500 w 5882481"/>
              <a:gd name="connsiteY20" fmla="*/ 362276 h 1072682"/>
              <a:gd name="connsiteX21" fmla="*/ 2762250 w 5882481"/>
              <a:gd name="connsiteY21" fmla="*/ 378152 h 1072682"/>
              <a:gd name="connsiteX22" fmla="*/ 2784475 w 5882481"/>
              <a:gd name="connsiteY22" fmla="*/ 397201 h 1072682"/>
              <a:gd name="connsiteX23" fmla="*/ 2806700 w 5882481"/>
              <a:gd name="connsiteY23" fmla="*/ 435301 h 1072682"/>
              <a:gd name="connsiteX24" fmla="*/ 2835275 w 5882481"/>
              <a:gd name="connsiteY24" fmla="*/ 467051 h 1072682"/>
              <a:gd name="connsiteX25" fmla="*/ 2854325 w 5882481"/>
              <a:gd name="connsiteY25" fmla="*/ 489276 h 1072682"/>
              <a:gd name="connsiteX26" fmla="*/ 2886075 w 5882481"/>
              <a:gd name="connsiteY26" fmla="*/ 498801 h 1072682"/>
              <a:gd name="connsiteX27" fmla="*/ 3090069 w 5882481"/>
              <a:gd name="connsiteY27" fmla="*/ 494832 h 1072682"/>
              <a:gd name="connsiteX28" fmla="*/ 3411538 w 5882481"/>
              <a:gd name="connsiteY28" fmla="*/ 494832 h 1072682"/>
              <a:gd name="connsiteX29" fmla="*/ 3435350 w 5882481"/>
              <a:gd name="connsiteY29" fmla="*/ 497214 h 1072682"/>
              <a:gd name="connsiteX30" fmla="*/ 3452019 w 5882481"/>
              <a:gd name="connsiteY30" fmla="*/ 506739 h 1072682"/>
              <a:gd name="connsiteX31" fmla="*/ 3494881 w 5882481"/>
              <a:gd name="connsiteY31" fmla="*/ 542457 h 1072682"/>
              <a:gd name="connsiteX32" fmla="*/ 3530600 w 5882481"/>
              <a:gd name="connsiteY32" fmla="*/ 578176 h 1072682"/>
              <a:gd name="connsiteX33" fmla="*/ 3573462 w 5882481"/>
              <a:gd name="connsiteY33" fmla="*/ 597226 h 1072682"/>
              <a:gd name="connsiteX34" fmla="*/ 3621088 w 5882481"/>
              <a:gd name="connsiteY34" fmla="*/ 599607 h 1072682"/>
              <a:gd name="connsiteX35" fmla="*/ 4073526 w 5882481"/>
              <a:gd name="connsiteY35" fmla="*/ 599607 h 1072682"/>
              <a:gd name="connsiteX36" fmla="*/ 4111626 w 5882481"/>
              <a:gd name="connsiteY36" fmla="*/ 604370 h 1072682"/>
              <a:gd name="connsiteX37" fmla="*/ 4147344 w 5882481"/>
              <a:gd name="connsiteY37" fmla="*/ 618658 h 1072682"/>
              <a:gd name="connsiteX38" fmla="*/ 4171156 w 5882481"/>
              <a:gd name="connsiteY38" fmla="*/ 642470 h 1072682"/>
              <a:gd name="connsiteX39" fmla="*/ 4190206 w 5882481"/>
              <a:gd name="connsiteY39" fmla="*/ 654376 h 1072682"/>
              <a:gd name="connsiteX40" fmla="*/ 4214020 w 5882481"/>
              <a:gd name="connsiteY40" fmla="*/ 661520 h 1072682"/>
              <a:gd name="connsiteX41" fmla="*/ 4287838 w 5882481"/>
              <a:gd name="connsiteY41" fmla="*/ 673426 h 1072682"/>
              <a:gd name="connsiteX42" fmla="*/ 4383088 w 5882481"/>
              <a:gd name="connsiteY42" fmla="*/ 690095 h 1072682"/>
              <a:gd name="connsiteX43" fmla="*/ 4433094 w 5882481"/>
              <a:gd name="connsiteY43" fmla="*/ 694858 h 1072682"/>
              <a:gd name="connsiteX44" fmla="*/ 4478338 w 5882481"/>
              <a:gd name="connsiteY44" fmla="*/ 697239 h 1072682"/>
              <a:gd name="connsiteX45" fmla="*/ 4695031 w 5882481"/>
              <a:gd name="connsiteY45" fmla="*/ 692476 h 1072682"/>
              <a:gd name="connsiteX46" fmla="*/ 4747419 w 5882481"/>
              <a:gd name="connsiteY46" fmla="*/ 699620 h 1072682"/>
              <a:gd name="connsiteX47" fmla="*/ 4775200 w 5882481"/>
              <a:gd name="connsiteY47" fmla="*/ 708352 h 1072682"/>
              <a:gd name="connsiteX48" fmla="*/ 4802188 w 5882481"/>
              <a:gd name="connsiteY48" fmla="*/ 725814 h 1072682"/>
              <a:gd name="connsiteX49" fmla="*/ 4842669 w 5882481"/>
              <a:gd name="connsiteY49" fmla="*/ 780582 h 1072682"/>
              <a:gd name="connsiteX50" fmla="*/ 4866481 w 5882481"/>
              <a:gd name="connsiteY50" fmla="*/ 821064 h 1072682"/>
              <a:gd name="connsiteX51" fmla="*/ 4885532 w 5882481"/>
              <a:gd name="connsiteY51" fmla="*/ 849637 h 1072682"/>
              <a:gd name="connsiteX52" fmla="*/ 4909344 w 5882481"/>
              <a:gd name="connsiteY52" fmla="*/ 866306 h 1072682"/>
              <a:gd name="connsiteX53" fmla="*/ 4961732 w 5882481"/>
              <a:gd name="connsiteY53" fmla="*/ 868688 h 1072682"/>
              <a:gd name="connsiteX54" fmla="*/ 5104606 w 5882481"/>
              <a:gd name="connsiteY54" fmla="*/ 875831 h 1072682"/>
              <a:gd name="connsiteX55" fmla="*/ 5380831 w 5882481"/>
              <a:gd name="connsiteY55" fmla="*/ 885356 h 1072682"/>
              <a:gd name="connsiteX56" fmla="*/ 5437981 w 5882481"/>
              <a:gd name="connsiteY56" fmla="*/ 894881 h 1072682"/>
              <a:gd name="connsiteX57" fmla="*/ 5492750 w 5882481"/>
              <a:gd name="connsiteY57" fmla="*/ 906788 h 1072682"/>
              <a:gd name="connsiteX58" fmla="*/ 5526087 w 5882481"/>
              <a:gd name="connsiteY58" fmla="*/ 937744 h 1072682"/>
              <a:gd name="connsiteX59" fmla="*/ 5552281 w 5882481"/>
              <a:gd name="connsiteY59" fmla="*/ 978225 h 1072682"/>
              <a:gd name="connsiteX60" fmla="*/ 5604669 w 5882481"/>
              <a:gd name="connsiteY60" fmla="*/ 1025850 h 1072682"/>
              <a:gd name="connsiteX61" fmla="*/ 5738019 w 5882481"/>
              <a:gd name="connsiteY61" fmla="*/ 1037756 h 1072682"/>
              <a:gd name="connsiteX62" fmla="*/ 5811838 w 5882481"/>
              <a:gd name="connsiteY62" fmla="*/ 1044900 h 1072682"/>
              <a:gd name="connsiteX63" fmla="*/ 5882481 w 5882481"/>
              <a:gd name="connsiteY63" fmla="*/ 1072682 h 1072682"/>
              <a:gd name="connsiteX0" fmla="*/ 0 w 5882481"/>
              <a:gd name="connsiteY0" fmla="*/ 6677 h 1072682"/>
              <a:gd name="connsiteX1" fmla="*/ 669925 w 5882481"/>
              <a:gd name="connsiteY1" fmla="*/ 9852 h 1072682"/>
              <a:gd name="connsiteX2" fmla="*/ 698500 w 5882481"/>
              <a:gd name="connsiteY2" fmla="*/ 22551 h 1072682"/>
              <a:gd name="connsiteX3" fmla="*/ 730250 w 5882481"/>
              <a:gd name="connsiteY3" fmla="*/ 44777 h 1072682"/>
              <a:gd name="connsiteX4" fmla="*/ 777875 w 5882481"/>
              <a:gd name="connsiteY4" fmla="*/ 95577 h 1072682"/>
              <a:gd name="connsiteX5" fmla="*/ 800100 w 5882481"/>
              <a:gd name="connsiteY5" fmla="*/ 124152 h 1072682"/>
              <a:gd name="connsiteX6" fmla="*/ 825500 w 5882481"/>
              <a:gd name="connsiteY6" fmla="*/ 143202 h 1072682"/>
              <a:gd name="connsiteX7" fmla="*/ 841375 w 5882481"/>
              <a:gd name="connsiteY7" fmla="*/ 152726 h 1072682"/>
              <a:gd name="connsiteX8" fmla="*/ 866775 w 5882481"/>
              <a:gd name="connsiteY8" fmla="*/ 159076 h 1072682"/>
              <a:gd name="connsiteX9" fmla="*/ 1060450 w 5882481"/>
              <a:gd name="connsiteY9" fmla="*/ 155902 h 1072682"/>
              <a:gd name="connsiteX10" fmla="*/ 1397000 w 5882481"/>
              <a:gd name="connsiteY10" fmla="*/ 159077 h 1072682"/>
              <a:gd name="connsiteX11" fmla="*/ 1438275 w 5882481"/>
              <a:gd name="connsiteY11" fmla="*/ 187652 h 1072682"/>
              <a:gd name="connsiteX12" fmla="*/ 1470025 w 5882481"/>
              <a:gd name="connsiteY12" fmla="*/ 222577 h 1072682"/>
              <a:gd name="connsiteX13" fmla="*/ 1504950 w 5882481"/>
              <a:gd name="connsiteY13" fmla="*/ 238452 h 1072682"/>
              <a:gd name="connsiteX14" fmla="*/ 2082800 w 5882481"/>
              <a:gd name="connsiteY14" fmla="*/ 241627 h 1072682"/>
              <a:gd name="connsiteX15" fmla="*/ 2105025 w 5882481"/>
              <a:gd name="connsiteY15" fmla="*/ 257501 h 1072682"/>
              <a:gd name="connsiteX16" fmla="*/ 2120900 w 5882481"/>
              <a:gd name="connsiteY16" fmla="*/ 276552 h 1072682"/>
              <a:gd name="connsiteX17" fmla="*/ 2133600 w 5882481"/>
              <a:gd name="connsiteY17" fmla="*/ 317827 h 1072682"/>
              <a:gd name="connsiteX18" fmla="*/ 2159000 w 5882481"/>
              <a:gd name="connsiteY18" fmla="*/ 336877 h 1072682"/>
              <a:gd name="connsiteX19" fmla="*/ 2193925 w 5882481"/>
              <a:gd name="connsiteY19" fmla="*/ 346402 h 1072682"/>
              <a:gd name="connsiteX20" fmla="*/ 2730500 w 5882481"/>
              <a:gd name="connsiteY20" fmla="*/ 362276 h 1072682"/>
              <a:gd name="connsiteX21" fmla="*/ 2762250 w 5882481"/>
              <a:gd name="connsiteY21" fmla="*/ 378152 h 1072682"/>
              <a:gd name="connsiteX22" fmla="*/ 2784475 w 5882481"/>
              <a:gd name="connsiteY22" fmla="*/ 397201 h 1072682"/>
              <a:gd name="connsiteX23" fmla="*/ 2806700 w 5882481"/>
              <a:gd name="connsiteY23" fmla="*/ 435301 h 1072682"/>
              <a:gd name="connsiteX24" fmla="*/ 2835275 w 5882481"/>
              <a:gd name="connsiteY24" fmla="*/ 467051 h 1072682"/>
              <a:gd name="connsiteX25" fmla="*/ 2854325 w 5882481"/>
              <a:gd name="connsiteY25" fmla="*/ 489276 h 1072682"/>
              <a:gd name="connsiteX26" fmla="*/ 2886075 w 5882481"/>
              <a:gd name="connsiteY26" fmla="*/ 498801 h 1072682"/>
              <a:gd name="connsiteX27" fmla="*/ 3090069 w 5882481"/>
              <a:gd name="connsiteY27" fmla="*/ 494832 h 1072682"/>
              <a:gd name="connsiteX28" fmla="*/ 3411538 w 5882481"/>
              <a:gd name="connsiteY28" fmla="*/ 494832 h 1072682"/>
              <a:gd name="connsiteX29" fmla="*/ 3435350 w 5882481"/>
              <a:gd name="connsiteY29" fmla="*/ 497214 h 1072682"/>
              <a:gd name="connsiteX30" fmla="*/ 3452019 w 5882481"/>
              <a:gd name="connsiteY30" fmla="*/ 506739 h 1072682"/>
              <a:gd name="connsiteX31" fmla="*/ 3494881 w 5882481"/>
              <a:gd name="connsiteY31" fmla="*/ 542457 h 1072682"/>
              <a:gd name="connsiteX32" fmla="*/ 3530600 w 5882481"/>
              <a:gd name="connsiteY32" fmla="*/ 578176 h 1072682"/>
              <a:gd name="connsiteX33" fmla="*/ 3573462 w 5882481"/>
              <a:gd name="connsiteY33" fmla="*/ 597226 h 1072682"/>
              <a:gd name="connsiteX34" fmla="*/ 3621088 w 5882481"/>
              <a:gd name="connsiteY34" fmla="*/ 599607 h 1072682"/>
              <a:gd name="connsiteX35" fmla="*/ 4073526 w 5882481"/>
              <a:gd name="connsiteY35" fmla="*/ 599607 h 1072682"/>
              <a:gd name="connsiteX36" fmla="*/ 4111626 w 5882481"/>
              <a:gd name="connsiteY36" fmla="*/ 604370 h 1072682"/>
              <a:gd name="connsiteX37" fmla="*/ 4147344 w 5882481"/>
              <a:gd name="connsiteY37" fmla="*/ 618658 h 1072682"/>
              <a:gd name="connsiteX38" fmla="*/ 4171156 w 5882481"/>
              <a:gd name="connsiteY38" fmla="*/ 642470 h 1072682"/>
              <a:gd name="connsiteX39" fmla="*/ 4190206 w 5882481"/>
              <a:gd name="connsiteY39" fmla="*/ 654376 h 1072682"/>
              <a:gd name="connsiteX40" fmla="*/ 4214020 w 5882481"/>
              <a:gd name="connsiteY40" fmla="*/ 661520 h 1072682"/>
              <a:gd name="connsiteX41" fmla="*/ 4287838 w 5882481"/>
              <a:gd name="connsiteY41" fmla="*/ 673426 h 1072682"/>
              <a:gd name="connsiteX42" fmla="*/ 4383088 w 5882481"/>
              <a:gd name="connsiteY42" fmla="*/ 690095 h 1072682"/>
              <a:gd name="connsiteX43" fmla="*/ 4433094 w 5882481"/>
              <a:gd name="connsiteY43" fmla="*/ 694858 h 1072682"/>
              <a:gd name="connsiteX44" fmla="*/ 4478338 w 5882481"/>
              <a:gd name="connsiteY44" fmla="*/ 697239 h 1072682"/>
              <a:gd name="connsiteX45" fmla="*/ 4695031 w 5882481"/>
              <a:gd name="connsiteY45" fmla="*/ 692476 h 1072682"/>
              <a:gd name="connsiteX46" fmla="*/ 4747419 w 5882481"/>
              <a:gd name="connsiteY46" fmla="*/ 699620 h 1072682"/>
              <a:gd name="connsiteX47" fmla="*/ 4775200 w 5882481"/>
              <a:gd name="connsiteY47" fmla="*/ 708352 h 1072682"/>
              <a:gd name="connsiteX48" fmla="*/ 4802188 w 5882481"/>
              <a:gd name="connsiteY48" fmla="*/ 725814 h 1072682"/>
              <a:gd name="connsiteX49" fmla="*/ 4842669 w 5882481"/>
              <a:gd name="connsiteY49" fmla="*/ 780582 h 1072682"/>
              <a:gd name="connsiteX50" fmla="*/ 4866481 w 5882481"/>
              <a:gd name="connsiteY50" fmla="*/ 821064 h 1072682"/>
              <a:gd name="connsiteX51" fmla="*/ 4885532 w 5882481"/>
              <a:gd name="connsiteY51" fmla="*/ 849637 h 1072682"/>
              <a:gd name="connsiteX52" fmla="*/ 4909344 w 5882481"/>
              <a:gd name="connsiteY52" fmla="*/ 866306 h 1072682"/>
              <a:gd name="connsiteX53" fmla="*/ 4961732 w 5882481"/>
              <a:gd name="connsiteY53" fmla="*/ 868688 h 1072682"/>
              <a:gd name="connsiteX54" fmla="*/ 5104606 w 5882481"/>
              <a:gd name="connsiteY54" fmla="*/ 875831 h 1072682"/>
              <a:gd name="connsiteX55" fmla="*/ 5380831 w 5882481"/>
              <a:gd name="connsiteY55" fmla="*/ 885356 h 1072682"/>
              <a:gd name="connsiteX56" fmla="*/ 5437981 w 5882481"/>
              <a:gd name="connsiteY56" fmla="*/ 894881 h 1072682"/>
              <a:gd name="connsiteX57" fmla="*/ 5492750 w 5882481"/>
              <a:gd name="connsiteY57" fmla="*/ 906788 h 1072682"/>
              <a:gd name="connsiteX58" fmla="*/ 5526087 w 5882481"/>
              <a:gd name="connsiteY58" fmla="*/ 937744 h 1072682"/>
              <a:gd name="connsiteX59" fmla="*/ 5552281 w 5882481"/>
              <a:gd name="connsiteY59" fmla="*/ 978225 h 1072682"/>
              <a:gd name="connsiteX60" fmla="*/ 5568950 w 5882481"/>
              <a:gd name="connsiteY60" fmla="*/ 1002038 h 1072682"/>
              <a:gd name="connsiteX61" fmla="*/ 5604669 w 5882481"/>
              <a:gd name="connsiteY61" fmla="*/ 1025850 h 1072682"/>
              <a:gd name="connsiteX62" fmla="*/ 5738019 w 5882481"/>
              <a:gd name="connsiteY62" fmla="*/ 1037756 h 1072682"/>
              <a:gd name="connsiteX63" fmla="*/ 5811838 w 5882481"/>
              <a:gd name="connsiteY63" fmla="*/ 1044900 h 1072682"/>
              <a:gd name="connsiteX64" fmla="*/ 5882481 w 5882481"/>
              <a:gd name="connsiteY64" fmla="*/ 1072682 h 1072682"/>
              <a:gd name="connsiteX0" fmla="*/ 0 w 5882481"/>
              <a:gd name="connsiteY0" fmla="*/ 6677 h 1072682"/>
              <a:gd name="connsiteX1" fmla="*/ 669925 w 5882481"/>
              <a:gd name="connsiteY1" fmla="*/ 9852 h 1072682"/>
              <a:gd name="connsiteX2" fmla="*/ 698500 w 5882481"/>
              <a:gd name="connsiteY2" fmla="*/ 22551 h 1072682"/>
              <a:gd name="connsiteX3" fmla="*/ 730250 w 5882481"/>
              <a:gd name="connsiteY3" fmla="*/ 44777 h 1072682"/>
              <a:gd name="connsiteX4" fmla="*/ 777875 w 5882481"/>
              <a:gd name="connsiteY4" fmla="*/ 95577 h 1072682"/>
              <a:gd name="connsiteX5" fmla="*/ 800100 w 5882481"/>
              <a:gd name="connsiteY5" fmla="*/ 124152 h 1072682"/>
              <a:gd name="connsiteX6" fmla="*/ 825500 w 5882481"/>
              <a:gd name="connsiteY6" fmla="*/ 143202 h 1072682"/>
              <a:gd name="connsiteX7" fmla="*/ 841375 w 5882481"/>
              <a:gd name="connsiteY7" fmla="*/ 152726 h 1072682"/>
              <a:gd name="connsiteX8" fmla="*/ 866775 w 5882481"/>
              <a:gd name="connsiteY8" fmla="*/ 159076 h 1072682"/>
              <a:gd name="connsiteX9" fmla="*/ 1060450 w 5882481"/>
              <a:gd name="connsiteY9" fmla="*/ 155902 h 1072682"/>
              <a:gd name="connsiteX10" fmla="*/ 1397000 w 5882481"/>
              <a:gd name="connsiteY10" fmla="*/ 159077 h 1072682"/>
              <a:gd name="connsiteX11" fmla="*/ 1438275 w 5882481"/>
              <a:gd name="connsiteY11" fmla="*/ 187652 h 1072682"/>
              <a:gd name="connsiteX12" fmla="*/ 1470025 w 5882481"/>
              <a:gd name="connsiteY12" fmla="*/ 222577 h 1072682"/>
              <a:gd name="connsiteX13" fmla="*/ 1504950 w 5882481"/>
              <a:gd name="connsiteY13" fmla="*/ 238452 h 1072682"/>
              <a:gd name="connsiteX14" fmla="*/ 2082800 w 5882481"/>
              <a:gd name="connsiteY14" fmla="*/ 241627 h 1072682"/>
              <a:gd name="connsiteX15" fmla="*/ 2105025 w 5882481"/>
              <a:gd name="connsiteY15" fmla="*/ 257501 h 1072682"/>
              <a:gd name="connsiteX16" fmla="*/ 2120900 w 5882481"/>
              <a:gd name="connsiteY16" fmla="*/ 276552 h 1072682"/>
              <a:gd name="connsiteX17" fmla="*/ 2133600 w 5882481"/>
              <a:gd name="connsiteY17" fmla="*/ 317827 h 1072682"/>
              <a:gd name="connsiteX18" fmla="*/ 2159000 w 5882481"/>
              <a:gd name="connsiteY18" fmla="*/ 336877 h 1072682"/>
              <a:gd name="connsiteX19" fmla="*/ 2193925 w 5882481"/>
              <a:gd name="connsiteY19" fmla="*/ 346402 h 1072682"/>
              <a:gd name="connsiteX20" fmla="*/ 2730500 w 5882481"/>
              <a:gd name="connsiteY20" fmla="*/ 362276 h 1072682"/>
              <a:gd name="connsiteX21" fmla="*/ 2762250 w 5882481"/>
              <a:gd name="connsiteY21" fmla="*/ 378152 h 1072682"/>
              <a:gd name="connsiteX22" fmla="*/ 2784475 w 5882481"/>
              <a:gd name="connsiteY22" fmla="*/ 397201 h 1072682"/>
              <a:gd name="connsiteX23" fmla="*/ 2806700 w 5882481"/>
              <a:gd name="connsiteY23" fmla="*/ 435301 h 1072682"/>
              <a:gd name="connsiteX24" fmla="*/ 2835275 w 5882481"/>
              <a:gd name="connsiteY24" fmla="*/ 467051 h 1072682"/>
              <a:gd name="connsiteX25" fmla="*/ 2854325 w 5882481"/>
              <a:gd name="connsiteY25" fmla="*/ 489276 h 1072682"/>
              <a:gd name="connsiteX26" fmla="*/ 2886075 w 5882481"/>
              <a:gd name="connsiteY26" fmla="*/ 498801 h 1072682"/>
              <a:gd name="connsiteX27" fmla="*/ 3090069 w 5882481"/>
              <a:gd name="connsiteY27" fmla="*/ 494832 h 1072682"/>
              <a:gd name="connsiteX28" fmla="*/ 3411538 w 5882481"/>
              <a:gd name="connsiteY28" fmla="*/ 494832 h 1072682"/>
              <a:gd name="connsiteX29" fmla="*/ 3435350 w 5882481"/>
              <a:gd name="connsiteY29" fmla="*/ 497214 h 1072682"/>
              <a:gd name="connsiteX30" fmla="*/ 3452019 w 5882481"/>
              <a:gd name="connsiteY30" fmla="*/ 506739 h 1072682"/>
              <a:gd name="connsiteX31" fmla="*/ 3494881 w 5882481"/>
              <a:gd name="connsiteY31" fmla="*/ 542457 h 1072682"/>
              <a:gd name="connsiteX32" fmla="*/ 3530600 w 5882481"/>
              <a:gd name="connsiteY32" fmla="*/ 578176 h 1072682"/>
              <a:gd name="connsiteX33" fmla="*/ 3573462 w 5882481"/>
              <a:gd name="connsiteY33" fmla="*/ 597226 h 1072682"/>
              <a:gd name="connsiteX34" fmla="*/ 3621088 w 5882481"/>
              <a:gd name="connsiteY34" fmla="*/ 599607 h 1072682"/>
              <a:gd name="connsiteX35" fmla="*/ 4073526 w 5882481"/>
              <a:gd name="connsiteY35" fmla="*/ 599607 h 1072682"/>
              <a:gd name="connsiteX36" fmla="*/ 4111626 w 5882481"/>
              <a:gd name="connsiteY36" fmla="*/ 604370 h 1072682"/>
              <a:gd name="connsiteX37" fmla="*/ 4147344 w 5882481"/>
              <a:gd name="connsiteY37" fmla="*/ 618658 h 1072682"/>
              <a:gd name="connsiteX38" fmla="*/ 4171156 w 5882481"/>
              <a:gd name="connsiteY38" fmla="*/ 642470 h 1072682"/>
              <a:gd name="connsiteX39" fmla="*/ 4190206 w 5882481"/>
              <a:gd name="connsiteY39" fmla="*/ 654376 h 1072682"/>
              <a:gd name="connsiteX40" fmla="*/ 4214020 w 5882481"/>
              <a:gd name="connsiteY40" fmla="*/ 661520 h 1072682"/>
              <a:gd name="connsiteX41" fmla="*/ 4287838 w 5882481"/>
              <a:gd name="connsiteY41" fmla="*/ 673426 h 1072682"/>
              <a:gd name="connsiteX42" fmla="*/ 4383088 w 5882481"/>
              <a:gd name="connsiteY42" fmla="*/ 690095 h 1072682"/>
              <a:gd name="connsiteX43" fmla="*/ 4433094 w 5882481"/>
              <a:gd name="connsiteY43" fmla="*/ 694858 h 1072682"/>
              <a:gd name="connsiteX44" fmla="*/ 4478338 w 5882481"/>
              <a:gd name="connsiteY44" fmla="*/ 697239 h 1072682"/>
              <a:gd name="connsiteX45" fmla="*/ 4695031 w 5882481"/>
              <a:gd name="connsiteY45" fmla="*/ 692476 h 1072682"/>
              <a:gd name="connsiteX46" fmla="*/ 4747419 w 5882481"/>
              <a:gd name="connsiteY46" fmla="*/ 699620 h 1072682"/>
              <a:gd name="connsiteX47" fmla="*/ 4775200 w 5882481"/>
              <a:gd name="connsiteY47" fmla="*/ 708352 h 1072682"/>
              <a:gd name="connsiteX48" fmla="*/ 4802188 w 5882481"/>
              <a:gd name="connsiteY48" fmla="*/ 725814 h 1072682"/>
              <a:gd name="connsiteX49" fmla="*/ 4842669 w 5882481"/>
              <a:gd name="connsiteY49" fmla="*/ 780582 h 1072682"/>
              <a:gd name="connsiteX50" fmla="*/ 4866481 w 5882481"/>
              <a:gd name="connsiteY50" fmla="*/ 821064 h 1072682"/>
              <a:gd name="connsiteX51" fmla="*/ 4885532 w 5882481"/>
              <a:gd name="connsiteY51" fmla="*/ 849637 h 1072682"/>
              <a:gd name="connsiteX52" fmla="*/ 4909344 w 5882481"/>
              <a:gd name="connsiteY52" fmla="*/ 866306 h 1072682"/>
              <a:gd name="connsiteX53" fmla="*/ 4961732 w 5882481"/>
              <a:gd name="connsiteY53" fmla="*/ 868688 h 1072682"/>
              <a:gd name="connsiteX54" fmla="*/ 5104606 w 5882481"/>
              <a:gd name="connsiteY54" fmla="*/ 875831 h 1072682"/>
              <a:gd name="connsiteX55" fmla="*/ 5380831 w 5882481"/>
              <a:gd name="connsiteY55" fmla="*/ 885356 h 1072682"/>
              <a:gd name="connsiteX56" fmla="*/ 5437981 w 5882481"/>
              <a:gd name="connsiteY56" fmla="*/ 894881 h 1072682"/>
              <a:gd name="connsiteX57" fmla="*/ 5492750 w 5882481"/>
              <a:gd name="connsiteY57" fmla="*/ 906788 h 1072682"/>
              <a:gd name="connsiteX58" fmla="*/ 5526087 w 5882481"/>
              <a:gd name="connsiteY58" fmla="*/ 937744 h 1072682"/>
              <a:gd name="connsiteX59" fmla="*/ 5552281 w 5882481"/>
              <a:gd name="connsiteY59" fmla="*/ 978225 h 1072682"/>
              <a:gd name="connsiteX60" fmla="*/ 5568950 w 5882481"/>
              <a:gd name="connsiteY60" fmla="*/ 1002038 h 1072682"/>
              <a:gd name="connsiteX61" fmla="*/ 5604669 w 5882481"/>
              <a:gd name="connsiteY61" fmla="*/ 1025850 h 1072682"/>
              <a:gd name="connsiteX62" fmla="*/ 5738019 w 5882481"/>
              <a:gd name="connsiteY62" fmla="*/ 1037756 h 1072682"/>
              <a:gd name="connsiteX63" fmla="*/ 5776119 w 5882481"/>
              <a:gd name="connsiteY63" fmla="*/ 1037756 h 1072682"/>
              <a:gd name="connsiteX64" fmla="*/ 5811838 w 5882481"/>
              <a:gd name="connsiteY64" fmla="*/ 1044900 h 1072682"/>
              <a:gd name="connsiteX65" fmla="*/ 5882481 w 5882481"/>
              <a:gd name="connsiteY65" fmla="*/ 1072682 h 1072682"/>
              <a:gd name="connsiteX0" fmla="*/ 0 w 5882481"/>
              <a:gd name="connsiteY0" fmla="*/ 6677 h 1072682"/>
              <a:gd name="connsiteX1" fmla="*/ 669925 w 5882481"/>
              <a:gd name="connsiteY1" fmla="*/ 9852 h 1072682"/>
              <a:gd name="connsiteX2" fmla="*/ 698500 w 5882481"/>
              <a:gd name="connsiteY2" fmla="*/ 22551 h 1072682"/>
              <a:gd name="connsiteX3" fmla="*/ 730250 w 5882481"/>
              <a:gd name="connsiteY3" fmla="*/ 44777 h 1072682"/>
              <a:gd name="connsiteX4" fmla="*/ 777875 w 5882481"/>
              <a:gd name="connsiteY4" fmla="*/ 95577 h 1072682"/>
              <a:gd name="connsiteX5" fmla="*/ 800100 w 5882481"/>
              <a:gd name="connsiteY5" fmla="*/ 124152 h 1072682"/>
              <a:gd name="connsiteX6" fmla="*/ 825500 w 5882481"/>
              <a:gd name="connsiteY6" fmla="*/ 143202 h 1072682"/>
              <a:gd name="connsiteX7" fmla="*/ 841375 w 5882481"/>
              <a:gd name="connsiteY7" fmla="*/ 152726 h 1072682"/>
              <a:gd name="connsiteX8" fmla="*/ 866775 w 5882481"/>
              <a:gd name="connsiteY8" fmla="*/ 159076 h 1072682"/>
              <a:gd name="connsiteX9" fmla="*/ 1060450 w 5882481"/>
              <a:gd name="connsiteY9" fmla="*/ 155902 h 1072682"/>
              <a:gd name="connsiteX10" fmla="*/ 1397000 w 5882481"/>
              <a:gd name="connsiteY10" fmla="*/ 159077 h 1072682"/>
              <a:gd name="connsiteX11" fmla="*/ 1438275 w 5882481"/>
              <a:gd name="connsiteY11" fmla="*/ 187652 h 1072682"/>
              <a:gd name="connsiteX12" fmla="*/ 1470025 w 5882481"/>
              <a:gd name="connsiteY12" fmla="*/ 222577 h 1072682"/>
              <a:gd name="connsiteX13" fmla="*/ 1504950 w 5882481"/>
              <a:gd name="connsiteY13" fmla="*/ 238452 h 1072682"/>
              <a:gd name="connsiteX14" fmla="*/ 2082800 w 5882481"/>
              <a:gd name="connsiteY14" fmla="*/ 241627 h 1072682"/>
              <a:gd name="connsiteX15" fmla="*/ 2105025 w 5882481"/>
              <a:gd name="connsiteY15" fmla="*/ 257501 h 1072682"/>
              <a:gd name="connsiteX16" fmla="*/ 2120900 w 5882481"/>
              <a:gd name="connsiteY16" fmla="*/ 276552 h 1072682"/>
              <a:gd name="connsiteX17" fmla="*/ 2133600 w 5882481"/>
              <a:gd name="connsiteY17" fmla="*/ 317827 h 1072682"/>
              <a:gd name="connsiteX18" fmla="*/ 2159000 w 5882481"/>
              <a:gd name="connsiteY18" fmla="*/ 336877 h 1072682"/>
              <a:gd name="connsiteX19" fmla="*/ 2193925 w 5882481"/>
              <a:gd name="connsiteY19" fmla="*/ 346402 h 1072682"/>
              <a:gd name="connsiteX20" fmla="*/ 2730500 w 5882481"/>
              <a:gd name="connsiteY20" fmla="*/ 362276 h 1072682"/>
              <a:gd name="connsiteX21" fmla="*/ 2762250 w 5882481"/>
              <a:gd name="connsiteY21" fmla="*/ 378152 h 1072682"/>
              <a:gd name="connsiteX22" fmla="*/ 2784475 w 5882481"/>
              <a:gd name="connsiteY22" fmla="*/ 397201 h 1072682"/>
              <a:gd name="connsiteX23" fmla="*/ 2806700 w 5882481"/>
              <a:gd name="connsiteY23" fmla="*/ 435301 h 1072682"/>
              <a:gd name="connsiteX24" fmla="*/ 2835275 w 5882481"/>
              <a:gd name="connsiteY24" fmla="*/ 467051 h 1072682"/>
              <a:gd name="connsiteX25" fmla="*/ 2854325 w 5882481"/>
              <a:gd name="connsiteY25" fmla="*/ 489276 h 1072682"/>
              <a:gd name="connsiteX26" fmla="*/ 2886075 w 5882481"/>
              <a:gd name="connsiteY26" fmla="*/ 498801 h 1072682"/>
              <a:gd name="connsiteX27" fmla="*/ 3090069 w 5882481"/>
              <a:gd name="connsiteY27" fmla="*/ 494832 h 1072682"/>
              <a:gd name="connsiteX28" fmla="*/ 3411538 w 5882481"/>
              <a:gd name="connsiteY28" fmla="*/ 494832 h 1072682"/>
              <a:gd name="connsiteX29" fmla="*/ 3435350 w 5882481"/>
              <a:gd name="connsiteY29" fmla="*/ 497214 h 1072682"/>
              <a:gd name="connsiteX30" fmla="*/ 3452019 w 5882481"/>
              <a:gd name="connsiteY30" fmla="*/ 506739 h 1072682"/>
              <a:gd name="connsiteX31" fmla="*/ 3494881 w 5882481"/>
              <a:gd name="connsiteY31" fmla="*/ 542457 h 1072682"/>
              <a:gd name="connsiteX32" fmla="*/ 3530600 w 5882481"/>
              <a:gd name="connsiteY32" fmla="*/ 578176 h 1072682"/>
              <a:gd name="connsiteX33" fmla="*/ 3573462 w 5882481"/>
              <a:gd name="connsiteY33" fmla="*/ 597226 h 1072682"/>
              <a:gd name="connsiteX34" fmla="*/ 3621088 w 5882481"/>
              <a:gd name="connsiteY34" fmla="*/ 599607 h 1072682"/>
              <a:gd name="connsiteX35" fmla="*/ 4073526 w 5882481"/>
              <a:gd name="connsiteY35" fmla="*/ 599607 h 1072682"/>
              <a:gd name="connsiteX36" fmla="*/ 4111626 w 5882481"/>
              <a:gd name="connsiteY36" fmla="*/ 604370 h 1072682"/>
              <a:gd name="connsiteX37" fmla="*/ 4147344 w 5882481"/>
              <a:gd name="connsiteY37" fmla="*/ 618658 h 1072682"/>
              <a:gd name="connsiteX38" fmla="*/ 4171156 w 5882481"/>
              <a:gd name="connsiteY38" fmla="*/ 642470 h 1072682"/>
              <a:gd name="connsiteX39" fmla="*/ 4190206 w 5882481"/>
              <a:gd name="connsiteY39" fmla="*/ 654376 h 1072682"/>
              <a:gd name="connsiteX40" fmla="*/ 4214020 w 5882481"/>
              <a:gd name="connsiteY40" fmla="*/ 661520 h 1072682"/>
              <a:gd name="connsiteX41" fmla="*/ 4287838 w 5882481"/>
              <a:gd name="connsiteY41" fmla="*/ 673426 h 1072682"/>
              <a:gd name="connsiteX42" fmla="*/ 4383088 w 5882481"/>
              <a:gd name="connsiteY42" fmla="*/ 690095 h 1072682"/>
              <a:gd name="connsiteX43" fmla="*/ 4433094 w 5882481"/>
              <a:gd name="connsiteY43" fmla="*/ 694858 h 1072682"/>
              <a:gd name="connsiteX44" fmla="*/ 4478338 w 5882481"/>
              <a:gd name="connsiteY44" fmla="*/ 697239 h 1072682"/>
              <a:gd name="connsiteX45" fmla="*/ 4695031 w 5882481"/>
              <a:gd name="connsiteY45" fmla="*/ 692476 h 1072682"/>
              <a:gd name="connsiteX46" fmla="*/ 4747419 w 5882481"/>
              <a:gd name="connsiteY46" fmla="*/ 699620 h 1072682"/>
              <a:gd name="connsiteX47" fmla="*/ 4775200 w 5882481"/>
              <a:gd name="connsiteY47" fmla="*/ 708352 h 1072682"/>
              <a:gd name="connsiteX48" fmla="*/ 4802188 w 5882481"/>
              <a:gd name="connsiteY48" fmla="*/ 725814 h 1072682"/>
              <a:gd name="connsiteX49" fmla="*/ 4842669 w 5882481"/>
              <a:gd name="connsiteY49" fmla="*/ 780582 h 1072682"/>
              <a:gd name="connsiteX50" fmla="*/ 4866481 w 5882481"/>
              <a:gd name="connsiteY50" fmla="*/ 821064 h 1072682"/>
              <a:gd name="connsiteX51" fmla="*/ 4885532 w 5882481"/>
              <a:gd name="connsiteY51" fmla="*/ 849637 h 1072682"/>
              <a:gd name="connsiteX52" fmla="*/ 4909344 w 5882481"/>
              <a:gd name="connsiteY52" fmla="*/ 866306 h 1072682"/>
              <a:gd name="connsiteX53" fmla="*/ 4961732 w 5882481"/>
              <a:gd name="connsiteY53" fmla="*/ 868688 h 1072682"/>
              <a:gd name="connsiteX54" fmla="*/ 5104606 w 5882481"/>
              <a:gd name="connsiteY54" fmla="*/ 875831 h 1072682"/>
              <a:gd name="connsiteX55" fmla="*/ 5380831 w 5882481"/>
              <a:gd name="connsiteY55" fmla="*/ 885356 h 1072682"/>
              <a:gd name="connsiteX56" fmla="*/ 5437981 w 5882481"/>
              <a:gd name="connsiteY56" fmla="*/ 894881 h 1072682"/>
              <a:gd name="connsiteX57" fmla="*/ 5492750 w 5882481"/>
              <a:gd name="connsiteY57" fmla="*/ 906788 h 1072682"/>
              <a:gd name="connsiteX58" fmla="*/ 5526087 w 5882481"/>
              <a:gd name="connsiteY58" fmla="*/ 937744 h 1072682"/>
              <a:gd name="connsiteX59" fmla="*/ 5552281 w 5882481"/>
              <a:gd name="connsiteY59" fmla="*/ 978225 h 1072682"/>
              <a:gd name="connsiteX60" fmla="*/ 5568950 w 5882481"/>
              <a:gd name="connsiteY60" fmla="*/ 1002038 h 1072682"/>
              <a:gd name="connsiteX61" fmla="*/ 5604669 w 5882481"/>
              <a:gd name="connsiteY61" fmla="*/ 1025850 h 1072682"/>
              <a:gd name="connsiteX62" fmla="*/ 5738019 w 5882481"/>
              <a:gd name="connsiteY62" fmla="*/ 1037756 h 1072682"/>
              <a:gd name="connsiteX63" fmla="*/ 5776119 w 5882481"/>
              <a:gd name="connsiteY63" fmla="*/ 1037756 h 1072682"/>
              <a:gd name="connsiteX64" fmla="*/ 5811838 w 5882481"/>
              <a:gd name="connsiteY64" fmla="*/ 1044900 h 1072682"/>
              <a:gd name="connsiteX65" fmla="*/ 5866606 w 5882481"/>
              <a:gd name="connsiteY65" fmla="*/ 1063950 h 1072682"/>
              <a:gd name="connsiteX66" fmla="*/ 5882481 w 5882481"/>
              <a:gd name="connsiteY66" fmla="*/ 1072682 h 1072682"/>
              <a:gd name="connsiteX0" fmla="*/ 0 w 6163468"/>
              <a:gd name="connsiteY0" fmla="*/ 6677 h 1082207"/>
              <a:gd name="connsiteX1" fmla="*/ 669925 w 6163468"/>
              <a:gd name="connsiteY1" fmla="*/ 9852 h 1082207"/>
              <a:gd name="connsiteX2" fmla="*/ 698500 w 6163468"/>
              <a:gd name="connsiteY2" fmla="*/ 22551 h 1082207"/>
              <a:gd name="connsiteX3" fmla="*/ 730250 w 6163468"/>
              <a:gd name="connsiteY3" fmla="*/ 44777 h 1082207"/>
              <a:gd name="connsiteX4" fmla="*/ 777875 w 6163468"/>
              <a:gd name="connsiteY4" fmla="*/ 95577 h 1082207"/>
              <a:gd name="connsiteX5" fmla="*/ 800100 w 6163468"/>
              <a:gd name="connsiteY5" fmla="*/ 124152 h 1082207"/>
              <a:gd name="connsiteX6" fmla="*/ 825500 w 6163468"/>
              <a:gd name="connsiteY6" fmla="*/ 143202 h 1082207"/>
              <a:gd name="connsiteX7" fmla="*/ 841375 w 6163468"/>
              <a:gd name="connsiteY7" fmla="*/ 152726 h 1082207"/>
              <a:gd name="connsiteX8" fmla="*/ 866775 w 6163468"/>
              <a:gd name="connsiteY8" fmla="*/ 159076 h 1082207"/>
              <a:gd name="connsiteX9" fmla="*/ 1060450 w 6163468"/>
              <a:gd name="connsiteY9" fmla="*/ 155902 h 1082207"/>
              <a:gd name="connsiteX10" fmla="*/ 1397000 w 6163468"/>
              <a:gd name="connsiteY10" fmla="*/ 159077 h 1082207"/>
              <a:gd name="connsiteX11" fmla="*/ 1438275 w 6163468"/>
              <a:gd name="connsiteY11" fmla="*/ 187652 h 1082207"/>
              <a:gd name="connsiteX12" fmla="*/ 1470025 w 6163468"/>
              <a:gd name="connsiteY12" fmla="*/ 222577 h 1082207"/>
              <a:gd name="connsiteX13" fmla="*/ 1504950 w 6163468"/>
              <a:gd name="connsiteY13" fmla="*/ 238452 h 1082207"/>
              <a:gd name="connsiteX14" fmla="*/ 2082800 w 6163468"/>
              <a:gd name="connsiteY14" fmla="*/ 241627 h 1082207"/>
              <a:gd name="connsiteX15" fmla="*/ 2105025 w 6163468"/>
              <a:gd name="connsiteY15" fmla="*/ 257501 h 1082207"/>
              <a:gd name="connsiteX16" fmla="*/ 2120900 w 6163468"/>
              <a:gd name="connsiteY16" fmla="*/ 276552 h 1082207"/>
              <a:gd name="connsiteX17" fmla="*/ 2133600 w 6163468"/>
              <a:gd name="connsiteY17" fmla="*/ 317827 h 1082207"/>
              <a:gd name="connsiteX18" fmla="*/ 2159000 w 6163468"/>
              <a:gd name="connsiteY18" fmla="*/ 336877 h 1082207"/>
              <a:gd name="connsiteX19" fmla="*/ 2193925 w 6163468"/>
              <a:gd name="connsiteY19" fmla="*/ 346402 h 1082207"/>
              <a:gd name="connsiteX20" fmla="*/ 2730500 w 6163468"/>
              <a:gd name="connsiteY20" fmla="*/ 362276 h 1082207"/>
              <a:gd name="connsiteX21" fmla="*/ 2762250 w 6163468"/>
              <a:gd name="connsiteY21" fmla="*/ 378152 h 1082207"/>
              <a:gd name="connsiteX22" fmla="*/ 2784475 w 6163468"/>
              <a:gd name="connsiteY22" fmla="*/ 397201 h 1082207"/>
              <a:gd name="connsiteX23" fmla="*/ 2806700 w 6163468"/>
              <a:gd name="connsiteY23" fmla="*/ 435301 h 1082207"/>
              <a:gd name="connsiteX24" fmla="*/ 2835275 w 6163468"/>
              <a:gd name="connsiteY24" fmla="*/ 467051 h 1082207"/>
              <a:gd name="connsiteX25" fmla="*/ 2854325 w 6163468"/>
              <a:gd name="connsiteY25" fmla="*/ 489276 h 1082207"/>
              <a:gd name="connsiteX26" fmla="*/ 2886075 w 6163468"/>
              <a:gd name="connsiteY26" fmla="*/ 498801 h 1082207"/>
              <a:gd name="connsiteX27" fmla="*/ 3090069 w 6163468"/>
              <a:gd name="connsiteY27" fmla="*/ 494832 h 1082207"/>
              <a:gd name="connsiteX28" fmla="*/ 3411538 w 6163468"/>
              <a:gd name="connsiteY28" fmla="*/ 494832 h 1082207"/>
              <a:gd name="connsiteX29" fmla="*/ 3435350 w 6163468"/>
              <a:gd name="connsiteY29" fmla="*/ 497214 h 1082207"/>
              <a:gd name="connsiteX30" fmla="*/ 3452019 w 6163468"/>
              <a:gd name="connsiteY30" fmla="*/ 506739 h 1082207"/>
              <a:gd name="connsiteX31" fmla="*/ 3494881 w 6163468"/>
              <a:gd name="connsiteY31" fmla="*/ 542457 h 1082207"/>
              <a:gd name="connsiteX32" fmla="*/ 3530600 w 6163468"/>
              <a:gd name="connsiteY32" fmla="*/ 578176 h 1082207"/>
              <a:gd name="connsiteX33" fmla="*/ 3573462 w 6163468"/>
              <a:gd name="connsiteY33" fmla="*/ 597226 h 1082207"/>
              <a:gd name="connsiteX34" fmla="*/ 3621088 w 6163468"/>
              <a:gd name="connsiteY34" fmla="*/ 599607 h 1082207"/>
              <a:gd name="connsiteX35" fmla="*/ 4073526 w 6163468"/>
              <a:gd name="connsiteY35" fmla="*/ 599607 h 1082207"/>
              <a:gd name="connsiteX36" fmla="*/ 4111626 w 6163468"/>
              <a:gd name="connsiteY36" fmla="*/ 604370 h 1082207"/>
              <a:gd name="connsiteX37" fmla="*/ 4147344 w 6163468"/>
              <a:gd name="connsiteY37" fmla="*/ 618658 h 1082207"/>
              <a:gd name="connsiteX38" fmla="*/ 4171156 w 6163468"/>
              <a:gd name="connsiteY38" fmla="*/ 642470 h 1082207"/>
              <a:gd name="connsiteX39" fmla="*/ 4190206 w 6163468"/>
              <a:gd name="connsiteY39" fmla="*/ 654376 h 1082207"/>
              <a:gd name="connsiteX40" fmla="*/ 4214020 w 6163468"/>
              <a:gd name="connsiteY40" fmla="*/ 661520 h 1082207"/>
              <a:gd name="connsiteX41" fmla="*/ 4287838 w 6163468"/>
              <a:gd name="connsiteY41" fmla="*/ 673426 h 1082207"/>
              <a:gd name="connsiteX42" fmla="*/ 4383088 w 6163468"/>
              <a:gd name="connsiteY42" fmla="*/ 690095 h 1082207"/>
              <a:gd name="connsiteX43" fmla="*/ 4433094 w 6163468"/>
              <a:gd name="connsiteY43" fmla="*/ 694858 h 1082207"/>
              <a:gd name="connsiteX44" fmla="*/ 4478338 w 6163468"/>
              <a:gd name="connsiteY44" fmla="*/ 697239 h 1082207"/>
              <a:gd name="connsiteX45" fmla="*/ 4695031 w 6163468"/>
              <a:gd name="connsiteY45" fmla="*/ 692476 h 1082207"/>
              <a:gd name="connsiteX46" fmla="*/ 4747419 w 6163468"/>
              <a:gd name="connsiteY46" fmla="*/ 699620 h 1082207"/>
              <a:gd name="connsiteX47" fmla="*/ 4775200 w 6163468"/>
              <a:gd name="connsiteY47" fmla="*/ 708352 h 1082207"/>
              <a:gd name="connsiteX48" fmla="*/ 4802188 w 6163468"/>
              <a:gd name="connsiteY48" fmla="*/ 725814 h 1082207"/>
              <a:gd name="connsiteX49" fmla="*/ 4842669 w 6163468"/>
              <a:gd name="connsiteY49" fmla="*/ 780582 h 1082207"/>
              <a:gd name="connsiteX50" fmla="*/ 4866481 w 6163468"/>
              <a:gd name="connsiteY50" fmla="*/ 821064 h 1082207"/>
              <a:gd name="connsiteX51" fmla="*/ 4885532 w 6163468"/>
              <a:gd name="connsiteY51" fmla="*/ 849637 h 1082207"/>
              <a:gd name="connsiteX52" fmla="*/ 4909344 w 6163468"/>
              <a:gd name="connsiteY52" fmla="*/ 866306 h 1082207"/>
              <a:gd name="connsiteX53" fmla="*/ 4961732 w 6163468"/>
              <a:gd name="connsiteY53" fmla="*/ 868688 h 1082207"/>
              <a:gd name="connsiteX54" fmla="*/ 5104606 w 6163468"/>
              <a:gd name="connsiteY54" fmla="*/ 875831 h 1082207"/>
              <a:gd name="connsiteX55" fmla="*/ 5380831 w 6163468"/>
              <a:gd name="connsiteY55" fmla="*/ 885356 h 1082207"/>
              <a:gd name="connsiteX56" fmla="*/ 5437981 w 6163468"/>
              <a:gd name="connsiteY56" fmla="*/ 894881 h 1082207"/>
              <a:gd name="connsiteX57" fmla="*/ 5492750 w 6163468"/>
              <a:gd name="connsiteY57" fmla="*/ 906788 h 1082207"/>
              <a:gd name="connsiteX58" fmla="*/ 5526087 w 6163468"/>
              <a:gd name="connsiteY58" fmla="*/ 937744 h 1082207"/>
              <a:gd name="connsiteX59" fmla="*/ 5552281 w 6163468"/>
              <a:gd name="connsiteY59" fmla="*/ 978225 h 1082207"/>
              <a:gd name="connsiteX60" fmla="*/ 5568950 w 6163468"/>
              <a:gd name="connsiteY60" fmla="*/ 1002038 h 1082207"/>
              <a:gd name="connsiteX61" fmla="*/ 5604669 w 6163468"/>
              <a:gd name="connsiteY61" fmla="*/ 1025850 h 1082207"/>
              <a:gd name="connsiteX62" fmla="*/ 5738019 w 6163468"/>
              <a:gd name="connsiteY62" fmla="*/ 1037756 h 1082207"/>
              <a:gd name="connsiteX63" fmla="*/ 5776119 w 6163468"/>
              <a:gd name="connsiteY63" fmla="*/ 1037756 h 1082207"/>
              <a:gd name="connsiteX64" fmla="*/ 5811838 w 6163468"/>
              <a:gd name="connsiteY64" fmla="*/ 1044900 h 1082207"/>
              <a:gd name="connsiteX65" fmla="*/ 5866606 w 6163468"/>
              <a:gd name="connsiteY65" fmla="*/ 1063950 h 1082207"/>
              <a:gd name="connsiteX66" fmla="*/ 6163468 w 6163468"/>
              <a:gd name="connsiteY66" fmla="*/ 1082207 h 1082207"/>
              <a:gd name="connsiteX0" fmla="*/ 0 w 6682581"/>
              <a:gd name="connsiteY0" fmla="*/ 6677 h 1160788"/>
              <a:gd name="connsiteX1" fmla="*/ 669925 w 6682581"/>
              <a:gd name="connsiteY1" fmla="*/ 9852 h 1160788"/>
              <a:gd name="connsiteX2" fmla="*/ 698500 w 6682581"/>
              <a:gd name="connsiteY2" fmla="*/ 22551 h 1160788"/>
              <a:gd name="connsiteX3" fmla="*/ 730250 w 6682581"/>
              <a:gd name="connsiteY3" fmla="*/ 44777 h 1160788"/>
              <a:gd name="connsiteX4" fmla="*/ 777875 w 6682581"/>
              <a:gd name="connsiteY4" fmla="*/ 95577 h 1160788"/>
              <a:gd name="connsiteX5" fmla="*/ 800100 w 6682581"/>
              <a:gd name="connsiteY5" fmla="*/ 124152 h 1160788"/>
              <a:gd name="connsiteX6" fmla="*/ 825500 w 6682581"/>
              <a:gd name="connsiteY6" fmla="*/ 143202 h 1160788"/>
              <a:gd name="connsiteX7" fmla="*/ 841375 w 6682581"/>
              <a:gd name="connsiteY7" fmla="*/ 152726 h 1160788"/>
              <a:gd name="connsiteX8" fmla="*/ 866775 w 6682581"/>
              <a:gd name="connsiteY8" fmla="*/ 159076 h 1160788"/>
              <a:gd name="connsiteX9" fmla="*/ 1060450 w 6682581"/>
              <a:gd name="connsiteY9" fmla="*/ 155902 h 1160788"/>
              <a:gd name="connsiteX10" fmla="*/ 1397000 w 6682581"/>
              <a:gd name="connsiteY10" fmla="*/ 159077 h 1160788"/>
              <a:gd name="connsiteX11" fmla="*/ 1438275 w 6682581"/>
              <a:gd name="connsiteY11" fmla="*/ 187652 h 1160788"/>
              <a:gd name="connsiteX12" fmla="*/ 1470025 w 6682581"/>
              <a:gd name="connsiteY12" fmla="*/ 222577 h 1160788"/>
              <a:gd name="connsiteX13" fmla="*/ 1504950 w 6682581"/>
              <a:gd name="connsiteY13" fmla="*/ 238452 h 1160788"/>
              <a:gd name="connsiteX14" fmla="*/ 2082800 w 6682581"/>
              <a:gd name="connsiteY14" fmla="*/ 241627 h 1160788"/>
              <a:gd name="connsiteX15" fmla="*/ 2105025 w 6682581"/>
              <a:gd name="connsiteY15" fmla="*/ 257501 h 1160788"/>
              <a:gd name="connsiteX16" fmla="*/ 2120900 w 6682581"/>
              <a:gd name="connsiteY16" fmla="*/ 276552 h 1160788"/>
              <a:gd name="connsiteX17" fmla="*/ 2133600 w 6682581"/>
              <a:gd name="connsiteY17" fmla="*/ 317827 h 1160788"/>
              <a:gd name="connsiteX18" fmla="*/ 2159000 w 6682581"/>
              <a:gd name="connsiteY18" fmla="*/ 336877 h 1160788"/>
              <a:gd name="connsiteX19" fmla="*/ 2193925 w 6682581"/>
              <a:gd name="connsiteY19" fmla="*/ 346402 h 1160788"/>
              <a:gd name="connsiteX20" fmla="*/ 2730500 w 6682581"/>
              <a:gd name="connsiteY20" fmla="*/ 362276 h 1160788"/>
              <a:gd name="connsiteX21" fmla="*/ 2762250 w 6682581"/>
              <a:gd name="connsiteY21" fmla="*/ 378152 h 1160788"/>
              <a:gd name="connsiteX22" fmla="*/ 2784475 w 6682581"/>
              <a:gd name="connsiteY22" fmla="*/ 397201 h 1160788"/>
              <a:gd name="connsiteX23" fmla="*/ 2806700 w 6682581"/>
              <a:gd name="connsiteY23" fmla="*/ 435301 h 1160788"/>
              <a:gd name="connsiteX24" fmla="*/ 2835275 w 6682581"/>
              <a:gd name="connsiteY24" fmla="*/ 467051 h 1160788"/>
              <a:gd name="connsiteX25" fmla="*/ 2854325 w 6682581"/>
              <a:gd name="connsiteY25" fmla="*/ 489276 h 1160788"/>
              <a:gd name="connsiteX26" fmla="*/ 2886075 w 6682581"/>
              <a:gd name="connsiteY26" fmla="*/ 498801 h 1160788"/>
              <a:gd name="connsiteX27" fmla="*/ 3090069 w 6682581"/>
              <a:gd name="connsiteY27" fmla="*/ 494832 h 1160788"/>
              <a:gd name="connsiteX28" fmla="*/ 3411538 w 6682581"/>
              <a:gd name="connsiteY28" fmla="*/ 494832 h 1160788"/>
              <a:gd name="connsiteX29" fmla="*/ 3435350 w 6682581"/>
              <a:gd name="connsiteY29" fmla="*/ 497214 h 1160788"/>
              <a:gd name="connsiteX30" fmla="*/ 3452019 w 6682581"/>
              <a:gd name="connsiteY30" fmla="*/ 506739 h 1160788"/>
              <a:gd name="connsiteX31" fmla="*/ 3494881 w 6682581"/>
              <a:gd name="connsiteY31" fmla="*/ 542457 h 1160788"/>
              <a:gd name="connsiteX32" fmla="*/ 3530600 w 6682581"/>
              <a:gd name="connsiteY32" fmla="*/ 578176 h 1160788"/>
              <a:gd name="connsiteX33" fmla="*/ 3573462 w 6682581"/>
              <a:gd name="connsiteY33" fmla="*/ 597226 h 1160788"/>
              <a:gd name="connsiteX34" fmla="*/ 3621088 w 6682581"/>
              <a:gd name="connsiteY34" fmla="*/ 599607 h 1160788"/>
              <a:gd name="connsiteX35" fmla="*/ 4073526 w 6682581"/>
              <a:gd name="connsiteY35" fmla="*/ 599607 h 1160788"/>
              <a:gd name="connsiteX36" fmla="*/ 4111626 w 6682581"/>
              <a:gd name="connsiteY36" fmla="*/ 604370 h 1160788"/>
              <a:gd name="connsiteX37" fmla="*/ 4147344 w 6682581"/>
              <a:gd name="connsiteY37" fmla="*/ 618658 h 1160788"/>
              <a:gd name="connsiteX38" fmla="*/ 4171156 w 6682581"/>
              <a:gd name="connsiteY38" fmla="*/ 642470 h 1160788"/>
              <a:gd name="connsiteX39" fmla="*/ 4190206 w 6682581"/>
              <a:gd name="connsiteY39" fmla="*/ 654376 h 1160788"/>
              <a:gd name="connsiteX40" fmla="*/ 4214020 w 6682581"/>
              <a:gd name="connsiteY40" fmla="*/ 661520 h 1160788"/>
              <a:gd name="connsiteX41" fmla="*/ 4287838 w 6682581"/>
              <a:gd name="connsiteY41" fmla="*/ 673426 h 1160788"/>
              <a:gd name="connsiteX42" fmla="*/ 4383088 w 6682581"/>
              <a:gd name="connsiteY42" fmla="*/ 690095 h 1160788"/>
              <a:gd name="connsiteX43" fmla="*/ 4433094 w 6682581"/>
              <a:gd name="connsiteY43" fmla="*/ 694858 h 1160788"/>
              <a:gd name="connsiteX44" fmla="*/ 4478338 w 6682581"/>
              <a:gd name="connsiteY44" fmla="*/ 697239 h 1160788"/>
              <a:gd name="connsiteX45" fmla="*/ 4695031 w 6682581"/>
              <a:gd name="connsiteY45" fmla="*/ 692476 h 1160788"/>
              <a:gd name="connsiteX46" fmla="*/ 4747419 w 6682581"/>
              <a:gd name="connsiteY46" fmla="*/ 699620 h 1160788"/>
              <a:gd name="connsiteX47" fmla="*/ 4775200 w 6682581"/>
              <a:gd name="connsiteY47" fmla="*/ 708352 h 1160788"/>
              <a:gd name="connsiteX48" fmla="*/ 4802188 w 6682581"/>
              <a:gd name="connsiteY48" fmla="*/ 725814 h 1160788"/>
              <a:gd name="connsiteX49" fmla="*/ 4842669 w 6682581"/>
              <a:gd name="connsiteY49" fmla="*/ 780582 h 1160788"/>
              <a:gd name="connsiteX50" fmla="*/ 4866481 w 6682581"/>
              <a:gd name="connsiteY50" fmla="*/ 821064 h 1160788"/>
              <a:gd name="connsiteX51" fmla="*/ 4885532 w 6682581"/>
              <a:gd name="connsiteY51" fmla="*/ 849637 h 1160788"/>
              <a:gd name="connsiteX52" fmla="*/ 4909344 w 6682581"/>
              <a:gd name="connsiteY52" fmla="*/ 866306 h 1160788"/>
              <a:gd name="connsiteX53" fmla="*/ 4961732 w 6682581"/>
              <a:gd name="connsiteY53" fmla="*/ 868688 h 1160788"/>
              <a:gd name="connsiteX54" fmla="*/ 5104606 w 6682581"/>
              <a:gd name="connsiteY54" fmla="*/ 875831 h 1160788"/>
              <a:gd name="connsiteX55" fmla="*/ 5380831 w 6682581"/>
              <a:gd name="connsiteY55" fmla="*/ 885356 h 1160788"/>
              <a:gd name="connsiteX56" fmla="*/ 5437981 w 6682581"/>
              <a:gd name="connsiteY56" fmla="*/ 894881 h 1160788"/>
              <a:gd name="connsiteX57" fmla="*/ 5492750 w 6682581"/>
              <a:gd name="connsiteY57" fmla="*/ 906788 h 1160788"/>
              <a:gd name="connsiteX58" fmla="*/ 5526087 w 6682581"/>
              <a:gd name="connsiteY58" fmla="*/ 937744 h 1160788"/>
              <a:gd name="connsiteX59" fmla="*/ 5552281 w 6682581"/>
              <a:gd name="connsiteY59" fmla="*/ 978225 h 1160788"/>
              <a:gd name="connsiteX60" fmla="*/ 5568950 w 6682581"/>
              <a:gd name="connsiteY60" fmla="*/ 1002038 h 1160788"/>
              <a:gd name="connsiteX61" fmla="*/ 5604669 w 6682581"/>
              <a:gd name="connsiteY61" fmla="*/ 1025850 h 1160788"/>
              <a:gd name="connsiteX62" fmla="*/ 5738019 w 6682581"/>
              <a:gd name="connsiteY62" fmla="*/ 1037756 h 1160788"/>
              <a:gd name="connsiteX63" fmla="*/ 5776119 w 6682581"/>
              <a:gd name="connsiteY63" fmla="*/ 1037756 h 1160788"/>
              <a:gd name="connsiteX64" fmla="*/ 5811838 w 6682581"/>
              <a:gd name="connsiteY64" fmla="*/ 1044900 h 1160788"/>
              <a:gd name="connsiteX65" fmla="*/ 5866606 w 6682581"/>
              <a:gd name="connsiteY65" fmla="*/ 1063950 h 1160788"/>
              <a:gd name="connsiteX66" fmla="*/ 6682581 w 6682581"/>
              <a:gd name="connsiteY66" fmla="*/ 1160788 h 1160788"/>
              <a:gd name="connsiteX0" fmla="*/ 0 w 6682581"/>
              <a:gd name="connsiteY0" fmla="*/ 6677 h 1160788"/>
              <a:gd name="connsiteX1" fmla="*/ 669925 w 6682581"/>
              <a:gd name="connsiteY1" fmla="*/ 9852 h 1160788"/>
              <a:gd name="connsiteX2" fmla="*/ 698500 w 6682581"/>
              <a:gd name="connsiteY2" fmla="*/ 22551 h 1160788"/>
              <a:gd name="connsiteX3" fmla="*/ 730250 w 6682581"/>
              <a:gd name="connsiteY3" fmla="*/ 44777 h 1160788"/>
              <a:gd name="connsiteX4" fmla="*/ 777875 w 6682581"/>
              <a:gd name="connsiteY4" fmla="*/ 95577 h 1160788"/>
              <a:gd name="connsiteX5" fmla="*/ 800100 w 6682581"/>
              <a:gd name="connsiteY5" fmla="*/ 124152 h 1160788"/>
              <a:gd name="connsiteX6" fmla="*/ 825500 w 6682581"/>
              <a:gd name="connsiteY6" fmla="*/ 143202 h 1160788"/>
              <a:gd name="connsiteX7" fmla="*/ 841375 w 6682581"/>
              <a:gd name="connsiteY7" fmla="*/ 152726 h 1160788"/>
              <a:gd name="connsiteX8" fmla="*/ 866775 w 6682581"/>
              <a:gd name="connsiteY8" fmla="*/ 159076 h 1160788"/>
              <a:gd name="connsiteX9" fmla="*/ 1060450 w 6682581"/>
              <a:gd name="connsiteY9" fmla="*/ 155902 h 1160788"/>
              <a:gd name="connsiteX10" fmla="*/ 1397000 w 6682581"/>
              <a:gd name="connsiteY10" fmla="*/ 159077 h 1160788"/>
              <a:gd name="connsiteX11" fmla="*/ 1438275 w 6682581"/>
              <a:gd name="connsiteY11" fmla="*/ 187652 h 1160788"/>
              <a:gd name="connsiteX12" fmla="*/ 1470025 w 6682581"/>
              <a:gd name="connsiteY12" fmla="*/ 222577 h 1160788"/>
              <a:gd name="connsiteX13" fmla="*/ 1504950 w 6682581"/>
              <a:gd name="connsiteY13" fmla="*/ 238452 h 1160788"/>
              <a:gd name="connsiteX14" fmla="*/ 2082800 w 6682581"/>
              <a:gd name="connsiteY14" fmla="*/ 241627 h 1160788"/>
              <a:gd name="connsiteX15" fmla="*/ 2105025 w 6682581"/>
              <a:gd name="connsiteY15" fmla="*/ 257501 h 1160788"/>
              <a:gd name="connsiteX16" fmla="*/ 2120900 w 6682581"/>
              <a:gd name="connsiteY16" fmla="*/ 276552 h 1160788"/>
              <a:gd name="connsiteX17" fmla="*/ 2133600 w 6682581"/>
              <a:gd name="connsiteY17" fmla="*/ 317827 h 1160788"/>
              <a:gd name="connsiteX18" fmla="*/ 2159000 w 6682581"/>
              <a:gd name="connsiteY18" fmla="*/ 336877 h 1160788"/>
              <a:gd name="connsiteX19" fmla="*/ 2193925 w 6682581"/>
              <a:gd name="connsiteY19" fmla="*/ 346402 h 1160788"/>
              <a:gd name="connsiteX20" fmla="*/ 2730500 w 6682581"/>
              <a:gd name="connsiteY20" fmla="*/ 362276 h 1160788"/>
              <a:gd name="connsiteX21" fmla="*/ 2762250 w 6682581"/>
              <a:gd name="connsiteY21" fmla="*/ 378152 h 1160788"/>
              <a:gd name="connsiteX22" fmla="*/ 2784475 w 6682581"/>
              <a:gd name="connsiteY22" fmla="*/ 397201 h 1160788"/>
              <a:gd name="connsiteX23" fmla="*/ 2806700 w 6682581"/>
              <a:gd name="connsiteY23" fmla="*/ 435301 h 1160788"/>
              <a:gd name="connsiteX24" fmla="*/ 2835275 w 6682581"/>
              <a:gd name="connsiteY24" fmla="*/ 467051 h 1160788"/>
              <a:gd name="connsiteX25" fmla="*/ 2854325 w 6682581"/>
              <a:gd name="connsiteY25" fmla="*/ 489276 h 1160788"/>
              <a:gd name="connsiteX26" fmla="*/ 2886075 w 6682581"/>
              <a:gd name="connsiteY26" fmla="*/ 498801 h 1160788"/>
              <a:gd name="connsiteX27" fmla="*/ 3090069 w 6682581"/>
              <a:gd name="connsiteY27" fmla="*/ 494832 h 1160788"/>
              <a:gd name="connsiteX28" fmla="*/ 3411538 w 6682581"/>
              <a:gd name="connsiteY28" fmla="*/ 494832 h 1160788"/>
              <a:gd name="connsiteX29" fmla="*/ 3435350 w 6682581"/>
              <a:gd name="connsiteY29" fmla="*/ 497214 h 1160788"/>
              <a:gd name="connsiteX30" fmla="*/ 3452019 w 6682581"/>
              <a:gd name="connsiteY30" fmla="*/ 506739 h 1160788"/>
              <a:gd name="connsiteX31" fmla="*/ 3494881 w 6682581"/>
              <a:gd name="connsiteY31" fmla="*/ 542457 h 1160788"/>
              <a:gd name="connsiteX32" fmla="*/ 3530600 w 6682581"/>
              <a:gd name="connsiteY32" fmla="*/ 578176 h 1160788"/>
              <a:gd name="connsiteX33" fmla="*/ 3573462 w 6682581"/>
              <a:gd name="connsiteY33" fmla="*/ 597226 h 1160788"/>
              <a:gd name="connsiteX34" fmla="*/ 3621088 w 6682581"/>
              <a:gd name="connsiteY34" fmla="*/ 599607 h 1160788"/>
              <a:gd name="connsiteX35" fmla="*/ 4073526 w 6682581"/>
              <a:gd name="connsiteY35" fmla="*/ 599607 h 1160788"/>
              <a:gd name="connsiteX36" fmla="*/ 4111626 w 6682581"/>
              <a:gd name="connsiteY36" fmla="*/ 604370 h 1160788"/>
              <a:gd name="connsiteX37" fmla="*/ 4147344 w 6682581"/>
              <a:gd name="connsiteY37" fmla="*/ 618658 h 1160788"/>
              <a:gd name="connsiteX38" fmla="*/ 4171156 w 6682581"/>
              <a:gd name="connsiteY38" fmla="*/ 642470 h 1160788"/>
              <a:gd name="connsiteX39" fmla="*/ 4190206 w 6682581"/>
              <a:gd name="connsiteY39" fmla="*/ 654376 h 1160788"/>
              <a:gd name="connsiteX40" fmla="*/ 4214020 w 6682581"/>
              <a:gd name="connsiteY40" fmla="*/ 661520 h 1160788"/>
              <a:gd name="connsiteX41" fmla="*/ 4287838 w 6682581"/>
              <a:gd name="connsiteY41" fmla="*/ 673426 h 1160788"/>
              <a:gd name="connsiteX42" fmla="*/ 4383088 w 6682581"/>
              <a:gd name="connsiteY42" fmla="*/ 690095 h 1160788"/>
              <a:gd name="connsiteX43" fmla="*/ 4433094 w 6682581"/>
              <a:gd name="connsiteY43" fmla="*/ 694858 h 1160788"/>
              <a:gd name="connsiteX44" fmla="*/ 4478338 w 6682581"/>
              <a:gd name="connsiteY44" fmla="*/ 697239 h 1160788"/>
              <a:gd name="connsiteX45" fmla="*/ 4695031 w 6682581"/>
              <a:gd name="connsiteY45" fmla="*/ 692476 h 1160788"/>
              <a:gd name="connsiteX46" fmla="*/ 4747419 w 6682581"/>
              <a:gd name="connsiteY46" fmla="*/ 699620 h 1160788"/>
              <a:gd name="connsiteX47" fmla="*/ 4775200 w 6682581"/>
              <a:gd name="connsiteY47" fmla="*/ 708352 h 1160788"/>
              <a:gd name="connsiteX48" fmla="*/ 4802188 w 6682581"/>
              <a:gd name="connsiteY48" fmla="*/ 725814 h 1160788"/>
              <a:gd name="connsiteX49" fmla="*/ 4842669 w 6682581"/>
              <a:gd name="connsiteY49" fmla="*/ 780582 h 1160788"/>
              <a:gd name="connsiteX50" fmla="*/ 4866481 w 6682581"/>
              <a:gd name="connsiteY50" fmla="*/ 821064 h 1160788"/>
              <a:gd name="connsiteX51" fmla="*/ 4885532 w 6682581"/>
              <a:gd name="connsiteY51" fmla="*/ 849637 h 1160788"/>
              <a:gd name="connsiteX52" fmla="*/ 4909344 w 6682581"/>
              <a:gd name="connsiteY52" fmla="*/ 866306 h 1160788"/>
              <a:gd name="connsiteX53" fmla="*/ 4961732 w 6682581"/>
              <a:gd name="connsiteY53" fmla="*/ 868688 h 1160788"/>
              <a:gd name="connsiteX54" fmla="*/ 5104606 w 6682581"/>
              <a:gd name="connsiteY54" fmla="*/ 875831 h 1160788"/>
              <a:gd name="connsiteX55" fmla="*/ 5380831 w 6682581"/>
              <a:gd name="connsiteY55" fmla="*/ 885356 h 1160788"/>
              <a:gd name="connsiteX56" fmla="*/ 5437981 w 6682581"/>
              <a:gd name="connsiteY56" fmla="*/ 894881 h 1160788"/>
              <a:gd name="connsiteX57" fmla="*/ 5492750 w 6682581"/>
              <a:gd name="connsiteY57" fmla="*/ 906788 h 1160788"/>
              <a:gd name="connsiteX58" fmla="*/ 5526087 w 6682581"/>
              <a:gd name="connsiteY58" fmla="*/ 937744 h 1160788"/>
              <a:gd name="connsiteX59" fmla="*/ 5552281 w 6682581"/>
              <a:gd name="connsiteY59" fmla="*/ 978225 h 1160788"/>
              <a:gd name="connsiteX60" fmla="*/ 5568950 w 6682581"/>
              <a:gd name="connsiteY60" fmla="*/ 1002038 h 1160788"/>
              <a:gd name="connsiteX61" fmla="*/ 5604669 w 6682581"/>
              <a:gd name="connsiteY61" fmla="*/ 1025850 h 1160788"/>
              <a:gd name="connsiteX62" fmla="*/ 5738019 w 6682581"/>
              <a:gd name="connsiteY62" fmla="*/ 1037756 h 1160788"/>
              <a:gd name="connsiteX63" fmla="*/ 5776119 w 6682581"/>
              <a:gd name="connsiteY63" fmla="*/ 1037756 h 1160788"/>
              <a:gd name="connsiteX64" fmla="*/ 5811838 w 6682581"/>
              <a:gd name="connsiteY64" fmla="*/ 1044900 h 1160788"/>
              <a:gd name="connsiteX65" fmla="*/ 5866606 w 6682581"/>
              <a:gd name="connsiteY65" fmla="*/ 1063950 h 1160788"/>
              <a:gd name="connsiteX66" fmla="*/ 6128543 w 6682581"/>
              <a:gd name="connsiteY66" fmla="*/ 1073474 h 1160788"/>
              <a:gd name="connsiteX67" fmla="*/ 6682581 w 6682581"/>
              <a:gd name="connsiteY67" fmla="*/ 1160788 h 1160788"/>
              <a:gd name="connsiteX0" fmla="*/ 0 w 6682581"/>
              <a:gd name="connsiteY0" fmla="*/ 6677 h 1160788"/>
              <a:gd name="connsiteX1" fmla="*/ 669925 w 6682581"/>
              <a:gd name="connsiteY1" fmla="*/ 9852 h 1160788"/>
              <a:gd name="connsiteX2" fmla="*/ 698500 w 6682581"/>
              <a:gd name="connsiteY2" fmla="*/ 22551 h 1160788"/>
              <a:gd name="connsiteX3" fmla="*/ 730250 w 6682581"/>
              <a:gd name="connsiteY3" fmla="*/ 44777 h 1160788"/>
              <a:gd name="connsiteX4" fmla="*/ 777875 w 6682581"/>
              <a:gd name="connsiteY4" fmla="*/ 95577 h 1160788"/>
              <a:gd name="connsiteX5" fmla="*/ 800100 w 6682581"/>
              <a:gd name="connsiteY5" fmla="*/ 124152 h 1160788"/>
              <a:gd name="connsiteX6" fmla="*/ 825500 w 6682581"/>
              <a:gd name="connsiteY6" fmla="*/ 143202 h 1160788"/>
              <a:gd name="connsiteX7" fmla="*/ 841375 w 6682581"/>
              <a:gd name="connsiteY7" fmla="*/ 152726 h 1160788"/>
              <a:gd name="connsiteX8" fmla="*/ 866775 w 6682581"/>
              <a:gd name="connsiteY8" fmla="*/ 159076 h 1160788"/>
              <a:gd name="connsiteX9" fmla="*/ 1060450 w 6682581"/>
              <a:gd name="connsiteY9" fmla="*/ 155902 h 1160788"/>
              <a:gd name="connsiteX10" fmla="*/ 1397000 w 6682581"/>
              <a:gd name="connsiteY10" fmla="*/ 159077 h 1160788"/>
              <a:gd name="connsiteX11" fmla="*/ 1438275 w 6682581"/>
              <a:gd name="connsiteY11" fmla="*/ 187652 h 1160788"/>
              <a:gd name="connsiteX12" fmla="*/ 1470025 w 6682581"/>
              <a:gd name="connsiteY12" fmla="*/ 222577 h 1160788"/>
              <a:gd name="connsiteX13" fmla="*/ 1504950 w 6682581"/>
              <a:gd name="connsiteY13" fmla="*/ 238452 h 1160788"/>
              <a:gd name="connsiteX14" fmla="*/ 2082800 w 6682581"/>
              <a:gd name="connsiteY14" fmla="*/ 241627 h 1160788"/>
              <a:gd name="connsiteX15" fmla="*/ 2105025 w 6682581"/>
              <a:gd name="connsiteY15" fmla="*/ 257501 h 1160788"/>
              <a:gd name="connsiteX16" fmla="*/ 2120900 w 6682581"/>
              <a:gd name="connsiteY16" fmla="*/ 276552 h 1160788"/>
              <a:gd name="connsiteX17" fmla="*/ 2133600 w 6682581"/>
              <a:gd name="connsiteY17" fmla="*/ 317827 h 1160788"/>
              <a:gd name="connsiteX18" fmla="*/ 2159000 w 6682581"/>
              <a:gd name="connsiteY18" fmla="*/ 336877 h 1160788"/>
              <a:gd name="connsiteX19" fmla="*/ 2193925 w 6682581"/>
              <a:gd name="connsiteY19" fmla="*/ 346402 h 1160788"/>
              <a:gd name="connsiteX20" fmla="*/ 2730500 w 6682581"/>
              <a:gd name="connsiteY20" fmla="*/ 362276 h 1160788"/>
              <a:gd name="connsiteX21" fmla="*/ 2762250 w 6682581"/>
              <a:gd name="connsiteY21" fmla="*/ 378152 h 1160788"/>
              <a:gd name="connsiteX22" fmla="*/ 2784475 w 6682581"/>
              <a:gd name="connsiteY22" fmla="*/ 397201 h 1160788"/>
              <a:gd name="connsiteX23" fmla="*/ 2806700 w 6682581"/>
              <a:gd name="connsiteY23" fmla="*/ 435301 h 1160788"/>
              <a:gd name="connsiteX24" fmla="*/ 2835275 w 6682581"/>
              <a:gd name="connsiteY24" fmla="*/ 467051 h 1160788"/>
              <a:gd name="connsiteX25" fmla="*/ 2854325 w 6682581"/>
              <a:gd name="connsiteY25" fmla="*/ 489276 h 1160788"/>
              <a:gd name="connsiteX26" fmla="*/ 2886075 w 6682581"/>
              <a:gd name="connsiteY26" fmla="*/ 498801 h 1160788"/>
              <a:gd name="connsiteX27" fmla="*/ 3090069 w 6682581"/>
              <a:gd name="connsiteY27" fmla="*/ 494832 h 1160788"/>
              <a:gd name="connsiteX28" fmla="*/ 3411538 w 6682581"/>
              <a:gd name="connsiteY28" fmla="*/ 494832 h 1160788"/>
              <a:gd name="connsiteX29" fmla="*/ 3435350 w 6682581"/>
              <a:gd name="connsiteY29" fmla="*/ 497214 h 1160788"/>
              <a:gd name="connsiteX30" fmla="*/ 3452019 w 6682581"/>
              <a:gd name="connsiteY30" fmla="*/ 506739 h 1160788"/>
              <a:gd name="connsiteX31" fmla="*/ 3494881 w 6682581"/>
              <a:gd name="connsiteY31" fmla="*/ 542457 h 1160788"/>
              <a:gd name="connsiteX32" fmla="*/ 3530600 w 6682581"/>
              <a:gd name="connsiteY32" fmla="*/ 578176 h 1160788"/>
              <a:gd name="connsiteX33" fmla="*/ 3573462 w 6682581"/>
              <a:gd name="connsiteY33" fmla="*/ 597226 h 1160788"/>
              <a:gd name="connsiteX34" fmla="*/ 3621088 w 6682581"/>
              <a:gd name="connsiteY34" fmla="*/ 599607 h 1160788"/>
              <a:gd name="connsiteX35" fmla="*/ 4073526 w 6682581"/>
              <a:gd name="connsiteY35" fmla="*/ 599607 h 1160788"/>
              <a:gd name="connsiteX36" fmla="*/ 4111626 w 6682581"/>
              <a:gd name="connsiteY36" fmla="*/ 604370 h 1160788"/>
              <a:gd name="connsiteX37" fmla="*/ 4147344 w 6682581"/>
              <a:gd name="connsiteY37" fmla="*/ 618658 h 1160788"/>
              <a:gd name="connsiteX38" fmla="*/ 4171156 w 6682581"/>
              <a:gd name="connsiteY38" fmla="*/ 642470 h 1160788"/>
              <a:gd name="connsiteX39" fmla="*/ 4190206 w 6682581"/>
              <a:gd name="connsiteY39" fmla="*/ 654376 h 1160788"/>
              <a:gd name="connsiteX40" fmla="*/ 4214020 w 6682581"/>
              <a:gd name="connsiteY40" fmla="*/ 661520 h 1160788"/>
              <a:gd name="connsiteX41" fmla="*/ 4287838 w 6682581"/>
              <a:gd name="connsiteY41" fmla="*/ 673426 h 1160788"/>
              <a:gd name="connsiteX42" fmla="*/ 4383088 w 6682581"/>
              <a:gd name="connsiteY42" fmla="*/ 690095 h 1160788"/>
              <a:gd name="connsiteX43" fmla="*/ 4433094 w 6682581"/>
              <a:gd name="connsiteY43" fmla="*/ 694858 h 1160788"/>
              <a:gd name="connsiteX44" fmla="*/ 4478338 w 6682581"/>
              <a:gd name="connsiteY44" fmla="*/ 697239 h 1160788"/>
              <a:gd name="connsiteX45" fmla="*/ 4695031 w 6682581"/>
              <a:gd name="connsiteY45" fmla="*/ 692476 h 1160788"/>
              <a:gd name="connsiteX46" fmla="*/ 4747419 w 6682581"/>
              <a:gd name="connsiteY46" fmla="*/ 699620 h 1160788"/>
              <a:gd name="connsiteX47" fmla="*/ 4775200 w 6682581"/>
              <a:gd name="connsiteY47" fmla="*/ 708352 h 1160788"/>
              <a:gd name="connsiteX48" fmla="*/ 4802188 w 6682581"/>
              <a:gd name="connsiteY48" fmla="*/ 725814 h 1160788"/>
              <a:gd name="connsiteX49" fmla="*/ 4842669 w 6682581"/>
              <a:gd name="connsiteY49" fmla="*/ 780582 h 1160788"/>
              <a:gd name="connsiteX50" fmla="*/ 4866481 w 6682581"/>
              <a:gd name="connsiteY50" fmla="*/ 821064 h 1160788"/>
              <a:gd name="connsiteX51" fmla="*/ 4885532 w 6682581"/>
              <a:gd name="connsiteY51" fmla="*/ 849637 h 1160788"/>
              <a:gd name="connsiteX52" fmla="*/ 4909344 w 6682581"/>
              <a:gd name="connsiteY52" fmla="*/ 866306 h 1160788"/>
              <a:gd name="connsiteX53" fmla="*/ 4961732 w 6682581"/>
              <a:gd name="connsiteY53" fmla="*/ 868688 h 1160788"/>
              <a:gd name="connsiteX54" fmla="*/ 5104606 w 6682581"/>
              <a:gd name="connsiteY54" fmla="*/ 875831 h 1160788"/>
              <a:gd name="connsiteX55" fmla="*/ 5380831 w 6682581"/>
              <a:gd name="connsiteY55" fmla="*/ 885356 h 1160788"/>
              <a:gd name="connsiteX56" fmla="*/ 5437981 w 6682581"/>
              <a:gd name="connsiteY56" fmla="*/ 894881 h 1160788"/>
              <a:gd name="connsiteX57" fmla="*/ 5492750 w 6682581"/>
              <a:gd name="connsiteY57" fmla="*/ 906788 h 1160788"/>
              <a:gd name="connsiteX58" fmla="*/ 5526087 w 6682581"/>
              <a:gd name="connsiteY58" fmla="*/ 937744 h 1160788"/>
              <a:gd name="connsiteX59" fmla="*/ 5552281 w 6682581"/>
              <a:gd name="connsiteY59" fmla="*/ 978225 h 1160788"/>
              <a:gd name="connsiteX60" fmla="*/ 5568950 w 6682581"/>
              <a:gd name="connsiteY60" fmla="*/ 1002038 h 1160788"/>
              <a:gd name="connsiteX61" fmla="*/ 5604669 w 6682581"/>
              <a:gd name="connsiteY61" fmla="*/ 1025850 h 1160788"/>
              <a:gd name="connsiteX62" fmla="*/ 5738019 w 6682581"/>
              <a:gd name="connsiteY62" fmla="*/ 1037756 h 1160788"/>
              <a:gd name="connsiteX63" fmla="*/ 5776119 w 6682581"/>
              <a:gd name="connsiteY63" fmla="*/ 1037756 h 1160788"/>
              <a:gd name="connsiteX64" fmla="*/ 5811838 w 6682581"/>
              <a:gd name="connsiteY64" fmla="*/ 1044900 h 1160788"/>
              <a:gd name="connsiteX65" fmla="*/ 5866606 w 6682581"/>
              <a:gd name="connsiteY65" fmla="*/ 1063950 h 1160788"/>
              <a:gd name="connsiteX66" fmla="*/ 6128543 w 6682581"/>
              <a:gd name="connsiteY66" fmla="*/ 1073474 h 1160788"/>
              <a:gd name="connsiteX67" fmla="*/ 6178549 w 6682581"/>
              <a:gd name="connsiteY67" fmla="*/ 1097287 h 1160788"/>
              <a:gd name="connsiteX68" fmla="*/ 6682581 w 6682581"/>
              <a:gd name="connsiteY68" fmla="*/ 1160788 h 1160788"/>
              <a:gd name="connsiteX0" fmla="*/ 0 w 6682581"/>
              <a:gd name="connsiteY0" fmla="*/ 6677 h 1160788"/>
              <a:gd name="connsiteX1" fmla="*/ 669925 w 6682581"/>
              <a:gd name="connsiteY1" fmla="*/ 9852 h 1160788"/>
              <a:gd name="connsiteX2" fmla="*/ 698500 w 6682581"/>
              <a:gd name="connsiteY2" fmla="*/ 22551 h 1160788"/>
              <a:gd name="connsiteX3" fmla="*/ 730250 w 6682581"/>
              <a:gd name="connsiteY3" fmla="*/ 44777 h 1160788"/>
              <a:gd name="connsiteX4" fmla="*/ 777875 w 6682581"/>
              <a:gd name="connsiteY4" fmla="*/ 95577 h 1160788"/>
              <a:gd name="connsiteX5" fmla="*/ 800100 w 6682581"/>
              <a:gd name="connsiteY5" fmla="*/ 124152 h 1160788"/>
              <a:gd name="connsiteX6" fmla="*/ 825500 w 6682581"/>
              <a:gd name="connsiteY6" fmla="*/ 143202 h 1160788"/>
              <a:gd name="connsiteX7" fmla="*/ 841375 w 6682581"/>
              <a:gd name="connsiteY7" fmla="*/ 152726 h 1160788"/>
              <a:gd name="connsiteX8" fmla="*/ 866775 w 6682581"/>
              <a:gd name="connsiteY8" fmla="*/ 159076 h 1160788"/>
              <a:gd name="connsiteX9" fmla="*/ 1060450 w 6682581"/>
              <a:gd name="connsiteY9" fmla="*/ 155902 h 1160788"/>
              <a:gd name="connsiteX10" fmla="*/ 1397000 w 6682581"/>
              <a:gd name="connsiteY10" fmla="*/ 159077 h 1160788"/>
              <a:gd name="connsiteX11" fmla="*/ 1438275 w 6682581"/>
              <a:gd name="connsiteY11" fmla="*/ 187652 h 1160788"/>
              <a:gd name="connsiteX12" fmla="*/ 1470025 w 6682581"/>
              <a:gd name="connsiteY12" fmla="*/ 222577 h 1160788"/>
              <a:gd name="connsiteX13" fmla="*/ 1504950 w 6682581"/>
              <a:gd name="connsiteY13" fmla="*/ 238452 h 1160788"/>
              <a:gd name="connsiteX14" fmla="*/ 2082800 w 6682581"/>
              <a:gd name="connsiteY14" fmla="*/ 241627 h 1160788"/>
              <a:gd name="connsiteX15" fmla="*/ 2105025 w 6682581"/>
              <a:gd name="connsiteY15" fmla="*/ 257501 h 1160788"/>
              <a:gd name="connsiteX16" fmla="*/ 2120900 w 6682581"/>
              <a:gd name="connsiteY16" fmla="*/ 276552 h 1160788"/>
              <a:gd name="connsiteX17" fmla="*/ 2133600 w 6682581"/>
              <a:gd name="connsiteY17" fmla="*/ 317827 h 1160788"/>
              <a:gd name="connsiteX18" fmla="*/ 2159000 w 6682581"/>
              <a:gd name="connsiteY18" fmla="*/ 336877 h 1160788"/>
              <a:gd name="connsiteX19" fmla="*/ 2193925 w 6682581"/>
              <a:gd name="connsiteY19" fmla="*/ 346402 h 1160788"/>
              <a:gd name="connsiteX20" fmla="*/ 2730500 w 6682581"/>
              <a:gd name="connsiteY20" fmla="*/ 362276 h 1160788"/>
              <a:gd name="connsiteX21" fmla="*/ 2762250 w 6682581"/>
              <a:gd name="connsiteY21" fmla="*/ 378152 h 1160788"/>
              <a:gd name="connsiteX22" fmla="*/ 2784475 w 6682581"/>
              <a:gd name="connsiteY22" fmla="*/ 397201 h 1160788"/>
              <a:gd name="connsiteX23" fmla="*/ 2806700 w 6682581"/>
              <a:gd name="connsiteY23" fmla="*/ 435301 h 1160788"/>
              <a:gd name="connsiteX24" fmla="*/ 2835275 w 6682581"/>
              <a:gd name="connsiteY24" fmla="*/ 467051 h 1160788"/>
              <a:gd name="connsiteX25" fmla="*/ 2854325 w 6682581"/>
              <a:gd name="connsiteY25" fmla="*/ 489276 h 1160788"/>
              <a:gd name="connsiteX26" fmla="*/ 2886075 w 6682581"/>
              <a:gd name="connsiteY26" fmla="*/ 498801 h 1160788"/>
              <a:gd name="connsiteX27" fmla="*/ 3090069 w 6682581"/>
              <a:gd name="connsiteY27" fmla="*/ 494832 h 1160788"/>
              <a:gd name="connsiteX28" fmla="*/ 3411538 w 6682581"/>
              <a:gd name="connsiteY28" fmla="*/ 494832 h 1160788"/>
              <a:gd name="connsiteX29" fmla="*/ 3435350 w 6682581"/>
              <a:gd name="connsiteY29" fmla="*/ 497214 h 1160788"/>
              <a:gd name="connsiteX30" fmla="*/ 3452019 w 6682581"/>
              <a:gd name="connsiteY30" fmla="*/ 506739 h 1160788"/>
              <a:gd name="connsiteX31" fmla="*/ 3494881 w 6682581"/>
              <a:gd name="connsiteY31" fmla="*/ 542457 h 1160788"/>
              <a:gd name="connsiteX32" fmla="*/ 3530600 w 6682581"/>
              <a:gd name="connsiteY32" fmla="*/ 578176 h 1160788"/>
              <a:gd name="connsiteX33" fmla="*/ 3573462 w 6682581"/>
              <a:gd name="connsiteY33" fmla="*/ 597226 h 1160788"/>
              <a:gd name="connsiteX34" fmla="*/ 3621088 w 6682581"/>
              <a:gd name="connsiteY34" fmla="*/ 599607 h 1160788"/>
              <a:gd name="connsiteX35" fmla="*/ 4073526 w 6682581"/>
              <a:gd name="connsiteY35" fmla="*/ 599607 h 1160788"/>
              <a:gd name="connsiteX36" fmla="*/ 4111626 w 6682581"/>
              <a:gd name="connsiteY36" fmla="*/ 604370 h 1160788"/>
              <a:gd name="connsiteX37" fmla="*/ 4147344 w 6682581"/>
              <a:gd name="connsiteY37" fmla="*/ 618658 h 1160788"/>
              <a:gd name="connsiteX38" fmla="*/ 4171156 w 6682581"/>
              <a:gd name="connsiteY38" fmla="*/ 642470 h 1160788"/>
              <a:gd name="connsiteX39" fmla="*/ 4190206 w 6682581"/>
              <a:gd name="connsiteY39" fmla="*/ 654376 h 1160788"/>
              <a:gd name="connsiteX40" fmla="*/ 4214020 w 6682581"/>
              <a:gd name="connsiteY40" fmla="*/ 661520 h 1160788"/>
              <a:gd name="connsiteX41" fmla="*/ 4287838 w 6682581"/>
              <a:gd name="connsiteY41" fmla="*/ 673426 h 1160788"/>
              <a:gd name="connsiteX42" fmla="*/ 4383088 w 6682581"/>
              <a:gd name="connsiteY42" fmla="*/ 690095 h 1160788"/>
              <a:gd name="connsiteX43" fmla="*/ 4433094 w 6682581"/>
              <a:gd name="connsiteY43" fmla="*/ 694858 h 1160788"/>
              <a:gd name="connsiteX44" fmla="*/ 4478338 w 6682581"/>
              <a:gd name="connsiteY44" fmla="*/ 697239 h 1160788"/>
              <a:gd name="connsiteX45" fmla="*/ 4695031 w 6682581"/>
              <a:gd name="connsiteY45" fmla="*/ 692476 h 1160788"/>
              <a:gd name="connsiteX46" fmla="*/ 4747419 w 6682581"/>
              <a:gd name="connsiteY46" fmla="*/ 699620 h 1160788"/>
              <a:gd name="connsiteX47" fmla="*/ 4775200 w 6682581"/>
              <a:gd name="connsiteY47" fmla="*/ 708352 h 1160788"/>
              <a:gd name="connsiteX48" fmla="*/ 4802188 w 6682581"/>
              <a:gd name="connsiteY48" fmla="*/ 725814 h 1160788"/>
              <a:gd name="connsiteX49" fmla="*/ 4842669 w 6682581"/>
              <a:gd name="connsiteY49" fmla="*/ 780582 h 1160788"/>
              <a:gd name="connsiteX50" fmla="*/ 4866481 w 6682581"/>
              <a:gd name="connsiteY50" fmla="*/ 821064 h 1160788"/>
              <a:gd name="connsiteX51" fmla="*/ 4885532 w 6682581"/>
              <a:gd name="connsiteY51" fmla="*/ 849637 h 1160788"/>
              <a:gd name="connsiteX52" fmla="*/ 4909344 w 6682581"/>
              <a:gd name="connsiteY52" fmla="*/ 866306 h 1160788"/>
              <a:gd name="connsiteX53" fmla="*/ 4961732 w 6682581"/>
              <a:gd name="connsiteY53" fmla="*/ 868688 h 1160788"/>
              <a:gd name="connsiteX54" fmla="*/ 5104606 w 6682581"/>
              <a:gd name="connsiteY54" fmla="*/ 875831 h 1160788"/>
              <a:gd name="connsiteX55" fmla="*/ 5380831 w 6682581"/>
              <a:gd name="connsiteY55" fmla="*/ 885356 h 1160788"/>
              <a:gd name="connsiteX56" fmla="*/ 5437981 w 6682581"/>
              <a:gd name="connsiteY56" fmla="*/ 894881 h 1160788"/>
              <a:gd name="connsiteX57" fmla="*/ 5492750 w 6682581"/>
              <a:gd name="connsiteY57" fmla="*/ 906788 h 1160788"/>
              <a:gd name="connsiteX58" fmla="*/ 5526087 w 6682581"/>
              <a:gd name="connsiteY58" fmla="*/ 937744 h 1160788"/>
              <a:gd name="connsiteX59" fmla="*/ 5552281 w 6682581"/>
              <a:gd name="connsiteY59" fmla="*/ 978225 h 1160788"/>
              <a:gd name="connsiteX60" fmla="*/ 5568950 w 6682581"/>
              <a:gd name="connsiteY60" fmla="*/ 1002038 h 1160788"/>
              <a:gd name="connsiteX61" fmla="*/ 5604669 w 6682581"/>
              <a:gd name="connsiteY61" fmla="*/ 1025850 h 1160788"/>
              <a:gd name="connsiteX62" fmla="*/ 5738019 w 6682581"/>
              <a:gd name="connsiteY62" fmla="*/ 1037756 h 1160788"/>
              <a:gd name="connsiteX63" fmla="*/ 5776119 w 6682581"/>
              <a:gd name="connsiteY63" fmla="*/ 1037756 h 1160788"/>
              <a:gd name="connsiteX64" fmla="*/ 5811838 w 6682581"/>
              <a:gd name="connsiteY64" fmla="*/ 1044900 h 1160788"/>
              <a:gd name="connsiteX65" fmla="*/ 5866606 w 6682581"/>
              <a:gd name="connsiteY65" fmla="*/ 1063950 h 1160788"/>
              <a:gd name="connsiteX66" fmla="*/ 6128543 w 6682581"/>
              <a:gd name="connsiteY66" fmla="*/ 1073474 h 1160788"/>
              <a:gd name="connsiteX67" fmla="*/ 6185693 w 6682581"/>
              <a:gd name="connsiteY67" fmla="*/ 1092525 h 1160788"/>
              <a:gd name="connsiteX68" fmla="*/ 6682581 w 6682581"/>
              <a:gd name="connsiteY68" fmla="*/ 1160788 h 1160788"/>
              <a:gd name="connsiteX0" fmla="*/ 0 w 6682581"/>
              <a:gd name="connsiteY0" fmla="*/ 6677 h 1160788"/>
              <a:gd name="connsiteX1" fmla="*/ 669925 w 6682581"/>
              <a:gd name="connsiteY1" fmla="*/ 9852 h 1160788"/>
              <a:gd name="connsiteX2" fmla="*/ 698500 w 6682581"/>
              <a:gd name="connsiteY2" fmla="*/ 22551 h 1160788"/>
              <a:gd name="connsiteX3" fmla="*/ 730250 w 6682581"/>
              <a:gd name="connsiteY3" fmla="*/ 44777 h 1160788"/>
              <a:gd name="connsiteX4" fmla="*/ 777875 w 6682581"/>
              <a:gd name="connsiteY4" fmla="*/ 95577 h 1160788"/>
              <a:gd name="connsiteX5" fmla="*/ 800100 w 6682581"/>
              <a:gd name="connsiteY5" fmla="*/ 124152 h 1160788"/>
              <a:gd name="connsiteX6" fmla="*/ 825500 w 6682581"/>
              <a:gd name="connsiteY6" fmla="*/ 143202 h 1160788"/>
              <a:gd name="connsiteX7" fmla="*/ 841375 w 6682581"/>
              <a:gd name="connsiteY7" fmla="*/ 152726 h 1160788"/>
              <a:gd name="connsiteX8" fmla="*/ 866775 w 6682581"/>
              <a:gd name="connsiteY8" fmla="*/ 159076 h 1160788"/>
              <a:gd name="connsiteX9" fmla="*/ 1060450 w 6682581"/>
              <a:gd name="connsiteY9" fmla="*/ 155902 h 1160788"/>
              <a:gd name="connsiteX10" fmla="*/ 1397000 w 6682581"/>
              <a:gd name="connsiteY10" fmla="*/ 159077 h 1160788"/>
              <a:gd name="connsiteX11" fmla="*/ 1438275 w 6682581"/>
              <a:gd name="connsiteY11" fmla="*/ 187652 h 1160788"/>
              <a:gd name="connsiteX12" fmla="*/ 1470025 w 6682581"/>
              <a:gd name="connsiteY12" fmla="*/ 222577 h 1160788"/>
              <a:gd name="connsiteX13" fmla="*/ 1504950 w 6682581"/>
              <a:gd name="connsiteY13" fmla="*/ 238452 h 1160788"/>
              <a:gd name="connsiteX14" fmla="*/ 2082800 w 6682581"/>
              <a:gd name="connsiteY14" fmla="*/ 241627 h 1160788"/>
              <a:gd name="connsiteX15" fmla="*/ 2105025 w 6682581"/>
              <a:gd name="connsiteY15" fmla="*/ 257501 h 1160788"/>
              <a:gd name="connsiteX16" fmla="*/ 2120900 w 6682581"/>
              <a:gd name="connsiteY16" fmla="*/ 276552 h 1160788"/>
              <a:gd name="connsiteX17" fmla="*/ 2133600 w 6682581"/>
              <a:gd name="connsiteY17" fmla="*/ 317827 h 1160788"/>
              <a:gd name="connsiteX18" fmla="*/ 2159000 w 6682581"/>
              <a:gd name="connsiteY18" fmla="*/ 336877 h 1160788"/>
              <a:gd name="connsiteX19" fmla="*/ 2193925 w 6682581"/>
              <a:gd name="connsiteY19" fmla="*/ 346402 h 1160788"/>
              <a:gd name="connsiteX20" fmla="*/ 2730500 w 6682581"/>
              <a:gd name="connsiteY20" fmla="*/ 362276 h 1160788"/>
              <a:gd name="connsiteX21" fmla="*/ 2762250 w 6682581"/>
              <a:gd name="connsiteY21" fmla="*/ 378152 h 1160788"/>
              <a:gd name="connsiteX22" fmla="*/ 2784475 w 6682581"/>
              <a:gd name="connsiteY22" fmla="*/ 397201 h 1160788"/>
              <a:gd name="connsiteX23" fmla="*/ 2806700 w 6682581"/>
              <a:gd name="connsiteY23" fmla="*/ 435301 h 1160788"/>
              <a:gd name="connsiteX24" fmla="*/ 2835275 w 6682581"/>
              <a:gd name="connsiteY24" fmla="*/ 467051 h 1160788"/>
              <a:gd name="connsiteX25" fmla="*/ 2854325 w 6682581"/>
              <a:gd name="connsiteY25" fmla="*/ 489276 h 1160788"/>
              <a:gd name="connsiteX26" fmla="*/ 2886075 w 6682581"/>
              <a:gd name="connsiteY26" fmla="*/ 498801 h 1160788"/>
              <a:gd name="connsiteX27" fmla="*/ 3090069 w 6682581"/>
              <a:gd name="connsiteY27" fmla="*/ 494832 h 1160788"/>
              <a:gd name="connsiteX28" fmla="*/ 3411538 w 6682581"/>
              <a:gd name="connsiteY28" fmla="*/ 494832 h 1160788"/>
              <a:gd name="connsiteX29" fmla="*/ 3435350 w 6682581"/>
              <a:gd name="connsiteY29" fmla="*/ 497214 h 1160788"/>
              <a:gd name="connsiteX30" fmla="*/ 3452019 w 6682581"/>
              <a:gd name="connsiteY30" fmla="*/ 506739 h 1160788"/>
              <a:gd name="connsiteX31" fmla="*/ 3494881 w 6682581"/>
              <a:gd name="connsiteY31" fmla="*/ 542457 h 1160788"/>
              <a:gd name="connsiteX32" fmla="*/ 3530600 w 6682581"/>
              <a:gd name="connsiteY32" fmla="*/ 578176 h 1160788"/>
              <a:gd name="connsiteX33" fmla="*/ 3573462 w 6682581"/>
              <a:gd name="connsiteY33" fmla="*/ 597226 h 1160788"/>
              <a:gd name="connsiteX34" fmla="*/ 3621088 w 6682581"/>
              <a:gd name="connsiteY34" fmla="*/ 599607 h 1160788"/>
              <a:gd name="connsiteX35" fmla="*/ 4073526 w 6682581"/>
              <a:gd name="connsiteY35" fmla="*/ 599607 h 1160788"/>
              <a:gd name="connsiteX36" fmla="*/ 4111626 w 6682581"/>
              <a:gd name="connsiteY36" fmla="*/ 604370 h 1160788"/>
              <a:gd name="connsiteX37" fmla="*/ 4147344 w 6682581"/>
              <a:gd name="connsiteY37" fmla="*/ 618658 h 1160788"/>
              <a:gd name="connsiteX38" fmla="*/ 4171156 w 6682581"/>
              <a:gd name="connsiteY38" fmla="*/ 642470 h 1160788"/>
              <a:gd name="connsiteX39" fmla="*/ 4190206 w 6682581"/>
              <a:gd name="connsiteY39" fmla="*/ 654376 h 1160788"/>
              <a:gd name="connsiteX40" fmla="*/ 4214020 w 6682581"/>
              <a:gd name="connsiteY40" fmla="*/ 661520 h 1160788"/>
              <a:gd name="connsiteX41" fmla="*/ 4287838 w 6682581"/>
              <a:gd name="connsiteY41" fmla="*/ 673426 h 1160788"/>
              <a:gd name="connsiteX42" fmla="*/ 4383088 w 6682581"/>
              <a:gd name="connsiteY42" fmla="*/ 690095 h 1160788"/>
              <a:gd name="connsiteX43" fmla="*/ 4433094 w 6682581"/>
              <a:gd name="connsiteY43" fmla="*/ 694858 h 1160788"/>
              <a:gd name="connsiteX44" fmla="*/ 4478338 w 6682581"/>
              <a:gd name="connsiteY44" fmla="*/ 697239 h 1160788"/>
              <a:gd name="connsiteX45" fmla="*/ 4695031 w 6682581"/>
              <a:gd name="connsiteY45" fmla="*/ 692476 h 1160788"/>
              <a:gd name="connsiteX46" fmla="*/ 4747419 w 6682581"/>
              <a:gd name="connsiteY46" fmla="*/ 699620 h 1160788"/>
              <a:gd name="connsiteX47" fmla="*/ 4775200 w 6682581"/>
              <a:gd name="connsiteY47" fmla="*/ 708352 h 1160788"/>
              <a:gd name="connsiteX48" fmla="*/ 4802188 w 6682581"/>
              <a:gd name="connsiteY48" fmla="*/ 725814 h 1160788"/>
              <a:gd name="connsiteX49" fmla="*/ 4842669 w 6682581"/>
              <a:gd name="connsiteY49" fmla="*/ 780582 h 1160788"/>
              <a:gd name="connsiteX50" fmla="*/ 4866481 w 6682581"/>
              <a:gd name="connsiteY50" fmla="*/ 821064 h 1160788"/>
              <a:gd name="connsiteX51" fmla="*/ 4885532 w 6682581"/>
              <a:gd name="connsiteY51" fmla="*/ 849637 h 1160788"/>
              <a:gd name="connsiteX52" fmla="*/ 4909344 w 6682581"/>
              <a:gd name="connsiteY52" fmla="*/ 866306 h 1160788"/>
              <a:gd name="connsiteX53" fmla="*/ 4961732 w 6682581"/>
              <a:gd name="connsiteY53" fmla="*/ 868688 h 1160788"/>
              <a:gd name="connsiteX54" fmla="*/ 5104606 w 6682581"/>
              <a:gd name="connsiteY54" fmla="*/ 875831 h 1160788"/>
              <a:gd name="connsiteX55" fmla="*/ 5380831 w 6682581"/>
              <a:gd name="connsiteY55" fmla="*/ 885356 h 1160788"/>
              <a:gd name="connsiteX56" fmla="*/ 5437981 w 6682581"/>
              <a:gd name="connsiteY56" fmla="*/ 894881 h 1160788"/>
              <a:gd name="connsiteX57" fmla="*/ 5492750 w 6682581"/>
              <a:gd name="connsiteY57" fmla="*/ 906788 h 1160788"/>
              <a:gd name="connsiteX58" fmla="*/ 5526087 w 6682581"/>
              <a:gd name="connsiteY58" fmla="*/ 937744 h 1160788"/>
              <a:gd name="connsiteX59" fmla="*/ 5552281 w 6682581"/>
              <a:gd name="connsiteY59" fmla="*/ 978225 h 1160788"/>
              <a:gd name="connsiteX60" fmla="*/ 5568950 w 6682581"/>
              <a:gd name="connsiteY60" fmla="*/ 1002038 h 1160788"/>
              <a:gd name="connsiteX61" fmla="*/ 5604669 w 6682581"/>
              <a:gd name="connsiteY61" fmla="*/ 1025850 h 1160788"/>
              <a:gd name="connsiteX62" fmla="*/ 5738019 w 6682581"/>
              <a:gd name="connsiteY62" fmla="*/ 1037756 h 1160788"/>
              <a:gd name="connsiteX63" fmla="*/ 5776119 w 6682581"/>
              <a:gd name="connsiteY63" fmla="*/ 1037756 h 1160788"/>
              <a:gd name="connsiteX64" fmla="*/ 5811838 w 6682581"/>
              <a:gd name="connsiteY64" fmla="*/ 1044900 h 1160788"/>
              <a:gd name="connsiteX65" fmla="*/ 5866606 w 6682581"/>
              <a:gd name="connsiteY65" fmla="*/ 1063950 h 1160788"/>
              <a:gd name="connsiteX66" fmla="*/ 6128543 w 6682581"/>
              <a:gd name="connsiteY66" fmla="*/ 1073474 h 1160788"/>
              <a:gd name="connsiteX67" fmla="*/ 6161880 w 6682581"/>
              <a:gd name="connsiteY67" fmla="*/ 1073474 h 1160788"/>
              <a:gd name="connsiteX68" fmla="*/ 6185693 w 6682581"/>
              <a:gd name="connsiteY68" fmla="*/ 1092525 h 1160788"/>
              <a:gd name="connsiteX69" fmla="*/ 6682581 w 6682581"/>
              <a:gd name="connsiteY69" fmla="*/ 1160788 h 1160788"/>
              <a:gd name="connsiteX0" fmla="*/ 0 w 6682581"/>
              <a:gd name="connsiteY0" fmla="*/ 6677 h 1160788"/>
              <a:gd name="connsiteX1" fmla="*/ 669925 w 6682581"/>
              <a:gd name="connsiteY1" fmla="*/ 9852 h 1160788"/>
              <a:gd name="connsiteX2" fmla="*/ 698500 w 6682581"/>
              <a:gd name="connsiteY2" fmla="*/ 22551 h 1160788"/>
              <a:gd name="connsiteX3" fmla="*/ 730250 w 6682581"/>
              <a:gd name="connsiteY3" fmla="*/ 44777 h 1160788"/>
              <a:gd name="connsiteX4" fmla="*/ 777875 w 6682581"/>
              <a:gd name="connsiteY4" fmla="*/ 95577 h 1160788"/>
              <a:gd name="connsiteX5" fmla="*/ 800100 w 6682581"/>
              <a:gd name="connsiteY5" fmla="*/ 124152 h 1160788"/>
              <a:gd name="connsiteX6" fmla="*/ 825500 w 6682581"/>
              <a:gd name="connsiteY6" fmla="*/ 143202 h 1160788"/>
              <a:gd name="connsiteX7" fmla="*/ 841375 w 6682581"/>
              <a:gd name="connsiteY7" fmla="*/ 152726 h 1160788"/>
              <a:gd name="connsiteX8" fmla="*/ 866775 w 6682581"/>
              <a:gd name="connsiteY8" fmla="*/ 159076 h 1160788"/>
              <a:gd name="connsiteX9" fmla="*/ 1060450 w 6682581"/>
              <a:gd name="connsiteY9" fmla="*/ 155902 h 1160788"/>
              <a:gd name="connsiteX10" fmla="*/ 1397000 w 6682581"/>
              <a:gd name="connsiteY10" fmla="*/ 159077 h 1160788"/>
              <a:gd name="connsiteX11" fmla="*/ 1438275 w 6682581"/>
              <a:gd name="connsiteY11" fmla="*/ 187652 h 1160788"/>
              <a:gd name="connsiteX12" fmla="*/ 1470025 w 6682581"/>
              <a:gd name="connsiteY12" fmla="*/ 222577 h 1160788"/>
              <a:gd name="connsiteX13" fmla="*/ 1504950 w 6682581"/>
              <a:gd name="connsiteY13" fmla="*/ 238452 h 1160788"/>
              <a:gd name="connsiteX14" fmla="*/ 2082800 w 6682581"/>
              <a:gd name="connsiteY14" fmla="*/ 241627 h 1160788"/>
              <a:gd name="connsiteX15" fmla="*/ 2105025 w 6682581"/>
              <a:gd name="connsiteY15" fmla="*/ 257501 h 1160788"/>
              <a:gd name="connsiteX16" fmla="*/ 2120900 w 6682581"/>
              <a:gd name="connsiteY16" fmla="*/ 276552 h 1160788"/>
              <a:gd name="connsiteX17" fmla="*/ 2133600 w 6682581"/>
              <a:gd name="connsiteY17" fmla="*/ 317827 h 1160788"/>
              <a:gd name="connsiteX18" fmla="*/ 2159000 w 6682581"/>
              <a:gd name="connsiteY18" fmla="*/ 336877 h 1160788"/>
              <a:gd name="connsiteX19" fmla="*/ 2193925 w 6682581"/>
              <a:gd name="connsiteY19" fmla="*/ 346402 h 1160788"/>
              <a:gd name="connsiteX20" fmla="*/ 2730500 w 6682581"/>
              <a:gd name="connsiteY20" fmla="*/ 362276 h 1160788"/>
              <a:gd name="connsiteX21" fmla="*/ 2762250 w 6682581"/>
              <a:gd name="connsiteY21" fmla="*/ 378152 h 1160788"/>
              <a:gd name="connsiteX22" fmla="*/ 2784475 w 6682581"/>
              <a:gd name="connsiteY22" fmla="*/ 397201 h 1160788"/>
              <a:gd name="connsiteX23" fmla="*/ 2806700 w 6682581"/>
              <a:gd name="connsiteY23" fmla="*/ 435301 h 1160788"/>
              <a:gd name="connsiteX24" fmla="*/ 2835275 w 6682581"/>
              <a:gd name="connsiteY24" fmla="*/ 467051 h 1160788"/>
              <a:gd name="connsiteX25" fmla="*/ 2854325 w 6682581"/>
              <a:gd name="connsiteY25" fmla="*/ 489276 h 1160788"/>
              <a:gd name="connsiteX26" fmla="*/ 2886075 w 6682581"/>
              <a:gd name="connsiteY26" fmla="*/ 498801 h 1160788"/>
              <a:gd name="connsiteX27" fmla="*/ 3090069 w 6682581"/>
              <a:gd name="connsiteY27" fmla="*/ 494832 h 1160788"/>
              <a:gd name="connsiteX28" fmla="*/ 3411538 w 6682581"/>
              <a:gd name="connsiteY28" fmla="*/ 494832 h 1160788"/>
              <a:gd name="connsiteX29" fmla="*/ 3435350 w 6682581"/>
              <a:gd name="connsiteY29" fmla="*/ 497214 h 1160788"/>
              <a:gd name="connsiteX30" fmla="*/ 3452019 w 6682581"/>
              <a:gd name="connsiteY30" fmla="*/ 506739 h 1160788"/>
              <a:gd name="connsiteX31" fmla="*/ 3494881 w 6682581"/>
              <a:gd name="connsiteY31" fmla="*/ 542457 h 1160788"/>
              <a:gd name="connsiteX32" fmla="*/ 3530600 w 6682581"/>
              <a:gd name="connsiteY32" fmla="*/ 578176 h 1160788"/>
              <a:gd name="connsiteX33" fmla="*/ 3573462 w 6682581"/>
              <a:gd name="connsiteY33" fmla="*/ 597226 h 1160788"/>
              <a:gd name="connsiteX34" fmla="*/ 3621088 w 6682581"/>
              <a:gd name="connsiteY34" fmla="*/ 599607 h 1160788"/>
              <a:gd name="connsiteX35" fmla="*/ 4073526 w 6682581"/>
              <a:gd name="connsiteY35" fmla="*/ 599607 h 1160788"/>
              <a:gd name="connsiteX36" fmla="*/ 4111626 w 6682581"/>
              <a:gd name="connsiteY36" fmla="*/ 604370 h 1160788"/>
              <a:gd name="connsiteX37" fmla="*/ 4147344 w 6682581"/>
              <a:gd name="connsiteY37" fmla="*/ 618658 h 1160788"/>
              <a:gd name="connsiteX38" fmla="*/ 4171156 w 6682581"/>
              <a:gd name="connsiteY38" fmla="*/ 642470 h 1160788"/>
              <a:gd name="connsiteX39" fmla="*/ 4190206 w 6682581"/>
              <a:gd name="connsiteY39" fmla="*/ 654376 h 1160788"/>
              <a:gd name="connsiteX40" fmla="*/ 4214020 w 6682581"/>
              <a:gd name="connsiteY40" fmla="*/ 661520 h 1160788"/>
              <a:gd name="connsiteX41" fmla="*/ 4287838 w 6682581"/>
              <a:gd name="connsiteY41" fmla="*/ 673426 h 1160788"/>
              <a:gd name="connsiteX42" fmla="*/ 4383088 w 6682581"/>
              <a:gd name="connsiteY42" fmla="*/ 690095 h 1160788"/>
              <a:gd name="connsiteX43" fmla="*/ 4433094 w 6682581"/>
              <a:gd name="connsiteY43" fmla="*/ 694858 h 1160788"/>
              <a:gd name="connsiteX44" fmla="*/ 4478338 w 6682581"/>
              <a:gd name="connsiteY44" fmla="*/ 697239 h 1160788"/>
              <a:gd name="connsiteX45" fmla="*/ 4695031 w 6682581"/>
              <a:gd name="connsiteY45" fmla="*/ 692476 h 1160788"/>
              <a:gd name="connsiteX46" fmla="*/ 4747419 w 6682581"/>
              <a:gd name="connsiteY46" fmla="*/ 699620 h 1160788"/>
              <a:gd name="connsiteX47" fmla="*/ 4775200 w 6682581"/>
              <a:gd name="connsiteY47" fmla="*/ 708352 h 1160788"/>
              <a:gd name="connsiteX48" fmla="*/ 4802188 w 6682581"/>
              <a:gd name="connsiteY48" fmla="*/ 725814 h 1160788"/>
              <a:gd name="connsiteX49" fmla="*/ 4842669 w 6682581"/>
              <a:gd name="connsiteY49" fmla="*/ 780582 h 1160788"/>
              <a:gd name="connsiteX50" fmla="*/ 4866481 w 6682581"/>
              <a:gd name="connsiteY50" fmla="*/ 821064 h 1160788"/>
              <a:gd name="connsiteX51" fmla="*/ 4885532 w 6682581"/>
              <a:gd name="connsiteY51" fmla="*/ 849637 h 1160788"/>
              <a:gd name="connsiteX52" fmla="*/ 4909344 w 6682581"/>
              <a:gd name="connsiteY52" fmla="*/ 866306 h 1160788"/>
              <a:gd name="connsiteX53" fmla="*/ 4961732 w 6682581"/>
              <a:gd name="connsiteY53" fmla="*/ 868688 h 1160788"/>
              <a:gd name="connsiteX54" fmla="*/ 5104606 w 6682581"/>
              <a:gd name="connsiteY54" fmla="*/ 875831 h 1160788"/>
              <a:gd name="connsiteX55" fmla="*/ 5380831 w 6682581"/>
              <a:gd name="connsiteY55" fmla="*/ 885356 h 1160788"/>
              <a:gd name="connsiteX56" fmla="*/ 5437981 w 6682581"/>
              <a:gd name="connsiteY56" fmla="*/ 894881 h 1160788"/>
              <a:gd name="connsiteX57" fmla="*/ 5492750 w 6682581"/>
              <a:gd name="connsiteY57" fmla="*/ 906788 h 1160788"/>
              <a:gd name="connsiteX58" fmla="*/ 5526087 w 6682581"/>
              <a:gd name="connsiteY58" fmla="*/ 937744 h 1160788"/>
              <a:gd name="connsiteX59" fmla="*/ 5552281 w 6682581"/>
              <a:gd name="connsiteY59" fmla="*/ 978225 h 1160788"/>
              <a:gd name="connsiteX60" fmla="*/ 5568950 w 6682581"/>
              <a:gd name="connsiteY60" fmla="*/ 1002038 h 1160788"/>
              <a:gd name="connsiteX61" fmla="*/ 5604669 w 6682581"/>
              <a:gd name="connsiteY61" fmla="*/ 1025850 h 1160788"/>
              <a:gd name="connsiteX62" fmla="*/ 5738019 w 6682581"/>
              <a:gd name="connsiteY62" fmla="*/ 1037756 h 1160788"/>
              <a:gd name="connsiteX63" fmla="*/ 5776119 w 6682581"/>
              <a:gd name="connsiteY63" fmla="*/ 1037756 h 1160788"/>
              <a:gd name="connsiteX64" fmla="*/ 5811838 w 6682581"/>
              <a:gd name="connsiteY64" fmla="*/ 1044900 h 1160788"/>
              <a:gd name="connsiteX65" fmla="*/ 5866606 w 6682581"/>
              <a:gd name="connsiteY65" fmla="*/ 1063950 h 1160788"/>
              <a:gd name="connsiteX66" fmla="*/ 6128543 w 6682581"/>
              <a:gd name="connsiteY66" fmla="*/ 1073474 h 1160788"/>
              <a:gd name="connsiteX67" fmla="*/ 6161880 w 6682581"/>
              <a:gd name="connsiteY67" fmla="*/ 1073474 h 1160788"/>
              <a:gd name="connsiteX68" fmla="*/ 6185693 w 6682581"/>
              <a:gd name="connsiteY68" fmla="*/ 1092525 h 1160788"/>
              <a:gd name="connsiteX69" fmla="*/ 6682581 w 6682581"/>
              <a:gd name="connsiteY69" fmla="*/ 1160788 h 1160788"/>
              <a:gd name="connsiteX0" fmla="*/ 0 w 6682581"/>
              <a:gd name="connsiteY0" fmla="*/ 6677 h 1160788"/>
              <a:gd name="connsiteX1" fmla="*/ 669925 w 6682581"/>
              <a:gd name="connsiteY1" fmla="*/ 9852 h 1160788"/>
              <a:gd name="connsiteX2" fmla="*/ 698500 w 6682581"/>
              <a:gd name="connsiteY2" fmla="*/ 22551 h 1160788"/>
              <a:gd name="connsiteX3" fmla="*/ 730250 w 6682581"/>
              <a:gd name="connsiteY3" fmla="*/ 44777 h 1160788"/>
              <a:gd name="connsiteX4" fmla="*/ 777875 w 6682581"/>
              <a:gd name="connsiteY4" fmla="*/ 95577 h 1160788"/>
              <a:gd name="connsiteX5" fmla="*/ 800100 w 6682581"/>
              <a:gd name="connsiteY5" fmla="*/ 124152 h 1160788"/>
              <a:gd name="connsiteX6" fmla="*/ 825500 w 6682581"/>
              <a:gd name="connsiteY6" fmla="*/ 143202 h 1160788"/>
              <a:gd name="connsiteX7" fmla="*/ 841375 w 6682581"/>
              <a:gd name="connsiteY7" fmla="*/ 152726 h 1160788"/>
              <a:gd name="connsiteX8" fmla="*/ 866775 w 6682581"/>
              <a:gd name="connsiteY8" fmla="*/ 159076 h 1160788"/>
              <a:gd name="connsiteX9" fmla="*/ 1060450 w 6682581"/>
              <a:gd name="connsiteY9" fmla="*/ 155902 h 1160788"/>
              <a:gd name="connsiteX10" fmla="*/ 1397000 w 6682581"/>
              <a:gd name="connsiteY10" fmla="*/ 159077 h 1160788"/>
              <a:gd name="connsiteX11" fmla="*/ 1438275 w 6682581"/>
              <a:gd name="connsiteY11" fmla="*/ 187652 h 1160788"/>
              <a:gd name="connsiteX12" fmla="*/ 1470025 w 6682581"/>
              <a:gd name="connsiteY12" fmla="*/ 222577 h 1160788"/>
              <a:gd name="connsiteX13" fmla="*/ 1504950 w 6682581"/>
              <a:gd name="connsiteY13" fmla="*/ 238452 h 1160788"/>
              <a:gd name="connsiteX14" fmla="*/ 2082800 w 6682581"/>
              <a:gd name="connsiteY14" fmla="*/ 241627 h 1160788"/>
              <a:gd name="connsiteX15" fmla="*/ 2105025 w 6682581"/>
              <a:gd name="connsiteY15" fmla="*/ 257501 h 1160788"/>
              <a:gd name="connsiteX16" fmla="*/ 2120900 w 6682581"/>
              <a:gd name="connsiteY16" fmla="*/ 276552 h 1160788"/>
              <a:gd name="connsiteX17" fmla="*/ 2133600 w 6682581"/>
              <a:gd name="connsiteY17" fmla="*/ 317827 h 1160788"/>
              <a:gd name="connsiteX18" fmla="*/ 2159000 w 6682581"/>
              <a:gd name="connsiteY18" fmla="*/ 336877 h 1160788"/>
              <a:gd name="connsiteX19" fmla="*/ 2193925 w 6682581"/>
              <a:gd name="connsiteY19" fmla="*/ 346402 h 1160788"/>
              <a:gd name="connsiteX20" fmla="*/ 2730500 w 6682581"/>
              <a:gd name="connsiteY20" fmla="*/ 362276 h 1160788"/>
              <a:gd name="connsiteX21" fmla="*/ 2762250 w 6682581"/>
              <a:gd name="connsiteY21" fmla="*/ 378152 h 1160788"/>
              <a:gd name="connsiteX22" fmla="*/ 2784475 w 6682581"/>
              <a:gd name="connsiteY22" fmla="*/ 397201 h 1160788"/>
              <a:gd name="connsiteX23" fmla="*/ 2806700 w 6682581"/>
              <a:gd name="connsiteY23" fmla="*/ 435301 h 1160788"/>
              <a:gd name="connsiteX24" fmla="*/ 2835275 w 6682581"/>
              <a:gd name="connsiteY24" fmla="*/ 467051 h 1160788"/>
              <a:gd name="connsiteX25" fmla="*/ 2854325 w 6682581"/>
              <a:gd name="connsiteY25" fmla="*/ 489276 h 1160788"/>
              <a:gd name="connsiteX26" fmla="*/ 2886075 w 6682581"/>
              <a:gd name="connsiteY26" fmla="*/ 498801 h 1160788"/>
              <a:gd name="connsiteX27" fmla="*/ 3090069 w 6682581"/>
              <a:gd name="connsiteY27" fmla="*/ 494832 h 1160788"/>
              <a:gd name="connsiteX28" fmla="*/ 3411538 w 6682581"/>
              <a:gd name="connsiteY28" fmla="*/ 494832 h 1160788"/>
              <a:gd name="connsiteX29" fmla="*/ 3435350 w 6682581"/>
              <a:gd name="connsiteY29" fmla="*/ 497214 h 1160788"/>
              <a:gd name="connsiteX30" fmla="*/ 3452019 w 6682581"/>
              <a:gd name="connsiteY30" fmla="*/ 506739 h 1160788"/>
              <a:gd name="connsiteX31" fmla="*/ 3494881 w 6682581"/>
              <a:gd name="connsiteY31" fmla="*/ 542457 h 1160788"/>
              <a:gd name="connsiteX32" fmla="*/ 3530600 w 6682581"/>
              <a:gd name="connsiteY32" fmla="*/ 578176 h 1160788"/>
              <a:gd name="connsiteX33" fmla="*/ 3573462 w 6682581"/>
              <a:gd name="connsiteY33" fmla="*/ 597226 h 1160788"/>
              <a:gd name="connsiteX34" fmla="*/ 3621088 w 6682581"/>
              <a:gd name="connsiteY34" fmla="*/ 599607 h 1160788"/>
              <a:gd name="connsiteX35" fmla="*/ 4073526 w 6682581"/>
              <a:gd name="connsiteY35" fmla="*/ 599607 h 1160788"/>
              <a:gd name="connsiteX36" fmla="*/ 4111626 w 6682581"/>
              <a:gd name="connsiteY36" fmla="*/ 604370 h 1160788"/>
              <a:gd name="connsiteX37" fmla="*/ 4147344 w 6682581"/>
              <a:gd name="connsiteY37" fmla="*/ 618658 h 1160788"/>
              <a:gd name="connsiteX38" fmla="*/ 4171156 w 6682581"/>
              <a:gd name="connsiteY38" fmla="*/ 642470 h 1160788"/>
              <a:gd name="connsiteX39" fmla="*/ 4190206 w 6682581"/>
              <a:gd name="connsiteY39" fmla="*/ 654376 h 1160788"/>
              <a:gd name="connsiteX40" fmla="*/ 4214020 w 6682581"/>
              <a:gd name="connsiteY40" fmla="*/ 661520 h 1160788"/>
              <a:gd name="connsiteX41" fmla="*/ 4287838 w 6682581"/>
              <a:gd name="connsiteY41" fmla="*/ 673426 h 1160788"/>
              <a:gd name="connsiteX42" fmla="*/ 4383088 w 6682581"/>
              <a:gd name="connsiteY42" fmla="*/ 690095 h 1160788"/>
              <a:gd name="connsiteX43" fmla="*/ 4433094 w 6682581"/>
              <a:gd name="connsiteY43" fmla="*/ 694858 h 1160788"/>
              <a:gd name="connsiteX44" fmla="*/ 4478338 w 6682581"/>
              <a:gd name="connsiteY44" fmla="*/ 697239 h 1160788"/>
              <a:gd name="connsiteX45" fmla="*/ 4695031 w 6682581"/>
              <a:gd name="connsiteY45" fmla="*/ 692476 h 1160788"/>
              <a:gd name="connsiteX46" fmla="*/ 4747419 w 6682581"/>
              <a:gd name="connsiteY46" fmla="*/ 699620 h 1160788"/>
              <a:gd name="connsiteX47" fmla="*/ 4775200 w 6682581"/>
              <a:gd name="connsiteY47" fmla="*/ 708352 h 1160788"/>
              <a:gd name="connsiteX48" fmla="*/ 4802188 w 6682581"/>
              <a:gd name="connsiteY48" fmla="*/ 725814 h 1160788"/>
              <a:gd name="connsiteX49" fmla="*/ 4842669 w 6682581"/>
              <a:gd name="connsiteY49" fmla="*/ 780582 h 1160788"/>
              <a:gd name="connsiteX50" fmla="*/ 4866481 w 6682581"/>
              <a:gd name="connsiteY50" fmla="*/ 821064 h 1160788"/>
              <a:gd name="connsiteX51" fmla="*/ 4885532 w 6682581"/>
              <a:gd name="connsiteY51" fmla="*/ 849637 h 1160788"/>
              <a:gd name="connsiteX52" fmla="*/ 4909344 w 6682581"/>
              <a:gd name="connsiteY52" fmla="*/ 866306 h 1160788"/>
              <a:gd name="connsiteX53" fmla="*/ 4961732 w 6682581"/>
              <a:gd name="connsiteY53" fmla="*/ 868688 h 1160788"/>
              <a:gd name="connsiteX54" fmla="*/ 5104606 w 6682581"/>
              <a:gd name="connsiteY54" fmla="*/ 875831 h 1160788"/>
              <a:gd name="connsiteX55" fmla="*/ 5380831 w 6682581"/>
              <a:gd name="connsiteY55" fmla="*/ 885356 h 1160788"/>
              <a:gd name="connsiteX56" fmla="*/ 5437981 w 6682581"/>
              <a:gd name="connsiteY56" fmla="*/ 894881 h 1160788"/>
              <a:gd name="connsiteX57" fmla="*/ 5492750 w 6682581"/>
              <a:gd name="connsiteY57" fmla="*/ 906788 h 1160788"/>
              <a:gd name="connsiteX58" fmla="*/ 5526087 w 6682581"/>
              <a:gd name="connsiteY58" fmla="*/ 937744 h 1160788"/>
              <a:gd name="connsiteX59" fmla="*/ 5552281 w 6682581"/>
              <a:gd name="connsiteY59" fmla="*/ 978225 h 1160788"/>
              <a:gd name="connsiteX60" fmla="*/ 5568950 w 6682581"/>
              <a:gd name="connsiteY60" fmla="*/ 1002038 h 1160788"/>
              <a:gd name="connsiteX61" fmla="*/ 5604669 w 6682581"/>
              <a:gd name="connsiteY61" fmla="*/ 1025850 h 1160788"/>
              <a:gd name="connsiteX62" fmla="*/ 5738019 w 6682581"/>
              <a:gd name="connsiteY62" fmla="*/ 1037756 h 1160788"/>
              <a:gd name="connsiteX63" fmla="*/ 5776119 w 6682581"/>
              <a:gd name="connsiteY63" fmla="*/ 1037756 h 1160788"/>
              <a:gd name="connsiteX64" fmla="*/ 5811838 w 6682581"/>
              <a:gd name="connsiteY64" fmla="*/ 1044900 h 1160788"/>
              <a:gd name="connsiteX65" fmla="*/ 5866606 w 6682581"/>
              <a:gd name="connsiteY65" fmla="*/ 1063950 h 1160788"/>
              <a:gd name="connsiteX66" fmla="*/ 6128543 w 6682581"/>
              <a:gd name="connsiteY66" fmla="*/ 1073474 h 1160788"/>
              <a:gd name="connsiteX67" fmla="*/ 6161880 w 6682581"/>
              <a:gd name="connsiteY67" fmla="*/ 1073474 h 1160788"/>
              <a:gd name="connsiteX68" fmla="*/ 6185693 w 6682581"/>
              <a:gd name="connsiteY68" fmla="*/ 1092525 h 1160788"/>
              <a:gd name="connsiteX69" fmla="*/ 6235699 w 6682581"/>
              <a:gd name="connsiteY69" fmla="*/ 1159199 h 1160788"/>
              <a:gd name="connsiteX70" fmla="*/ 6682581 w 6682581"/>
              <a:gd name="connsiteY70" fmla="*/ 1160788 h 1160788"/>
              <a:gd name="connsiteX0" fmla="*/ 0 w 6682581"/>
              <a:gd name="connsiteY0" fmla="*/ 6677 h 1171138"/>
              <a:gd name="connsiteX1" fmla="*/ 669925 w 6682581"/>
              <a:gd name="connsiteY1" fmla="*/ 9852 h 1171138"/>
              <a:gd name="connsiteX2" fmla="*/ 698500 w 6682581"/>
              <a:gd name="connsiteY2" fmla="*/ 22551 h 1171138"/>
              <a:gd name="connsiteX3" fmla="*/ 730250 w 6682581"/>
              <a:gd name="connsiteY3" fmla="*/ 44777 h 1171138"/>
              <a:gd name="connsiteX4" fmla="*/ 777875 w 6682581"/>
              <a:gd name="connsiteY4" fmla="*/ 95577 h 1171138"/>
              <a:gd name="connsiteX5" fmla="*/ 800100 w 6682581"/>
              <a:gd name="connsiteY5" fmla="*/ 124152 h 1171138"/>
              <a:gd name="connsiteX6" fmla="*/ 825500 w 6682581"/>
              <a:gd name="connsiteY6" fmla="*/ 143202 h 1171138"/>
              <a:gd name="connsiteX7" fmla="*/ 841375 w 6682581"/>
              <a:gd name="connsiteY7" fmla="*/ 152726 h 1171138"/>
              <a:gd name="connsiteX8" fmla="*/ 866775 w 6682581"/>
              <a:gd name="connsiteY8" fmla="*/ 159076 h 1171138"/>
              <a:gd name="connsiteX9" fmla="*/ 1060450 w 6682581"/>
              <a:gd name="connsiteY9" fmla="*/ 155902 h 1171138"/>
              <a:gd name="connsiteX10" fmla="*/ 1397000 w 6682581"/>
              <a:gd name="connsiteY10" fmla="*/ 159077 h 1171138"/>
              <a:gd name="connsiteX11" fmla="*/ 1438275 w 6682581"/>
              <a:gd name="connsiteY11" fmla="*/ 187652 h 1171138"/>
              <a:gd name="connsiteX12" fmla="*/ 1470025 w 6682581"/>
              <a:gd name="connsiteY12" fmla="*/ 222577 h 1171138"/>
              <a:gd name="connsiteX13" fmla="*/ 1504950 w 6682581"/>
              <a:gd name="connsiteY13" fmla="*/ 238452 h 1171138"/>
              <a:gd name="connsiteX14" fmla="*/ 2082800 w 6682581"/>
              <a:gd name="connsiteY14" fmla="*/ 241627 h 1171138"/>
              <a:gd name="connsiteX15" fmla="*/ 2105025 w 6682581"/>
              <a:gd name="connsiteY15" fmla="*/ 257501 h 1171138"/>
              <a:gd name="connsiteX16" fmla="*/ 2120900 w 6682581"/>
              <a:gd name="connsiteY16" fmla="*/ 276552 h 1171138"/>
              <a:gd name="connsiteX17" fmla="*/ 2133600 w 6682581"/>
              <a:gd name="connsiteY17" fmla="*/ 317827 h 1171138"/>
              <a:gd name="connsiteX18" fmla="*/ 2159000 w 6682581"/>
              <a:gd name="connsiteY18" fmla="*/ 336877 h 1171138"/>
              <a:gd name="connsiteX19" fmla="*/ 2193925 w 6682581"/>
              <a:gd name="connsiteY19" fmla="*/ 346402 h 1171138"/>
              <a:gd name="connsiteX20" fmla="*/ 2730500 w 6682581"/>
              <a:gd name="connsiteY20" fmla="*/ 362276 h 1171138"/>
              <a:gd name="connsiteX21" fmla="*/ 2762250 w 6682581"/>
              <a:gd name="connsiteY21" fmla="*/ 378152 h 1171138"/>
              <a:gd name="connsiteX22" fmla="*/ 2784475 w 6682581"/>
              <a:gd name="connsiteY22" fmla="*/ 397201 h 1171138"/>
              <a:gd name="connsiteX23" fmla="*/ 2806700 w 6682581"/>
              <a:gd name="connsiteY23" fmla="*/ 435301 h 1171138"/>
              <a:gd name="connsiteX24" fmla="*/ 2835275 w 6682581"/>
              <a:gd name="connsiteY24" fmla="*/ 467051 h 1171138"/>
              <a:gd name="connsiteX25" fmla="*/ 2854325 w 6682581"/>
              <a:gd name="connsiteY25" fmla="*/ 489276 h 1171138"/>
              <a:gd name="connsiteX26" fmla="*/ 2886075 w 6682581"/>
              <a:gd name="connsiteY26" fmla="*/ 498801 h 1171138"/>
              <a:gd name="connsiteX27" fmla="*/ 3090069 w 6682581"/>
              <a:gd name="connsiteY27" fmla="*/ 494832 h 1171138"/>
              <a:gd name="connsiteX28" fmla="*/ 3411538 w 6682581"/>
              <a:gd name="connsiteY28" fmla="*/ 494832 h 1171138"/>
              <a:gd name="connsiteX29" fmla="*/ 3435350 w 6682581"/>
              <a:gd name="connsiteY29" fmla="*/ 497214 h 1171138"/>
              <a:gd name="connsiteX30" fmla="*/ 3452019 w 6682581"/>
              <a:gd name="connsiteY30" fmla="*/ 506739 h 1171138"/>
              <a:gd name="connsiteX31" fmla="*/ 3494881 w 6682581"/>
              <a:gd name="connsiteY31" fmla="*/ 542457 h 1171138"/>
              <a:gd name="connsiteX32" fmla="*/ 3530600 w 6682581"/>
              <a:gd name="connsiteY32" fmla="*/ 578176 h 1171138"/>
              <a:gd name="connsiteX33" fmla="*/ 3573462 w 6682581"/>
              <a:gd name="connsiteY33" fmla="*/ 597226 h 1171138"/>
              <a:gd name="connsiteX34" fmla="*/ 3621088 w 6682581"/>
              <a:gd name="connsiteY34" fmla="*/ 599607 h 1171138"/>
              <a:gd name="connsiteX35" fmla="*/ 4073526 w 6682581"/>
              <a:gd name="connsiteY35" fmla="*/ 599607 h 1171138"/>
              <a:gd name="connsiteX36" fmla="*/ 4111626 w 6682581"/>
              <a:gd name="connsiteY36" fmla="*/ 604370 h 1171138"/>
              <a:gd name="connsiteX37" fmla="*/ 4147344 w 6682581"/>
              <a:gd name="connsiteY37" fmla="*/ 618658 h 1171138"/>
              <a:gd name="connsiteX38" fmla="*/ 4171156 w 6682581"/>
              <a:gd name="connsiteY38" fmla="*/ 642470 h 1171138"/>
              <a:gd name="connsiteX39" fmla="*/ 4190206 w 6682581"/>
              <a:gd name="connsiteY39" fmla="*/ 654376 h 1171138"/>
              <a:gd name="connsiteX40" fmla="*/ 4214020 w 6682581"/>
              <a:gd name="connsiteY40" fmla="*/ 661520 h 1171138"/>
              <a:gd name="connsiteX41" fmla="*/ 4287838 w 6682581"/>
              <a:gd name="connsiteY41" fmla="*/ 673426 h 1171138"/>
              <a:gd name="connsiteX42" fmla="*/ 4383088 w 6682581"/>
              <a:gd name="connsiteY42" fmla="*/ 690095 h 1171138"/>
              <a:gd name="connsiteX43" fmla="*/ 4433094 w 6682581"/>
              <a:gd name="connsiteY43" fmla="*/ 694858 h 1171138"/>
              <a:gd name="connsiteX44" fmla="*/ 4478338 w 6682581"/>
              <a:gd name="connsiteY44" fmla="*/ 697239 h 1171138"/>
              <a:gd name="connsiteX45" fmla="*/ 4695031 w 6682581"/>
              <a:gd name="connsiteY45" fmla="*/ 692476 h 1171138"/>
              <a:gd name="connsiteX46" fmla="*/ 4747419 w 6682581"/>
              <a:gd name="connsiteY46" fmla="*/ 699620 h 1171138"/>
              <a:gd name="connsiteX47" fmla="*/ 4775200 w 6682581"/>
              <a:gd name="connsiteY47" fmla="*/ 708352 h 1171138"/>
              <a:gd name="connsiteX48" fmla="*/ 4802188 w 6682581"/>
              <a:gd name="connsiteY48" fmla="*/ 725814 h 1171138"/>
              <a:gd name="connsiteX49" fmla="*/ 4842669 w 6682581"/>
              <a:gd name="connsiteY49" fmla="*/ 780582 h 1171138"/>
              <a:gd name="connsiteX50" fmla="*/ 4866481 w 6682581"/>
              <a:gd name="connsiteY50" fmla="*/ 821064 h 1171138"/>
              <a:gd name="connsiteX51" fmla="*/ 4885532 w 6682581"/>
              <a:gd name="connsiteY51" fmla="*/ 849637 h 1171138"/>
              <a:gd name="connsiteX52" fmla="*/ 4909344 w 6682581"/>
              <a:gd name="connsiteY52" fmla="*/ 866306 h 1171138"/>
              <a:gd name="connsiteX53" fmla="*/ 4961732 w 6682581"/>
              <a:gd name="connsiteY53" fmla="*/ 868688 h 1171138"/>
              <a:gd name="connsiteX54" fmla="*/ 5104606 w 6682581"/>
              <a:gd name="connsiteY54" fmla="*/ 875831 h 1171138"/>
              <a:gd name="connsiteX55" fmla="*/ 5380831 w 6682581"/>
              <a:gd name="connsiteY55" fmla="*/ 885356 h 1171138"/>
              <a:gd name="connsiteX56" fmla="*/ 5437981 w 6682581"/>
              <a:gd name="connsiteY56" fmla="*/ 894881 h 1171138"/>
              <a:gd name="connsiteX57" fmla="*/ 5492750 w 6682581"/>
              <a:gd name="connsiteY57" fmla="*/ 906788 h 1171138"/>
              <a:gd name="connsiteX58" fmla="*/ 5526087 w 6682581"/>
              <a:gd name="connsiteY58" fmla="*/ 937744 h 1171138"/>
              <a:gd name="connsiteX59" fmla="*/ 5552281 w 6682581"/>
              <a:gd name="connsiteY59" fmla="*/ 978225 h 1171138"/>
              <a:gd name="connsiteX60" fmla="*/ 5568950 w 6682581"/>
              <a:gd name="connsiteY60" fmla="*/ 1002038 h 1171138"/>
              <a:gd name="connsiteX61" fmla="*/ 5604669 w 6682581"/>
              <a:gd name="connsiteY61" fmla="*/ 1025850 h 1171138"/>
              <a:gd name="connsiteX62" fmla="*/ 5738019 w 6682581"/>
              <a:gd name="connsiteY62" fmla="*/ 1037756 h 1171138"/>
              <a:gd name="connsiteX63" fmla="*/ 5776119 w 6682581"/>
              <a:gd name="connsiteY63" fmla="*/ 1037756 h 1171138"/>
              <a:gd name="connsiteX64" fmla="*/ 5811838 w 6682581"/>
              <a:gd name="connsiteY64" fmla="*/ 1044900 h 1171138"/>
              <a:gd name="connsiteX65" fmla="*/ 5866606 w 6682581"/>
              <a:gd name="connsiteY65" fmla="*/ 1063950 h 1171138"/>
              <a:gd name="connsiteX66" fmla="*/ 6128543 w 6682581"/>
              <a:gd name="connsiteY66" fmla="*/ 1073474 h 1171138"/>
              <a:gd name="connsiteX67" fmla="*/ 6161880 w 6682581"/>
              <a:gd name="connsiteY67" fmla="*/ 1073474 h 1171138"/>
              <a:gd name="connsiteX68" fmla="*/ 6185693 w 6682581"/>
              <a:gd name="connsiteY68" fmla="*/ 1092525 h 1171138"/>
              <a:gd name="connsiteX69" fmla="*/ 6235699 w 6682581"/>
              <a:gd name="connsiteY69" fmla="*/ 1159199 h 1171138"/>
              <a:gd name="connsiteX70" fmla="*/ 6249987 w 6682581"/>
              <a:gd name="connsiteY70" fmla="*/ 1171105 h 1171138"/>
              <a:gd name="connsiteX71" fmla="*/ 6682581 w 6682581"/>
              <a:gd name="connsiteY71" fmla="*/ 1160788 h 1171138"/>
              <a:gd name="connsiteX0" fmla="*/ 0 w 6682581"/>
              <a:gd name="connsiteY0" fmla="*/ 6677 h 1171138"/>
              <a:gd name="connsiteX1" fmla="*/ 669925 w 6682581"/>
              <a:gd name="connsiteY1" fmla="*/ 9852 h 1171138"/>
              <a:gd name="connsiteX2" fmla="*/ 698500 w 6682581"/>
              <a:gd name="connsiteY2" fmla="*/ 22551 h 1171138"/>
              <a:gd name="connsiteX3" fmla="*/ 730250 w 6682581"/>
              <a:gd name="connsiteY3" fmla="*/ 44777 h 1171138"/>
              <a:gd name="connsiteX4" fmla="*/ 777875 w 6682581"/>
              <a:gd name="connsiteY4" fmla="*/ 95577 h 1171138"/>
              <a:gd name="connsiteX5" fmla="*/ 800100 w 6682581"/>
              <a:gd name="connsiteY5" fmla="*/ 124152 h 1171138"/>
              <a:gd name="connsiteX6" fmla="*/ 825500 w 6682581"/>
              <a:gd name="connsiteY6" fmla="*/ 143202 h 1171138"/>
              <a:gd name="connsiteX7" fmla="*/ 841375 w 6682581"/>
              <a:gd name="connsiteY7" fmla="*/ 152726 h 1171138"/>
              <a:gd name="connsiteX8" fmla="*/ 866775 w 6682581"/>
              <a:gd name="connsiteY8" fmla="*/ 159076 h 1171138"/>
              <a:gd name="connsiteX9" fmla="*/ 1060450 w 6682581"/>
              <a:gd name="connsiteY9" fmla="*/ 155902 h 1171138"/>
              <a:gd name="connsiteX10" fmla="*/ 1397000 w 6682581"/>
              <a:gd name="connsiteY10" fmla="*/ 159077 h 1171138"/>
              <a:gd name="connsiteX11" fmla="*/ 1438275 w 6682581"/>
              <a:gd name="connsiteY11" fmla="*/ 187652 h 1171138"/>
              <a:gd name="connsiteX12" fmla="*/ 1470025 w 6682581"/>
              <a:gd name="connsiteY12" fmla="*/ 222577 h 1171138"/>
              <a:gd name="connsiteX13" fmla="*/ 1504950 w 6682581"/>
              <a:gd name="connsiteY13" fmla="*/ 238452 h 1171138"/>
              <a:gd name="connsiteX14" fmla="*/ 2082800 w 6682581"/>
              <a:gd name="connsiteY14" fmla="*/ 241627 h 1171138"/>
              <a:gd name="connsiteX15" fmla="*/ 2105025 w 6682581"/>
              <a:gd name="connsiteY15" fmla="*/ 257501 h 1171138"/>
              <a:gd name="connsiteX16" fmla="*/ 2120900 w 6682581"/>
              <a:gd name="connsiteY16" fmla="*/ 276552 h 1171138"/>
              <a:gd name="connsiteX17" fmla="*/ 2133600 w 6682581"/>
              <a:gd name="connsiteY17" fmla="*/ 317827 h 1171138"/>
              <a:gd name="connsiteX18" fmla="*/ 2159000 w 6682581"/>
              <a:gd name="connsiteY18" fmla="*/ 336877 h 1171138"/>
              <a:gd name="connsiteX19" fmla="*/ 2193925 w 6682581"/>
              <a:gd name="connsiteY19" fmla="*/ 346402 h 1171138"/>
              <a:gd name="connsiteX20" fmla="*/ 2730500 w 6682581"/>
              <a:gd name="connsiteY20" fmla="*/ 362276 h 1171138"/>
              <a:gd name="connsiteX21" fmla="*/ 2762250 w 6682581"/>
              <a:gd name="connsiteY21" fmla="*/ 378152 h 1171138"/>
              <a:gd name="connsiteX22" fmla="*/ 2784475 w 6682581"/>
              <a:gd name="connsiteY22" fmla="*/ 397201 h 1171138"/>
              <a:gd name="connsiteX23" fmla="*/ 2806700 w 6682581"/>
              <a:gd name="connsiteY23" fmla="*/ 435301 h 1171138"/>
              <a:gd name="connsiteX24" fmla="*/ 2835275 w 6682581"/>
              <a:gd name="connsiteY24" fmla="*/ 467051 h 1171138"/>
              <a:gd name="connsiteX25" fmla="*/ 2854325 w 6682581"/>
              <a:gd name="connsiteY25" fmla="*/ 489276 h 1171138"/>
              <a:gd name="connsiteX26" fmla="*/ 2886075 w 6682581"/>
              <a:gd name="connsiteY26" fmla="*/ 498801 h 1171138"/>
              <a:gd name="connsiteX27" fmla="*/ 3090069 w 6682581"/>
              <a:gd name="connsiteY27" fmla="*/ 494832 h 1171138"/>
              <a:gd name="connsiteX28" fmla="*/ 3411538 w 6682581"/>
              <a:gd name="connsiteY28" fmla="*/ 494832 h 1171138"/>
              <a:gd name="connsiteX29" fmla="*/ 3435350 w 6682581"/>
              <a:gd name="connsiteY29" fmla="*/ 497214 h 1171138"/>
              <a:gd name="connsiteX30" fmla="*/ 3452019 w 6682581"/>
              <a:gd name="connsiteY30" fmla="*/ 506739 h 1171138"/>
              <a:gd name="connsiteX31" fmla="*/ 3494881 w 6682581"/>
              <a:gd name="connsiteY31" fmla="*/ 542457 h 1171138"/>
              <a:gd name="connsiteX32" fmla="*/ 3530600 w 6682581"/>
              <a:gd name="connsiteY32" fmla="*/ 578176 h 1171138"/>
              <a:gd name="connsiteX33" fmla="*/ 3573462 w 6682581"/>
              <a:gd name="connsiteY33" fmla="*/ 597226 h 1171138"/>
              <a:gd name="connsiteX34" fmla="*/ 3621088 w 6682581"/>
              <a:gd name="connsiteY34" fmla="*/ 599607 h 1171138"/>
              <a:gd name="connsiteX35" fmla="*/ 4073526 w 6682581"/>
              <a:gd name="connsiteY35" fmla="*/ 599607 h 1171138"/>
              <a:gd name="connsiteX36" fmla="*/ 4111626 w 6682581"/>
              <a:gd name="connsiteY36" fmla="*/ 604370 h 1171138"/>
              <a:gd name="connsiteX37" fmla="*/ 4147344 w 6682581"/>
              <a:gd name="connsiteY37" fmla="*/ 618658 h 1171138"/>
              <a:gd name="connsiteX38" fmla="*/ 4171156 w 6682581"/>
              <a:gd name="connsiteY38" fmla="*/ 642470 h 1171138"/>
              <a:gd name="connsiteX39" fmla="*/ 4190206 w 6682581"/>
              <a:gd name="connsiteY39" fmla="*/ 654376 h 1171138"/>
              <a:gd name="connsiteX40" fmla="*/ 4214020 w 6682581"/>
              <a:gd name="connsiteY40" fmla="*/ 661520 h 1171138"/>
              <a:gd name="connsiteX41" fmla="*/ 4287838 w 6682581"/>
              <a:gd name="connsiteY41" fmla="*/ 673426 h 1171138"/>
              <a:gd name="connsiteX42" fmla="*/ 4383088 w 6682581"/>
              <a:gd name="connsiteY42" fmla="*/ 690095 h 1171138"/>
              <a:gd name="connsiteX43" fmla="*/ 4433094 w 6682581"/>
              <a:gd name="connsiteY43" fmla="*/ 694858 h 1171138"/>
              <a:gd name="connsiteX44" fmla="*/ 4478338 w 6682581"/>
              <a:gd name="connsiteY44" fmla="*/ 697239 h 1171138"/>
              <a:gd name="connsiteX45" fmla="*/ 4695031 w 6682581"/>
              <a:gd name="connsiteY45" fmla="*/ 692476 h 1171138"/>
              <a:gd name="connsiteX46" fmla="*/ 4747419 w 6682581"/>
              <a:gd name="connsiteY46" fmla="*/ 699620 h 1171138"/>
              <a:gd name="connsiteX47" fmla="*/ 4775200 w 6682581"/>
              <a:gd name="connsiteY47" fmla="*/ 708352 h 1171138"/>
              <a:gd name="connsiteX48" fmla="*/ 4802188 w 6682581"/>
              <a:gd name="connsiteY48" fmla="*/ 725814 h 1171138"/>
              <a:gd name="connsiteX49" fmla="*/ 4842669 w 6682581"/>
              <a:gd name="connsiteY49" fmla="*/ 780582 h 1171138"/>
              <a:gd name="connsiteX50" fmla="*/ 4866481 w 6682581"/>
              <a:gd name="connsiteY50" fmla="*/ 821064 h 1171138"/>
              <a:gd name="connsiteX51" fmla="*/ 4885532 w 6682581"/>
              <a:gd name="connsiteY51" fmla="*/ 849637 h 1171138"/>
              <a:gd name="connsiteX52" fmla="*/ 4909344 w 6682581"/>
              <a:gd name="connsiteY52" fmla="*/ 866306 h 1171138"/>
              <a:gd name="connsiteX53" fmla="*/ 4961732 w 6682581"/>
              <a:gd name="connsiteY53" fmla="*/ 868688 h 1171138"/>
              <a:gd name="connsiteX54" fmla="*/ 5104606 w 6682581"/>
              <a:gd name="connsiteY54" fmla="*/ 875831 h 1171138"/>
              <a:gd name="connsiteX55" fmla="*/ 5380831 w 6682581"/>
              <a:gd name="connsiteY55" fmla="*/ 885356 h 1171138"/>
              <a:gd name="connsiteX56" fmla="*/ 5437981 w 6682581"/>
              <a:gd name="connsiteY56" fmla="*/ 894881 h 1171138"/>
              <a:gd name="connsiteX57" fmla="*/ 5492750 w 6682581"/>
              <a:gd name="connsiteY57" fmla="*/ 906788 h 1171138"/>
              <a:gd name="connsiteX58" fmla="*/ 5526087 w 6682581"/>
              <a:gd name="connsiteY58" fmla="*/ 937744 h 1171138"/>
              <a:gd name="connsiteX59" fmla="*/ 5552281 w 6682581"/>
              <a:gd name="connsiteY59" fmla="*/ 978225 h 1171138"/>
              <a:gd name="connsiteX60" fmla="*/ 5568950 w 6682581"/>
              <a:gd name="connsiteY60" fmla="*/ 1002038 h 1171138"/>
              <a:gd name="connsiteX61" fmla="*/ 5604669 w 6682581"/>
              <a:gd name="connsiteY61" fmla="*/ 1025850 h 1171138"/>
              <a:gd name="connsiteX62" fmla="*/ 5738019 w 6682581"/>
              <a:gd name="connsiteY62" fmla="*/ 1037756 h 1171138"/>
              <a:gd name="connsiteX63" fmla="*/ 5776119 w 6682581"/>
              <a:gd name="connsiteY63" fmla="*/ 1037756 h 1171138"/>
              <a:gd name="connsiteX64" fmla="*/ 5811838 w 6682581"/>
              <a:gd name="connsiteY64" fmla="*/ 1044900 h 1171138"/>
              <a:gd name="connsiteX65" fmla="*/ 5866606 w 6682581"/>
              <a:gd name="connsiteY65" fmla="*/ 1063950 h 1171138"/>
              <a:gd name="connsiteX66" fmla="*/ 6128543 w 6682581"/>
              <a:gd name="connsiteY66" fmla="*/ 1073474 h 1171138"/>
              <a:gd name="connsiteX67" fmla="*/ 6159498 w 6682581"/>
              <a:gd name="connsiteY67" fmla="*/ 1078236 h 1171138"/>
              <a:gd name="connsiteX68" fmla="*/ 6185693 w 6682581"/>
              <a:gd name="connsiteY68" fmla="*/ 1092525 h 1171138"/>
              <a:gd name="connsiteX69" fmla="*/ 6235699 w 6682581"/>
              <a:gd name="connsiteY69" fmla="*/ 1159199 h 1171138"/>
              <a:gd name="connsiteX70" fmla="*/ 6249987 w 6682581"/>
              <a:gd name="connsiteY70" fmla="*/ 1171105 h 1171138"/>
              <a:gd name="connsiteX71" fmla="*/ 6682581 w 6682581"/>
              <a:gd name="connsiteY71" fmla="*/ 1160788 h 1171138"/>
              <a:gd name="connsiteX0" fmla="*/ 0 w 6682581"/>
              <a:gd name="connsiteY0" fmla="*/ 6677 h 1171130"/>
              <a:gd name="connsiteX1" fmla="*/ 669925 w 6682581"/>
              <a:gd name="connsiteY1" fmla="*/ 9852 h 1171130"/>
              <a:gd name="connsiteX2" fmla="*/ 698500 w 6682581"/>
              <a:gd name="connsiteY2" fmla="*/ 22551 h 1171130"/>
              <a:gd name="connsiteX3" fmla="*/ 730250 w 6682581"/>
              <a:gd name="connsiteY3" fmla="*/ 44777 h 1171130"/>
              <a:gd name="connsiteX4" fmla="*/ 777875 w 6682581"/>
              <a:gd name="connsiteY4" fmla="*/ 95577 h 1171130"/>
              <a:gd name="connsiteX5" fmla="*/ 800100 w 6682581"/>
              <a:gd name="connsiteY5" fmla="*/ 124152 h 1171130"/>
              <a:gd name="connsiteX6" fmla="*/ 825500 w 6682581"/>
              <a:gd name="connsiteY6" fmla="*/ 143202 h 1171130"/>
              <a:gd name="connsiteX7" fmla="*/ 841375 w 6682581"/>
              <a:gd name="connsiteY7" fmla="*/ 152726 h 1171130"/>
              <a:gd name="connsiteX8" fmla="*/ 866775 w 6682581"/>
              <a:gd name="connsiteY8" fmla="*/ 159076 h 1171130"/>
              <a:gd name="connsiteX9" fmla="*/ 1060450 w 6682581"/>
              <a:gd name="connsiteY9" fmla="*/ 155902 h 1171130"/>
              <a:gd name="connsiteX10" fmla="*/ 1397000 w 6682581"/>
              <a:gd name="connsiteY10" fmla="*/ 159077 h 1171130"/>
              <a:gd name="connsiteX11" fmla="*/ 1438275 w 6682581"/>
              <a:gd name="connsiteY11" fmla="*/ 187652 h 1171130"/>
              <a:gd name="connsiteX12" fmla="*/ 1470025 w 6682581"/>
              <a:gd name="connsiteY12" fmla="*/ 222577 h 1171130"/>
              <a:gd name="connsiteX13" fmla="*/ 1504950 w 6682581"/>
              <a:gd name="connsiteY13" fmla="*/ 238452 h 1171130"/>
              <a:gd name="connsiteX14" fmla="*/ 2082800 w 6682581"/>
              <a:gd name="connsiteY14" fmla="*/ 241627 h 1171130"/>
              <a:gd name="connsiteX15" fmla="*/ 2105025 w 6682581"/>
              <a:gd name="connsiteY15" fmla="*/ 257501 h 1171130"/>
              <a:gd name="connsiteX16" fmla="*/ 2120900 w 6682581"/>
              <a:gd name="connsiteY16" fmla="*/ 276552 h 1171130"/>
              <a:gd name="connsiteX17" fmla="*/ 2133600 w 6682581"/>
              <a:gd name="connsiteY17" fmla="*/ 317827 h 1171130"/>
              <a:gd name="connsiteX18" fmla="*/ 2159000 w 6682581"/>
              <a:gd name="connsiteY18" fmla="*/ 336877 h 1171130"/>
              <a:gd name="connsiteX19" fmla="*/ 2193925 w 6682581"/>
              <a:gd name="connsiteY19" fmla="*/ 346402 h 1171130"/>
              <a:gd name="connsiteX20" fmla="*/ 2730500 w 6682581"/>
              <a:gd name="connsiteY20" fmla="*/ 362276 h 1171130"/>
              <a:gd name="connsiteX21" fmla="*/ 2762250 w 6682581"/>
              <a:gd name="connsiteY21" fmla="*/ 378152 h 1171130"/>
              <a:gd name="connsiteX22" fmla="*/ 2784475 w 6682581"/>
              <a:gd name="connsiteY22" fmla="*/ 397201 h 1171130"/>
              <a:gd name="connsiteX23" fmla="*/ 2806700 w 6682581"/>
              <a:gd name="connsiteY23" fmla="*/ 435301 h 1171130"/>
              <a:gd name="connsiteX24" fmla="*/ 2835275 w 6682581"/>
              <a:gd name="connsiteY24" fmla="*/ 467051 h 1171130"/>
              <a:gd name="connsiteX25" fmla="*/ 2854325 w 6682581"/>
              <a:gd name="connsiteY25" fmla="*/ 489276 h 1171130"/>
              <a:gd name="connsiteX26" fmla="*/ 2886075 w 6682581"/>
              <a:gd name="connsiteY26" fmla="*/ 498801 h 1171130"/>
              <a:gd name="connsiteX27" fmla="*/ 3090069 w 6682581"/>
              <a:gd name="connsiteY27" fmla="*/ 494832 h 1171130"/>
              <a:gd name="connsiteX28" fmla="*/ 3411538 w 6682581"/>
              <a:gd name="connsiteY28" fmla="*/ 494832 h 1171130"/>
              <a:gd name="connsiteX29" fmla="*/ 3435350 w 6682581"/>
              <a:gd name="connsiteY29" fmla="*/ 497214 h 1171130"/>
              <a:gd name="connsiteX30" fmla="*/ 3452019 w 6682581"/>
              <a:gd name="connsiteY30" fmla="*/ 506739 h 1171130"/>
              <a:gd name="connsiteX31" fmla="*/ 3494881 w 6682581"/>
              <a:gd name="connsiteY31" fmla="*/ 542457 h 1171130"/>
              <a:gd name="connsiteX32" fmla="*/ 3530600 w 6682581"/>
              <a:gd name="connsiteY32" fmla="*/ 578176 h 1171130"/>
              <a:gd name="connsiteX33" fmla="*/ 3573462 w 6682581"/>
              <a:gd name="connsiteY33" fmla="*/ 597226 h 1171130"/>
              <a:gd name="connsiteX34" fmla="*/ 3621088 w 6682581"/>
              <a:gd name="connsiteY34" fmla="*/ 599607 h 1171130"/>
              <a:gd name="connsiteX35" fmla="*/ 4073526 w 6682581"/>
              <a:gd name="connsiteY35" fmla="*/ 599607 h 1171130"/>
              <a:gd name="connsiteX36" fmla="*/ 4111626 w 6682581"/>
              <a:gd name="connsiteY36" fmla="*/ 604370 h 1171130"/>
              <a:gd name="connsiteX37" fmla="*/ 4147344 w 6682581"/>
              <a:gd name="connsiteY37" fmla="*/ 618658 h 1171130"/>
              <a:gd name="connsiteX38" fmla="*/ 4171156 w 6682581"/>
              <a:gd name="connsiteY38" fmla="*/ 642470 h 1171130"/>
              <a:gd name="connsiteX39" fmla="*/ 4190206 w 6682581"/>
              <a:gd name="connsiteY39" fmla="*/ 654376 h 1171130"/>
              <a:gd name="connsiteX40" fmla="*/ 4214020 w 6682581"/>
              <a:gd name="connsiteY40" fmla="*/ 661520 h 1171130"/>
              <a:gd name="connsiteX41" fmla="*/ 4287838 w 6682581"/>
              <a:gd name="connsiteY41" fmla="*/ 673426 h 1171130"/>
              <a:gd name="connsiteX42" fmla="*/ 4383088 w 6682581"/>
              <a:gd name="connsiteY42" fmla="*/ 690095 h 1171130"/>
              <a:gd name="connsiteX43" fmla="*/ 4433094 w 6682581"/>
              <a:gd name="connsiteY43" fmla="*/ 694858 h 1171130"/>
              <a:gd name="connsiteX44" fmla="*/ 4478338 w 6682581"/>
              <a:gd name="connsiteY44" fmla="*/ 697239 h 1171130"/>
              <a:gd name="connsiteX45" fmla="*/ 4695031 w 6682581"/>
              <a:gd name="connsiteY45" fmla="*/ 692476 h 1171130"/>
              <a:gd name="connsiteX46" fmla="*/ 4747419 w 6682581"/>
              <a:gd name="connsiteY46" fmla="*/ 699620 h 1171130"/>
              <a:gd name="connsiteX47" fmla="*/ 4775200 w 6682581"/>
              <a:gd name="connsiteY47" fmla="*/ 708352 h 1171130"/>
              <a:gd name="connsiteX48" fmla="*/ 4802188 w 6682581"/>
              <a:gd name="connsiteY48" fmla="*/ 725814 h 1171130"/>
              <a:gd name="connsiteX49" fmla="*/ 4842669 w 6682581"/>
              <a:gd name="connsiteY49" fmla="*/ 780582 h 1171130"/>
              <a:gd name="connsiteX50" fmla="*/ 4866481 w 6682581"/>
              <a:gd name="connsiteY50" fmla="*/ 821064 h 1171130"/>
              <a:gd name="connsiteX51" fmla="*/ 4885532 w 6682581"/>
              <a:gd name="connsiteY51" fmla="*/ 849637 h 1171130"/>
              <a:gd name="connsiteX52" fmla="*/ 4909344 w 6682581"/>
              <a:gd name="connsiteY52" fmla="*/ 866306 h 1171130"/>
              <a:gd name="connsiteX53" fmla="*/ 4961732 w 6682581"/>
              <a:gd name="connsiteY53" fmla="*/ 868688 h 1171130"/>
              <a:gd name="connsiteX54" fmla="*/ 5104606 w 6682581"/>
              <a:gd name="connsiteY54" fmla="*/ 875831 h 1171130"/>
              <a:gd name="connsiteX55" fmla="*/ 5380831 w 6682581"/>
              <a:gd name="connsiteY55" fmla="*/ 885356 h 1171130"/>
              <a:gd name="connsiteX56" fmla="*/ 5437981 w 6682581"/>
              <a:gd name="connsiteY56" fmla="*/ 894881 h 1171130"/>
              <a:gd name="connsiteX57" fmla="*/ 5492750 w 6682581"/>
              <a:gd name="connsiteY57" fmla="*/ 906788 h 1171130"/>
              <a:gd name="connsiteX58" fmla="*/ 5526087 w 6682581"/>
              <a:gd name="connsiteY58" fmla="*/ 937744 h 1171130"/>
              <a:gd name="connsiteX59" fmla="*/ 5552281 w 6682581"/>
              <a:gd name="connsiteY59" fmla="*/ 978225 h 1171130"/>
              <a:gd name="connsiteX60" fmla="*/ 5568950 w 6682581"/>
              <a:gd name="connsiteY60" fmla="*/ 1002038 h 1171130"/>
              <a:gd name="connsiteX61" fmla="*/ 5604669 w 6682581"/>
              <a:gd name="connsiteY61" fmla="*/ 1025850 h 1171130"/>
              <a:gd name="connsiteX62" fmla="*/ 5738019 w 6682581"/>
              <a:gd name="connsiteY62" fmla="*/ 1037756 h 1171130"/>
              <a:gd name="connsiteX63" fmla="*/ 5776119 w 6682581"/>
              <a:gd name="connsiteY63" fmla="*/ 1037756 h 1171130"/>
              <a:gd name="connsiteX64" fmla="*/ 5811838 w 6682581"/>
              <a:gd name="connsiteY64" fmla="*/ 1044900 h 1171130"/>
              <a:gd name="connsiteX65" fmla="*/ 5866606 w 6682581"/>
              <a:gd name="connsiteY65" fmla="*/ 1063950 h 1171130"/>
              <a:gd name="connsiteX66" fmla="*/ 6128543 w 6682581"/>
              <a:gd name="connsiteY66" fmla="*/ 1073474 h 1171130"/>
              <a:gd name="connsiteX67" fmla="*/ 6159498 w 6682581"/>
              <a:gd name="connsiteY67" fmla="*/ 1078236 h 1171130"/>
              <a:gd name="connsiteX68" fmla="*/ 6185693 w 6682581"/>
              <a:gd name="connsiteY68" fmla="*/ 1092525 h 1171130"/>
              <a:gd name="connsiteX69" fmla="*/ 6228555 w 6682581"/>
              <a:gd name="connsiteY69" fmla="*/ 1154436 h 1171130"/>
              <a:gd name="connsiteX70" fmla="*/ 6249987 w 6682581"/>
              <a:gd name="connsiteY70" fmla="*/ 1171105 h 1171130"/>
              <a:gd name="connsiteX71" fmla="*/ 6682581 w 6682581"/>
              <a:gd name="connsiteY71" fmla="*/ 1160788 h 1171130"/>
              <a:gd name="connsiteX0" fmla="*/ 0 w 6682581"/>
              <a:gd name="connsiteY0" fmla="*/ 6677 h 1171130"/>
              <a:gd name="connsiteX1" fmla="*/ 669925 w 6682581"/>
              <a:gd name="connsiteY1" fmla="*/ 9852 h 1171130"/>
              <a:gd name="connsiteX2" fmla="*/ 698500 w 6682581"/>
              <a:gd name="connsiteY2" fmla="*/ 22551 h 1171130"/>
              <a:gd name="connsiteX3" fmla="*/ 730250 w 6682581"/>
              <a:gd name="connsiteY3" fmla="*/ 44777 h 1171130"/>
              <a:gd name="connsiteX4" fmla="*/ 777875 w 6682581"/>
              <a:gd name="connsiteY4" fmla="*/ 95577 h 1171130"/>
              <a:gd name="connsiteX5" fmla="*/ 800100 w 6682581"/>
              <a:gd name="connsiteY5" fmla="*/ 124152 h 1171130"/>
              <a:gd name="connsiteX6" fmla="*/ 825500 w 6682581"/>
              <a:gd name="connsiteY6" fmla="*/ 143202 h 1171130"/>
              <a:gd name="connsiteX7" fmla="*/ 841375 w 6682581"/>
              <a:gd name="connsiteY7" fmla="*/ 152726 h 1171130"/>
              <a:gd name="connsiteX8" fmla="*/ 866775 w 6682581"/>
              <a:gd name="connsiteY8" fmla="*/ 159076 h 1171130"/>
              <a:gd name="connsiteX9" fmla="*/ 1060450 w 6682581"/>
              <a:gd name="connsiteY9" fmla="*/ 155902 h 1171130"/>
              <a:gd name="connsiteX10" fmla="*/ 1397000 w 6682581"/>
              <a:gd name="connsiteY10" fmla="*/ 159077 h 1171130"/>
              <a:gd name="connsiteX11" fmla="*/ 1438275 w 6682581"/>
              <a:gd name="connsiteY11" fmla="*/ 187652 h 1171130"/>
              <a:gd name="connsiteX12" fmla="*/ 1470025 w 6682581"/>
              <a:gd name="connsiteY12" fmla="*/ 222577 h 1171130"/>
              <a:gd name="connsiteX13" fmla="*/ 1504950 w 6682581"/>
              <a:gd name="connsiteY13" fmla="*/ 238452 h 1171130"/>
              <a:gd name="connsiteX14" fmla="*/ 2082800 w 6682581"/>
              <a:gd name="connsiteY14" fmla="*/ 241627 h 1171130"/>
              <a:gd name="connsiteX15" fmla="*/ 2105025 w 6682581"/>
              <a:gd name="connsiteY15" fmla="*/ 257501 h 1171130"/>
              <a:gd name="connsiteX16" fmla="*/ 2120900 w 6682581"/>
              <a:gd name="connsiteY16" fmla="*/ 276552 h 1171130"/>
              <a:gd name="connsiteX17" fmla="*/ 2133600 w 6682581"/>
              <a:gd name="connsiteY17" fmla="*/ 317827 h 1171130"/>
              <a:gd name="connsiteX18" fmla="*/ 2159000 w 6682581"/>
              <a:gd name="connsiteY18" fmla="*/ 336877 h 1171130"/>
              <a:gd name="connsiteX19" fmla="*/ 2193925 w 6682581"/>
              <a:gd name="connsiteY19" fmla="*/ 346402 h 1171130"/>
              <a:gd name="connsiteX20" fmla="*/ 2730500 w 6682581"/>
              <a:gd name="connsiteY20" fmla="*/ 362276 h 1171130"/>
              <a:gd name="connsiteX21" fmla="*/ 2762250 w 6682581"/>
              <a:gd name="connsiteY21" fmla="*/ 378152 h 1171130"/>
              <a:gd name="connsiteX22" fmla="*/ 2784475 w 6682581"/>
              <a:gd name="connsiteY22" fmla="*/ 397201 h 1171130"/>
              <a:gd name="connsiteX23" fmla="*/ 2806700 w 6682581"/>
              <a:gd name="connsiteY23" fmla="*/ 435301 h 1171130"/>
              <a:gd name="connsiteX24" fmla="*/ 2835275 w 6682581"/>
              <a:gd name="connsiteY24" fmla="*/ 467051 h 1171130"/>
              <a:gd name="connsiteX25" fmla="*/ 2854325 w 6682581"/>
              <a:gd name="connsiteY25" fmla="*/ 489276 h 1171130"/>
              <a:gd name="connsiteX26" fmla="*/ 2886075 w 6682581"/>
              <a:gd name="connsiteY26" fmla="*/ 498801 h 1171130"/>
              <a:gd name="connsiteX27" fmla="*/ 3090069 w 6682581"/>
              <a:gd name="connsiteY27" fmla="*/ 494832 h 1171130"/>
              <a:gd name="connsiteX28" fmla="*/ 3411538 w 6682581"/>
              <a:gd name="connsiteY28" fmla="*/ 494832 h 1171130"/>
              <a:gd name="connsiteX29" fmla="*/ 3435350 w 6682581"/>
              <a:gd name="connsiteY29" fmla="*/ 497214 h 1171130"/>
              <a:gd name="connsiteX30" fmla="*/ 3452019 w 6682581"/>
              <a:gd name="connsiteY30" fmla="*/ 506739 h 1171130"/>
              <a:gd name="connsiteX31" fmla="*/ 3494881 w 6682581"/>
              <a:gd name="connsiteY31" fmla="*/ 542457 h 1171130"/>
              <a:gd name="connsiteX32" fmla="*/ 3530600 w 6682581"/>
              <a:gd name="connsiteY32" fmla="*/ 578176 h 1171130"/>
              <a:gd name="connsiteX33" fmla="*/ 3573462 w 6682581"/>
              <a:gd name="connsiteY33" fmla="*/ 597226 h 1171130"/>
              <a:gd name="connsiteX34" fmla="*/ 3621088 w 6682581"/>
              <a:gd name="connsiteY34" fmla="*/ 599607 h 1171130"/>
              <a:gd name="connsiteX35" fmla="*/ 4073526 w 6682581"/>
              <a:gd name="connsiteY35" fmla="*/ 599607 h 1171130"/>
              <a:gd name="connsiteX36" fmla="*/ 4111626 w 6682581"/>
              <a:gd name="connsiteY36" fmla="*/ 604370 h 1171130"/>
              <a:gd name="connsiteX37" fmla="*/ 4147344 w 6682581"/>
              <a:gd name="connsiteY37" fmla="*/ 618658 h 1171130"/>
              <a:gd name="connsiteX38" fmla="*/ 4171156 w 6682581"/>
              <a:gd name="connsiteY38" fmla="*/ 642470 h 1171130"/>
              <a:gd name="connsiteX39" fmla="*/ 4190206 w 6682581"/>
              <a:gd name="connsiteY39" fmla="*/ 654376 h 1171130"/>
              <a:gd name="connsiteX40" fmla="*/ 4214020 w 6682581"/>
              <a:gd name="connsiteY40" fmla="*/ 661520 h 1171130"/>
              <a:gd name="connsiteX41" fmla="*/ 4287838 w 6682581"/>
              <a:gd name="connsiteY41" fmla="*/ 673426 h 1171130"/>
              <a:gd name="connsiteX42" fmla="*/ 4383088 w 6682581"/>
              <a:gd name="connsiteY42" fmla="*/ 690095 h 1171130"/>
              <a:gd name="connsiteX43" fmla="*/ 4433094 w 6682581"/>
              <a:gd name="connsiteY43" fmla="*/ 694858 h 1171130"/>
              <a:gd name="connsiteX44" fmla="*/ 4478338 w 6682581"/>
              <a:gd name="connsiteY44" fmla="*/ 697239 h 1171130"/>
              <a:gd name="connsiteX45" fmla="*/ 4695031 w 6682581"/>
              <a:gd name="connsiteY45" fmla="*/ 692476 h 1171130"/>
              <a:gd name="connsiteX46" fmla="*/ 4747419 w 6682581"/>
              <a:gd name="connsiteY46" fmla="*/ 699620 h 1171130"/>
              <a:gd name="connsiteX47" fmla="*/ 4775200 w 6682581"/>
              <a:gd name="connsiteY47" fmla="*/ 708352 h 1171130"/>
              <a:gd name="connsiteX48" fmla="*/ 4802188 w 6682581"/>
              <a:gd name="connsiteY48" fmla="*/ 725814 h 1171130"/>
              <a:gd name="connsiteX49" fmla="*/ 4842669 w 6682581"/>
              <a:gd name="connsiteY49" fmla="*/ 780582 h 1171130"/>
              <a:gd name="connsiteX50" fmla="*/ 4866481 w 6682581"/>
              <a:gd name="connsiteY50" fmla="*/ 821064 h 1171130"/>
              <a:gd name="connsiteX51" fmla="*/ 4885532 w 6682581"/>
              <a:gd name="connsiteY51" fmla="*/ 849637 h 1171130"/>
              <a:gd name="connsiteX52" fmla="*/ 4909344 w 6682581"/>
              <a:gd name="connsiteY52" fmla="*/ 866306 h 1171130"/>
              <a:gd name="connsiteX53" fmla="*/ 4961732 w 6682581"/>
              <a:gd name="connsiteY53" fmla="*/ 868688 h 1171130"/>
              <a:gd name="connsiteX54" fmla="*/ 5104606 w 6682581"/>
              <a:gd name="connsiteY54" fmla="*/ 875831 h 1171130"/>
              <a:gd name="connsiteX55" fmla="*/ 5380831 w 6682581"/>
              <a:gd name="connsiteY55" fmla="*/ 885356 h 1171130"/>
              <a:gd name="connsiteX56" fmla="*/ 5437981 w 6682581"/>
              <a:gd name="connsiteY56" fmla="*/ 894881 h 1171130"/>
              <a:gd name="connsiteX57" fmla="*/ 5492750 w 6682581"/>
              <a:gd name="connsiteY57" fmla="*/ 906788 h 1171130"/>
              <a:gd name="connsiteX58" fmla="*/ 5526087 w 6682581"/>
              <a:gd name="connsiteY58" fmla="*/ 937744 h 1171130"/>
              <a:gd name="connsiteX59" fmla="*/ 5552281 w 6682581"/>
              <a:gd name="connsiteY59" fmla="*/ 978225 h 1171130"/>
              <a:gd name="connsiteX60" fmla="*/ 5568950 w 6682581"/>
              <a:gd name="connsiteY60" fmla="*/ 1002038 h 1171130"/>
              <a:gd name="connsiteX61" fmla="*/ 5604669 w 6682581"/>
              <a:gd name="connsiteY61" fmla="*/ 1025850 h 1171130"/>
              <a:gd name="connsiteX62" fmla="*/ 5738019 w 6682581"/>
              <a:gd name="connsiteY62" fmla="*/ 1037756 h 1171130"/>
              <a:gd name="connsiteX63" fmla="*/ 5776119 w 6682581"/>
              <a:gd name="connsiteY63" fmla="*/ 1037756 h 1171130"/>
              <a:gd name="connsiteX64" fmla="*/ 5811838 w 6682581"/>
              <a:gd name="connsiteY64" fmla="*/ 1044900 h 1171130"/>
              <a:gd name="connsiteX65" fmla="*/ 5866606 w 6682581"/>
              <a:gd name="connsiteY65" fmla="*/ 1063950 h 1171130"/>
              <a:gd name="connsiteX66" fmla="*/ 6128543 w 6682581"/>
              <a:gd name="connsiteY66" fmla="*/ 1073474 h 1171130"/>
              <a:gd name="connsiteX67" fmla="*/ 6159498 w 6682581"/>
              <a:gd name="connsiteY67" fmla="*/ 1078236 h 1171130"/>
              <a:gd name="connsiteX68" fmla="*/ 6185693 w 6682581"/>
              <a:gd name="connsiteY68" fmla="*/ 1092525 h 1171130"/>
              <a:gd name="connsiteX69" fmla="*/ 6228555 w 6682581"/>
              <a:gd name="connsiteY69" fmla="*/ 1154436 h 1171130"/>
              <a:gd name="connsiteX70" fmla="*/ 6254750 w 6682581"/>
              <a:gd name="connsiteY70" fmla="*/ 1171105 h 1171130"/>
              <a:gd name="connsiteX71" fmla="*/ 6682581 w 6682581"/>
              <a:gd name="connsiteY71" fmla="*/ 1160788 h 1171130"/>
              <a:gd name="connsiteX0" fmla="*/ 0 w 6682581"/>
              <a:gd name="connsiteY0" fmla="*/ 6677 h 1171105"/>
              <a:gd name="connsiteX1" fmla="*/ 669925 w 6682581"/>
              <a:gd name="connsiteY1" fmla="*/ 9852 h 1171105"/>
              <a:gd name="connsiteX2" fmla="*/ 698500 w 6682581"/>
              <a:gd name="connsiteY2" fmla="*/ 22551 h 1171105"/>
              <a:gd name="connsiteX3" fmla="*/ 730250 w 6682581"/>
              <a:gd name="connsiteY3" fmla="*/ 44777 h 1171105"/>
              <a:gd name="connsiteX4" fmla="*/ 777875 w 6682581"/>
              <a:gd name="connsiteY4" fmla="*/ 95577 h 1171105"/>
              <a:gd name="connsiteX5" fmla="*/ 800100 w 6682581"/>
              <a:gd name="connsiteY5" fmla="*/ 124152 h 1171105"/>
              <a:gd name="connsiteX6" fmla="*/ 825500 w 6682581"/>
              <a:gd name="connsiteY6" fmla="*/ 143202 h 1171105"/>
              <a:gd name="connsiteX7" fmla="*/ 841375 w 6682581"/>
              <a:gd name="connsiteY7" fmla="*/ 152726 h 1171105"/>
              <a:gd name="connsiteX8" fmla="*/ 866775 w 6682581"/>
              <a:gd name="connsiteY8" fmla="*/ 159076 h 1171105"/>
              <a:gd name="connsiteX9" fmla="*/ 1060450 w 6682581"/>
              <a:gd name="connsiteY9" fmla="*/ 155902 h 1171105"/>
              <a:gd name="connsiteX10" fmla="*/ 1397000 w 6682581"/>
              <a:gd name="connsiteY10" fmla="*/ 159077 h 1171105"/>
              <a:gd name="connsiteX11" fmla="*/ 1438275 w 6682581"/>
              <a:gd name="connsiteY11" fmla="*/ 187652 h 1171105"/>
              <a:gd name="connsiteX12" fmla="*/ 1470025 w 6682581"/>
              <a:gd name="connsiteY12" fmla="*/ 222577 h 1171105"/>
              <a:gd name="connsiteX13" fmla="*/ 1504950 w 6682581"/>
              <a:gd name="connsiteY13" fmla="*/ 238452 h 1171105"/>
              <a:gd name="connsiteX14" fmla="*/ 2082800 w 6682581"/>
              <a:gd name="connsiteY14" fmla="*/ 241627 h 1171105"/>
              <a:gd name="connsiteX15" fmla="*/ 2105025 w 6682581"/>
              <a:gd name="connsiteY15" fmla="*/ 257501 h 1171105"/>
              <a:gd name="connsiteX16" fmla="*/ 2120900 w 6682581"/>
              <a:gd name="connsiteY16" fmla="*/ 276552 h 1171105"/>
              <a:gd name="connsiteX17" fmla="*/ 2133600 w 6682581"/>
              <a:gd name="connsiteY17" fmla="*/ 317827 h 1171105"/>
              <a:gd name="connsiteX18" fmla="*/ 2159000 w 6682581"/>
              <a:gd name="connsiteY18" fmla="*/ 336877 h 1171105"/>
              <a:gd name="connsiteX19" fmla="*/ 2193925 w 6682581"/>
              <a:gd name="connsiteY19" fmla="*/ 346402 h 1171105"/>
              <a:gd name="connsiteX20" fmla="*/ 2730500 w 6682581"/>
              <a:gd name="connsiteY20" fmla="*/ 362276 h 1171105"/>
              <a:gd name="connsiteX21" fmla="*/ 2762250 w 6682581"/>
              <a:gd name="connsiteY21" fmla="*/ 378152 h 1171105"/>
              <a:gd name="connsiteX22" fmla="*/ 2784475 w 6682581"/>
              <a:gd name="connsiteY22" fmla="*/ 397201 h 1171105"/>
              <a:gd name="connsiteX23" fmla="*/ 2806700 w 6682581"/>
              <a:gd name="connsiteY23" fmla="*/ 435301 h 1171105"/>
              <a:gd name="connsiteX24" fmla="*/ 2835275 w 6682581"/>
              <a:gd name="connsiteY24" fmla="*/ 467051 h 1171105"/>
              <a:gd name="connsiteX25" fmla="*/ 2854325 w 6682581"/>
              <a:gd name="connsiteY25" fmla="*/ 489276 h 1171105"/>
              <a:gd name="connsiteX26" fmla="*/ 2886075 w 6682581"/>
              <a:gd name="connsiteY26" fmla="*/ 498801 h 1171105"/>
              <a:gd name="connsiteX27" fmla="*/ 3090069 w 6682581"/>
              <a:gd name="connsiteY27" fmla="*/ 494832 h 1171105"/>
              <a:gd name="connsiteX28" fmla="*/ 3411538 w 6682581"/>
              <a:gd name="connsiteY28" fmla="*/ 494832 h 1171105"/>
              <a:gd name="connsiteX29" fmla="*/ 3435350 w 6682581"/>
              <a:gd name="connsiteY29" fmla="*/ 497214 h 1171105"/>
              <a:gd name="connsiteX30" fmla="*/ 3452019 w 6682581"/>
              <a:gd name="connsiteY30" fmla="*/ 506739 h 1171105"/>
              <a:gd name="connsiteX31" fmla="*/ 3494881 w 6682581"/>
              <a:gd name="connsiteY31" fmla="*/ 542457 h 1171105"/>
              <a:gd name="connsiteX32" fmla="*/ 3530600 w 6682581"/>
              <a:gd name="connsiteY32" fmla="*/ 578176 h 1171105"/>
              <a:gd name="connsiteX33" fmla="*/ 3573462 w 6682581"/>
              <a:gd name="connsiteY33" fmla="*/ 597226 h 1171105"/>
              <a:gd name="connsiteX34" fmla="*/ 3621088 w 6682581"/>
              <a:gd name="connsiteY34" fmla="*/ 599607 h 1171105"/>
              <a:gd name="connsiteX35" fmla="*/ 4073526 w 6682581"/>
              <a:gd name="connsiteY35" fmla="*/ 599607 h 1171105"/>
              <a:gd name="connsiteX36" fmla="*/ 4111626 w 6682581"/>
              <a:gd name="connsiteY36" fmla="*/ 604370 h 1171105"/>
              <a:gd name="connsiteX37" fmla="*/ 4147344 w 6682581"/>
              <a:gd name="connsiteY37" fmla="*/ 618658 h 1171105"/>
              <a:gd name="connsiteX38" fmla="*/ 4171156 w 6682581"/>
              <a:gd name="connsiteY38" fmla="*/ 642470 h 1171105"/>
              <a:gd name="connsiteX39" fmla="*/ 4190206 w 6682581"/>
              <a:gd name="connsiteY39" fmla="*/ 654376 h 1171105"/>
              <a:gd name="connsiteX40" fmla="*/ 4214020 w 6682581"/>
              <a:gd name="connsiteY40" fmla="*/ 661520 h 1171105"/>
              <a:gd name="connsiteX41" fmla="*/ 4287838 w 6682581"/>
              <a:gd name="connsiteY41" fmla="*/ 673426 h 1171105"/>
              <a:gd name="connsiteX42" fmla="*/ 4383088 w 6682581"/>
              <a:gd name="connsiteY42" fmla="*/ 690095 h 1171105"/>
              <a:gd name="connsiteX43" fmla="*/ 4433094 w 6682581"/>
              <a:gd name="connsiteY43" fmla="*/ 694858 h 1171105"/>
              <a:gd name="connsiteX44" fmla="*/ 4478338 w 6682581"/>
              <a:gd name="connsiteY44" fmla="*/ 697239 h 1171105"/>
              <a:gd name="connsiteX45" fmla="*/ 4695031 w 6682581"/>
              <a:gd name="connsiteY45" fmla="*/ 692476 h 1171105"/>
              <a:gd name="connsiteX46" fmla="*/ 4747419 w 6682581"/>
              <a:gd name="connsiteY46" fmla="*/ 699620 h 1171105"/>
              <a:gd name="connsiteX47" fmla="*/ 4775200 w 6682581"/>
              <a:gd name="connsiteY47" fmla="*/ 708352 h 1171105"/>
              <a:gd name="connsiteX48" fmla="*/ 4802188 w 6682581"/>
              <a:gd name="connsiteY48" fmla="*/ 725814 h 1171105"/>
              <a:gd name="connsiteX49" fmla="*/ 4842669 w 6682581"/>
              <a:gd name="connsiteY49" fmla="*/ 780582 h 1171105"/>
              <a:gd name="connsiteX50" fmla="*/ 4866481 w 6682581"/>
              <a:gd name="connsiteY50" fmla="*/ 821064 h 1171105"/>
              <a:gd name="connsiteX51" fmla="*/ 4885532 w 6682581"/>
              <a:gd name="connsiteY51" fmla="*/ 849637 h 1171105"/>
              <a:gd name="connsiteX52" fmla="*/ 4909344 w 6682581"/>
              <a:gd name="connsiteY52" fmla="*/ 866306 h 1171105"/>
              <a:gd name="connsiteX53" fmla="*/ 4961732 w 6682581"/>
              <a:gd name="connsiteY53" fmla="*/ 868688 h 1171105"/>
              <a:gd name="connsiteX54" fmla="*/ 5104606 w 6682581"/>
              <a:gd name="connsiteY54" fmla="*/ 875831 h 1171105"/>
              <a:gd name="connsiteX55" fmla="*/ 5380831 w 6682581"/>
              <a:gd name="connsiteY55" fmla="*/ 885356 h 1171105"/>
              <a:gd name="connsiteX56" fmla="*/ 5437981 w 6682581"/>
              <a:gd name="connsiteY56" fmla="*/ 894881 h 1171105"/>
              <a:gd name="connsiteX57" fmla="*/ 5492750 w 6682581"/>
              <a:gd name="connsiteY57" fmla="*/ 906788 h 1171105"/>
              <a:gd name="connsiteX58" fmla="*/ 5526087 w 6682581"/>
              <a:gd name="connsiteY58" fmla="*/ 937744 h 1171105"/>
              <a:gd name="connsiteX59" fmla="*/ 5552281 w 6682581"/>
              <a:gd name="connsiteY59" fmla="*/ 978225 h 1171105"/>
              <a:gd name="connsiteX60" fmla="*/ 5568950 w 6682581"/>
              <a:gd name="connsiteY60" fmla="*/ 1002038 h 1171105"/>
              <a:gd name="connsiteX61" fmla="*/ 5604669 w 6682581"/>
              <a:gd name="connsiteY61" fmla="*/ 1025850 h 1171105"/>
              <a:gd name="connsiteX62" fmla="*/ 5738019 w 6682581"/>
              <a:gd name="connsiteY62" fmla="*/ 1037756 h 1171105"/>
              <a:gd name="connsiteX63" fmla="*/ 5776119 w 6682581"/>
              <a:gd name="connsiteY63" fmla="*/ 1037756 h 1171105"/>
              <a:gd name="connsiteX64" fmla="*/ 5811838 w 6682581"/>
              <a:gd name="connsiteY64" fmla="*/ 1044900 h 1171105"/>
              <a:gd name="connsiteX65" fmla="*/ 5866606 w 6682581"/>
              <a:gd name="connsiteY65" fmla="*/ 1063950 h 1171105"/>
              <a:gd name="connsiteX66" fmla="*/ 6128543 w 6682581"/>
              <a:gd name="connsiteY66" fmla="*/ 1073474 h 1171105"/>
              <a:gd name="connsiteX67" fmla="*/ 6159498 w 6682581"/>
              <a:gd name="connsiteY67" fmla="*/ 1078236 h 1171105"/>
              <a:gd name="connsiteX68" fmla="*/ 6185693 w 6682581"/>
              <a:gd name="connsiteY68" fmla="*/ 1092525 h 1171105"/>
              <a:gd name="connsiteX69" fmla="*/ 6228555 w 6682581"/>
              <a:gd name="connsiteY69" fmla="*/ 1154436 h 1171105"/>
              <a:gd name="connsiteX70" fmla="*/ 6238080 w 6682581"/>
              <a:gd name="connsiteY70" fmla="*/ 1163962 h 1171105"/>
              <a:gd name="connsiteX71" fmla="*/ 6254750 w 6682581"/>
              <a:gd name="connsiteY71" fmla="*/ 1171105 h 1171105"/>
              <a:gd name="connsiteX72" fmla="*/ 6682581 w 6682581"/>
              <a:gd name="connsiteY72" fmla="*/ 1160788 h 1171105"/>
              <a:gd name="connsiteX0" fmla="*/ 0 w 6682581"/>
              <a:gd name="connsiteY0" fmla="*/ 6677 h 1171105"/>
              <a:gd name="connsiteX1" fmla="*/ 669925 w 6682581"/>
              <a:gd name="connsiteY1" fmla="*/ 9852 h 1171105"/>
              <a:gd name="connsiteX2" fmla="*/ 698500 w 6682581"/>
              <a:gd name="connsiteY2" fmla="*/ 22551 h 1171105"/>
              <a:gd name="connsiteX3" fmla="*/ 730250 w 6682581"/>
              <a:gd name="connsiteY3" fmla="*/ 44777 h 1171105"/>
              <a:gd name="connsiteX4" fmla="*/ 777875 w 6682581"/>
              <a:gd name="connsiteY4" fmla="*/ 95577 h 1171105"/>
              <a:gd name="connsiteX5" fmla="*/ 800100 w 6682581"/>
              <a:gd name="connsiteY5" fmla="*/ 124152 h 1171105"/>
              <a:gd name="connsiteX6" fmla="*/ 825500 w 6682581"/>
              <a:gd name="connsiteY6" fmla="*/ 143202 h 1171105"/>
              <a:gd name="connsiteX7" fmla="*/ 841375 w 6682581"/>
              <a:gd name="connsiteY7" fmla="*/ 152726 h 1171105"/>
              <a:gd name="connsiteX8" fmla="*/ 866775 w 6682581"/>
              <a:gd name="connsiteY8" fmla="*/ 159076 h 1171105"/>
              <a:gd name="connsiteX9" fmla="*/ 1060450 w 6682581"/>
              <a:gd name="connsiteY9" fmla="*/ 155902 h 1171105"/>
              <a:gd name="connsiteX10" fmla="*/ 1397000 w 6682581"/>
              <a:gd name="connsiteY10" fmla="*/ 159077 h 1171105"/>
              <a:gd name="connsiteX11" fmla="*/ 1438275 w 6682581"/>
              <a:gd name="connsiteY11" fmla="*/ 187652 h 1171105"/>
              <a:gd name="connsiteX12" fmla="*/ 1470025 w 6682581"/>
              <a:gd name="connsiteY12" fmla="*/ 222577 h 1171105"/>
              <a:gd name="connsiteX13" fmla="*/ 1504950 w 6682581"/>
              <a:gd name="connsiteY13" fmla="*/ 238452 h 1171105"/>
              <a:gd name="connsiteX14" fmla="*/ 2082800 w 6682581"/>
              <a:gd name="connsiteY14" fmla="*/ 241627 h 1171105"/>
              <a:gd name="connsiteX15" fmla="*/ 2105025 w 6682581"/>
              <a:gd name="connsiteY15" fmla="*/ 257501 h 1171105"/>
              <a:gd name="connsiteX16" fmla="*/ 2120900 w 6682581"/>
              <a:gd name="connsiteY16" fmla="*/ 276552 h 1171105"/>
              <a:gd name="connsiteX17" fmla="*/ 2133600 w 6682581"/>
              <a:gd name="connsiteY17" fmla="*/ 317827 h 1171105"/>
              <a:gd name="connsiteX18" fmla="*/ 2159000 w 6682581"/>
              <a:gd name="connsiteY18" fmla="*/ 336877 h 1171105"/>
              <a:gd name="connsiteX19" fmla="*/ 2193925 w 6682581"/>
              <a:gd name="connsiteY19" fmla="*/ 346402 h 1171105"/>
              <a:gd name="connsiteX20" fmla="*/ 2730500 w 6682581"/>
              <a:gd name="connsiteY20" fmla="*/ 362276 h 1171105"/>
              <a:gd name="connsiteX21" fmla="*/ 2762250 w 6682581"/>
              <a:gd name="connsiteY21" fmla="*/ 378152 h 1171105"/>
              <a:gd name="connsiteX22" fmla="*/ 2784475 w 6682581"/>
              <a:gd name="connsiteY22" fmla="*/ 397201 h 1171105"/>
              <a:gd name="connsiteX23" fmla="*/ 2806700 w 6682581"/>
              <a:gd name="connsiteY23" fmla="*/ 435301 h 1171105"/>
              <a:gd name="connsiteX24" fmla="*/ 2835275 w 6682581"/>
              <a:gd name="connsiteY24" fmla="*/ 467051 h 1171105"/>
              <a:gd name="connsiteX25" fmla="*/ 2854325 w 6682581"/>
              <a:gd name="connsiteY25" fmla="*/ 489276 h 1171105"/>
              <a:gd name="connsiteX26" fmla="*/ 2886075 w 6682581"/>
              <a:gd name="connsiteY26" fmla="*/ 498801 h 1171105"/>
              <a:gd name="connsiteX27" fmla="*/ 3090069 w 6682581"/>
              <a:gd name="connsiteY27" fmla="*/ 494832 h 1171105"/>
              <a:gd name="connsiteX28" fmla="*/ 3411538 w 6682581"/>
              <a:gd name="connsiteY28" fmla="*/ 494832 h 1171105"/>
              <a:gd name="connsiteX29" fmla="*/ 3435350 w 6682581"/>
              <a:gd name="connsiteY29" fmla="*/ 497214 h 1171105"/>
              <a:gd name="connsiteX30" fmla="*/ 3452019 w 6682581"/>
              <a:gd name="connsiteY30" fmla="*/ 506739 h 1171105"/>
              <a:gd name="connsiteX31" fmla="*/ 3494881 w 6682581"/>
              <a:gd name="connsiteY31" fmla="*/ 542457 h 1171105"/>
              <a:gd name="connsiteX32" fmla="*/ 3530600 w 6682581"/>
              <a:gd name="connsiteY32" fmla="*/ 578176 h 1171105"/>
              <a:gd name="connsiteX33" fmla="*/ 3573462 w 6682581"/>
              <a:gd name="connsiteY33" fmla="*/ 597226 h 1171105"/>
              <a:gd name="connsiteX34" fmla="*/ 3621088 w 6682581"/>
              <a:gd name="connsiteY34" fmla="*/ 599607 h 1171105"/>
              <a:gd name="connsiteX35" fmla="*/ 4073526 w 6682581"/>
              <a:gd name="connsiteY35" fmla="*/ 599607 h 1171105"/>
              <a:gd name="connsiteX36" fmla="*/ 4111626 w 6682581"/>
              <a:gd name="connsiteY36" fmla="*/ 604370 h 1171105"/>
              <a:gd name="connsiteX37" fmla="*/ 4147344 w 6682581"/>
              <a:gd name="connsiteY37" fmla="*/ 618658 h 1171105"/>
              <a:gd name="connsiteX38" fmla="*/ 4171156 w 6682581"/>
              <a:gd name="connsiteY38" fmla="*/ 642470 h 1171105"/>
              <a:gd name="connsiteX39" fmla="*/ 4190206 w 6682581"/>
              <a:gd name="connsiteY39" fmla="*/ 654376 h 1171105"/>
              <a:gd name="connsiteX40" fmla="*/ 4214020 w 6682581"/>
              <a:gd name="connsiteY40" fmla="*/ 661520 h 1171105"/>
              <a:gd name="connsiteX41" fmla="*/ 4287838 w 6682581"/>
              <a:gd name="connsiteY41" fmla="*/ 673426 h 1171105"/>
              <a:gd name="connsiteX42" fmla="*/ 4383088 w 6682581"/>
              <a:gd name="connsiteY42" fmla="*/ 690095 h 1171105"/>
              <a:gd name="connsiteX43" fmla="*/ 4433094 w 6682581"/>
              <a:gd name="connsiteY43" fmla="*/ 694858 h 1171105"/>
              <a:gd name="connsiteX44" fmla="*/ 4478338 w 6682581"/>
              <a:gd name="connsiteY44" fmla="*/ 697239 h 1171105"/>
              <a:gd name="connsiteX45" fmla="*/ 4695031 w 6682581"/>
              <a:gd name="connsiteY45" fmla="*/ 692476 h 1171105"/>
              <a:gd name="connsiteX46" fmla="*/ 4747419 w 6682581"/>
              <a:gd name="connsiteY46" fmla="*/ 699620 h 1171105"/>
              <a:gd name="connsiteX47" fmla="*/ 4775200 w 6682581"/>
              <a:gd name="connsiteY47" fmla="*/ 708352 h 1171105"/>
              <a:gd name="connsiteX48" fmla="*/ 4802188 w 6682581"/>
              <a:gd name="connsiteY48" fmla="*/ 725814 h 1171105"/>
              <a:gd name="connsiteX49" fmla="*/ 4842669 w 6682581"/>
              <a:gd name="connsiteY49" fmla="*/ 780582 h 1171105"/>
              <a:gd name="connsiteX50" fmla="*/ 4866481 w 6682581"/>
              <a:gd name="connsiteY50" fmla="*/ 821064 h 1171105"/>
              <a:gd name="connsiteX51" fmla="*/ 4885532 w 6682581"/>
              <a:gd name="connsiteY51" fmla="*/ 849637 h 1171105"/>
              <a:gd name="connsiteX52" fmla="*/ 4909344 w 6682581"/>
              <a:gd name="connsiteY52" fmla="*/ 866306 h 1171105"/>
              <a:gd name="connsiteX53" fmla="*/ 4961732 w 6682581"/>
              <a:gd name="connsiteY53" fmla="*/ 868688 h 1171105"/>
              <a:gd name="connsiteX54" fmla="*/ 5104606 w 6682581"/>
              <a:gd name="connsiteY54" fmla="*/ 875831 h 1171105"/>
              <a:gd name="connsiteX55" fmla="*/ 5380831 w 6682581"/>
              <a:gd name="connsiteY55" fmla="*/ 885356 h 1171105"/>
              <a:gd name="connsiteX56" fmla="*/ 5437981 w 6682581"/>
              <a:gd name="connsiteY56" fmla="*/ 894881 h 1171105"/>
              <a:gd name="connsiteX57" fmla="*/ 5492750 w 6682581"/>
              <a:gd name="connsiteY57" fmla="*/ 906788 h 1171105"/>
              <a:gd name="connsiteX58" fmla="*/ 5526087 w 6682581"/>
              <a:gd name="connsiteY58" fmla="*/ 937744 h 1171105"/>
              <a:gd name="connsiteX59" fmla="*/ 5552281 w 6682581"/>
              <a:gd name="connsiteY59" fmla="*/ 978225 h 1171105"/>
              <a:gd name="connsiteX60" fmla="*/ 5568950 w 6682581"/>
              <a:gd name="connsiteY60" fmla="*/ 1002038 h 1171105"/>
              <a:gd name="connsiteX61" fmla="*/ 5604669 w 6682581"/>
              <a:gd name="connsiteY61" fmla="*/ 1025850 h 1171105"/>
              <a:gd name="connsiteX62" fmla="*/ 5738019 w 6682581"/>
              <a:gd name="connsiteY62" fmla="*/ 1037756 h 1171105"/>
              <a:gd name="connsiteX63" fmla="*/ 5776119 w 6682581"/>
              <a:gd name="connsiteY63" fmla="*/ 1037756 h 1171105"/>
              <a:gd name="connsiteX64" fmla="*/ 5811838 w 6682581"/>
              <a:gd name="connsiteY64" fmla="*/ 1044900 h 1171105"/>
              <a:gd name="connsiteX65" fmla="*/ 5866606 w 6682581"/>
              <a:gd name="connsiteY65" fmla="*/ 1063950 h 1171105"/>
              <a:gd name="connsiteX66" fmla="*/ 6128543 w 6682581"/>
              <a:gd name="connsiteY66" fmla="*/ 1073474 h 1171105"/>
              <a:gd name="connsiteX67" fmla="*/ 6159498 w 6682581"/>
              <a:gd name="connsiteY67" fmla="*/ 1078236 h 1171105"/>
              <a:gd name="connsiteX68" fmla="*/ 6185693 w 6682581"/>
              <a:gd name="connsiteY68" fmla="*/ 1092525 h 1171105"/>
              <a:gd name="connsiteX69" fmla="*/ 6228555 w 6682581"/>
              <a:gd name="connsiteY69" fmla="*/ 1154436 h 1171105"/>
              <a:gd name="connsiteX70" fmla="*/ 6238080 w 6682581"/>
              <a:gd name="connsiteY70" fmla="*/ 1163962 h 1171105"/>
              <a:gd name="connsiteX71" fmla="*/ 6254750 w 6682581"/>
              <a:gd name="connsiteY71" fmla="*/ 1171105 h 1171105"/>
              <a:gd name="connsiteX72" fmla="*/ 6682581 w 6682581"/>
              <a:gd name="connsiteY72" fmla="*/ 1160788 h 1171105"/>
              <a:gd name="connsiteX0" fmla="*/ 0 w 6682581"/>
              <a:gd name="connsiteY0" fmla="*/ 6677 h 1171105"/>
              <a:gd name="connsiteX1" fmla="*/ 669925 w 6682581"/>
              <a:gd name="connsiteY1" fmla="*/ 9852 h 1171105"/>
              <a:gd name="connsiteX2" fmla="*/ 698500 w 6682581"/>
              <a:gd name="connsiteY2" fmla="*/ 22551 h 1171105"/>
              <a:gd name="connsiteX3" fmla="*/ 730250 w 6682581"/>
              <a:gd name="connsiteY3" fmla="*/ 44777 h 1171105"/>
              <a:gd name="connsiteX4" fmla="*/ 777875 w 6682581"/>
              <a:gd name="connsiteY4" fmla="*/ 95577 h 1171105"/>
              <a:gd name="connsiteX5" fmla="*/ 800100 w 6682581"/>
              <a:gd name="connsiteY5" fmla="*/ 124152 h 1171105"/>
              <a:gd name="connsiteX6" fmla="*/ 825500 w 6682581"/>
              <a:gd name="connsiteY6" fmla="*/ 143202 h 1171105"/>
              <a:gd name="connsiteX7" fmla="*/ 841375 w 6682581"/>
              <a:gd name="connsiteY7" fmla="*/ 152726 h 1171105"/>
              <a:gd name="connsiteX8" fmla="*/ 866775 w 6682581"/>
              <a:gd name="connsiteY8" fmla="*/ 159076 h 1171105"/>
              <a:gd name="connsiteX9" fmla="*/ 1060450 w 6682581"/>
              <a:gd name="connsiteY9" fmla="*/ 155902 h 1171105"/>
              <a:gd name="connsiteX10" fmla="*/ 1397000 w 6682581"/>
              <a:gd name="connsiteY10" fmla="*/ 159077 h 1171105"/>
              <a:gd name="connsiteX11" fmla="*/ 1438275 w 6682581"/>
              <a:gd name="connsiteY11" fmla="*/ 187652 h 1171105"/>
              <a:gd name="connsiteX12" fmla="*/ 1470025 w 6682581"/>
              <a:gd name="connsiteY12" fmla="*/ 222577 h 1171105"/>
              <a:gd name="connsiteX13" fmla="*/ 1504950 w 6682581"/>
              <a:gd name="connsiteY13" fmla="*/ 238452 h 1171105"/>
              <a:gd name="connsiteX14" fmla="*/ 2082800 w 6682581"/>
              <a:gd name="connsiteY14" fmla="*/ 241627 h 1171105"/>
              <a:gd name="connsiteX15" fmla="*/ 2105025 w 6682581"/>
              <a:gd name="connsiteY15" fmla="*/ 257501 h 1171105"/>
              <a:gd name="connsiteX16" fmla="*/ 2120900 w 6682581"/>
              <a:gd name="connsiteY16" fmla="*/ 276552 h 1171105"/>
              <a:gd name="connsiteX17" fmla="*/ 2133600 w 6682581"/>
              <a:gd name="connsiteY17" fmla="*/ 317827 h 1171105"/>
              <a:gd name="connsiteX18" fmla="*/ 2159000 w 6682581"/>
              <a:gd name="connsiteY18" fmla="*/ 336877 h 1171105"/>
              <a:gd name="connsiteX19" fmla="*/ 2193925 w 6682581"/>
              <a:gd name="connsiteY19" fmla="*/ 346402 h 1171105"/>
              <a:gd name="connsiteX20" fmla="*/ 2730500 w 6682581"/>
              <a:gd name="connsiteY20" fmla="*/ 362276 h 1171105"/>
              <a:gd name="connsiteX21" fmla="*/ 2762250 w 6682581"/>
              <a:gd name="connsiteY21" fmla="*/ 378152 h 1171105"/>
              <a:gd name="connsiteX22" fmla="*/ 2784475 w 6682581"/>
              <a:gd name="connsiteY22" fmla="*/ 397201 h 1171105"/>
              <a:gd name="connsiteX23" fmla="*/ 2797175 w 6682581"/>
              <a:gd name="connsiteY23" fmla="*/ 438476 h 1171105"/>
              <a:gd name="connsiteX24" fmla="*/ 2835275 w 6682581"/>
              <a:gd name="connsiteY24" fmla="*/ 467051 h 1171105"/>
              <a:gd name="connsiteX25" fmla="*/ 2854325 w 6682581"/>
              <a:gd name="connsiteY25" fmla="*/ 489276 h 1171105"/>
              <a:gd name="connsiteX26" fmla="*/ 2886075 w 6682581"/>
              <a:gd name="connsiteY26" fmla="*/ 498801 h 1171105"/>
              <a:gd name="connsiteX27" fmla="*/ 3090069 w 6682581"/>
              <a:gd name="connsiteY27" fmla="*/ 494832 h 1171105"/>
              <a:gd name="connsiteX28" fmla="*/ 3411538 w 6682581"/>
              <a:gd name="connsiteY28" fmla="*/ 494832 h 1171105"/>
              <a:gd name="connsiteX29" fmla="*/ 3435350 w 6682581"/>
              <a:gd name="connsiteY29" fmla="*/ 497214 h 1171105"/>
              <a:gd name="connsiteX30" fmla="*/ 3452019 w 6682581"/>
              <a:gd name="connsiteY30" fmla="*/ 506739 h 1171105"/>
              <a:gd name="connsiteX31" fmla="*/ 3494881 w 6682581"/>
              <a:gd name="connsiteY31" fmla="*/ 542457 h 1171105"/>
              <a:gd name="connsiteX32" fmla="*/ 3530600 w 6682581"/>
              <a:gd name="connsiteY32" fmla="*/ 578176 h 1171105"/>
              <a:gd name="connsiteX33" fmla="*/ 3573462 w 6682581"/>
              <a:gd name="connsiteY33" fmla="*/ 597226 h 1171105"/>
              <a:gd name="connsiteX34" fmla="*/ 3621088 w 6682581"/>
              <a:gd name="connsiteY34" fmla="*/ 599607 h 1171105"/>
              <a:gd name="connsiteX35" fmla="*/ 4073526 w 6682581"/>
              <a:gd name="connsiteY35" fmla="*/ 599607 h 1171105"/>
              <a:gd name="connsiteX36" fmla="*/ 4111626 w 6682581"/>
              <a:gd name="connsiteY36" fmla="*/ 604370 h 1171105"/>
              <a:gd name="connsiteX37" fmla="*/ 4147344 w 6682581"/>
              <a:gd name="connsiteY37" fmla="*/ 618658 h 1171105"/>
              <a:gd name="connsiteX38" fmla="*/ 4171156 w 6682581"/>
              <a:gd name="connsiteY38" fmla="*/ 642470 h 1171105"/>
              <a:gd name="connsiteX39" fmla="*/ 4190206 w 6682581"/>
              <a:gd name="connsiteY39" fmla="*/ 654376 h 1171105"/>
              <a:gd name="connsiteX40" fmla="*/ 4214020 w 6682581"/>
              <a:gd name="connsiteY40" fmla="*/ 661520 h 1171105"/>
              <a:gd name="connsiteX41" fmla="*/ 4287838 w 6682581"/>
              <a:gd name="connsiteY41" fmla="*/ 673426 h 1171105"/>
              <a:gd name="connsiteX42" fmla="*/ 4383088 w 6682581"/>
              <a:gd name="connsiteY42" fmla="*/ 690095 h 1171105"/>
              <a:gd name="connsiteX43" fmla="*/ 4433094 w 6682581"/>
              <a:gd name="connsiteY43" fmla="*/ 694858 h 1171105"/>
              <a:gd name="connsiteX44" fmla="*/ 4478338 w 6682581"/>
              <a:gd name="connsiteY44" fmla="*/ 697239 h 1171105"/>
              <a:gd name="connsiteX45" fmla="*/ 4695031 w 6682581"/>
              <a:gd name="connsiteY45" fmla="*/ 692476 h 1171105"/>
              <a:gd name="connsiteX46" fmla="*/ 4747419 w 6682581"/>
              <a:gd name="connsiteY46" fmla="*/ 699620 h 1171105"/>
              <a:gd name="connsiteX47" fmla="*/ 4775200 w 6682581"/>
              <a:gd name="connsiteY47" fmla="*/ 708352 h 1171105"/>
              <a:gd name="connsiteX48" fmla="*/ 4802188 w 6682581"/>
              <a:gd name="connsiteY48" fmla="*/ 725814 h 1171105"/>
              <a:gd name="connsiteX49" fmla="*/ 4842669 w 6682581"/>
              <a:gd name="connsiteY49" fmla="*/ 780582 h 1171105"/>
              <a:gd name="connsiteX50" fmla="*/ 4866481 w 6682581"/>
              <a:gd name="connsiteY50" fmla="*/ 821064 h 1171105"/>
              <a:gd name="connsiteX51" fmla="*/ 4885532 w 6682581"/>
              <a:gd name="connsiteY51" fmla="*/ 849637 h 1171105"/>
              <a:gd name="connsiteX52" fmla="*/ 4909344 w 6682581"/>
              <a:gd name="connsiteY52" fmla="*/ 866306 h 1171105"/>
              <a:gd name="connsiteX53" fmla="*/ 4961732 w 6682581"/>
              <a:gd name="connsiteY53" fmla="*/ 868688 h 1171105"/>
              <a:gd name="connsiteX54" fmla="*/ 5104606 w 6682581"/>
              <a:gd name="connsiteY54" fmla="*/ 875831 h 1171105"/>
              <a:gd name="connsiteX55" fmla="*/ 5380831 w 6682581"/>
              <a:gd name="connsiteY55" fmla="*/ 885356 h 1171105"/>
              <a:gd name="connsiteX56" fmla="*/ 5437981 w 6682581"/>
              <a:gd name="connsiteY56" fmla="*/ 894881 h 1171105"/>
              <a:gd name="connsiteX57" fmla="*/ 5492750 w 6682581"/>
              <a:gd name="connsiteY57" fmla="*/ 906788 h 1171105"/>
              <a:gd name="connsiteX58" fmla="*/ 5526087 w 6682581"/>
              <a:gd name="connsiteY58" fmla="*/ 937744 h 1171105"/>
              <a:gd name="connsiteX59" fmla="*/ 5552281 w 6682581"/>
              <a:gd name="connsiteY59" fmla="*/ 978225 h 1171105"/>
              <a:gd name="connsiteX60" fmla="*/ 5568950 w 6682581"/>
              <a:gd name="connsiteY60" fmla="*/ 1002038 h 1171105"/>
              <a:gd name="connsiteX61" fmla="*/ 5604669 w 6682581"/>
              <a:gd name="connsiteY61" fmla="*/ 1025850 h 1171105"/>
              <a:gd name="connsiteX62" fmla="*/ 5738019 w 6682581"/>
              <a:gd name="connsiteY62" fmla="*/ 1037756 h 1171105"/>
              <a:gd name="connsiteX63" fmla="*/ 5776119 w 6682581"/>
              <a:gd name="connsiteY63" fmla="*/ 1037756 h 1171105"/>
              <a:gd name="connsiteX64" fmla="*/ 5811838 w 6682581"/>
              <a:gd name="connsiteY64" fmla="*/ 1044900 h 1171105"/>
              <a:gd name="connsiteX65" fmla="*/ 5866606 w 6682581"/>
              <a:gd name="connsiteY65" fmla="*/ 1063950 h 1171105"/>
              <a:gd name="connsiteX66" fmla="*/ 6128543 w 6682581"/>
              <a:gd name="connsiteY66" fmla="*/ 1073474 h 1171105"/>
              <a:gd name="connsiteX67" fmla="*/ 6159498 w 6682581"/>
              <a:gd name="connsiteY67" fmla="*/ 1078236 h 1171105"/>
              <a:gd name="connsiteX68" fmla="*/ 6185693 w 6682581"/>
              <a:gd name="connsiteY68" fmla="*/ 1092525 h 1171105"/>
              <a:gd name="connsiteX69" fmla="*/ 6228555 w 6682581"/>
              <a:gd name="connsiteY69" fmla="*/ 1154436 h 1171105"/>
              <a:gd name="connsiteX70" fmla="*/ 6238080 w 6682581"/>
              <a:gd name="connsiteY70" fmla="*/ 1163962 h 1171105"/>
              <a:gd name="connsiteX71" fmla="*/ 6254750 w 6682581"/>
              <a:gd name="connsiteY71" fmla="*/ 1171105 h 1171105"/>
              <a:gd name="connsiteX72" fmla="*/ 6682581 w 6682581"/>
              <a:gd name="connsiteY72" fmla="*/ 1160788 h 1171105"/>
              <a:gd name="connsiteX0" fmla="*/ 0 w 6682581"/>
              <a:gd name="connsiteY0" fmla="*/ 6677 h 1171105"/>
              <a:gd name="connsiteX1" fmla="*/ 669925 w 6682581"/>
              <a:gd name="connsiteY1" fmla="*/ 9852 h 1171105"/>
              <a:gd name="connsiteX2" fmla="*/ 698500 w 6682581"/>
              <a:gd name="connsiteY2" fmla="*/ 22551 h 1171105"/>
              <a:gd name="connsiteX3" fmla="*/ 730250 w 6682581"/>
              <a:gd name="connsiteY3" fmla="*/ 44777 h 1171105"/>
              <a:gd name="connsiteX4" fmla="*/ 777875 w 6682581"/>
              <a:gd name="connsiteY4" fmla="*/ 95577 h 1171105"/>
              <a:gd name="connsiteX5" fmla="*/ 800100 w 6682581"/>
              <a:gd name="connsiteY5" fmla="*/ 124152 h 1171105"/>
              <a:gd name="connsiteX6" fmla="*/ 825500 w 6682581"/>
              <a:gd name="connsiteY6" fmla="*/ 143202 h 1171105"/>
              <a:gd name="connsiteX7" fmla="*/ 841375 w 6682581"/>
              <a:gd name="connsiteY7" fmla="*/ 152726 h 1171105"/>
              <a:gd name="connsiteX8" fmla="*/ 866775 w 6682581"/>
              <a:gd name="connsiteY8" fmla="*/ 159076 h 1171105"/>
              <a:gd name="connsiteX9" fmla="*/ 1060450 w 6682581"/>
              <a:gd name="connsiteY9" fmla="*/ 155902 h 1171105"/>
              <a:gd name="connsiteX10" fmla="*/ 1397000 w 6682581"/>
              <a:gd name="connsiteY10" fmla="*/ 159077 h 1171105"/>
              <a:gd name="connsiteX11" fmla="*/ 1438275 w 6682581"/>
              <a:gd name="connsiteY11" fmla="*/ 187652 h 1171105"/>
              <a:gd name="connsiteX12" fmla="*/ 1470025 w 6682581"/>
              <a:gd name="connsiteY12" fmla="*/ 222577 h 1171105"/>
              <a:gd name="connsiteX13" fmla="*/ 1504950 w 6682581"/>
              <a:gd name="connsiteY13" fmla="*/ 238452 h 1171105"/>
              <a:gd name="connsiteX14" fmla="*/ 2082800 w 6682581"/>
              <a:gd name="connsiteY14" fmla="*/ 241627 h 1171105"/>
              <a:gd name="connsiteX15" fmla="*/ 2105025 w 6682581"/>
              <a:gd name="connsiteY15" fmla="*/ 257501 h 1171105"/>
              <a:gd name="connsiteX16" fmla="*/ 2120900 w 6682581"/>
              <a:gd name="connsiteY16" fmla="*/ 276552 h 1171105"/>
              <a:gd name="connsiteX17" fmla="*/ 2133600 w 6682581"/>
              <a:gd name="connsiteY17" fmla="*/ 317827 h 1171105"/>
              <a:gd name="connsiteX18" fmla="*/ 2159000 w 6682581"/>
              <a:gd name="connsiteY18" fmla="*/ 336877 h 1171105"/>
              <a:gd name="connsiteX19" fmla="*/ 2193925 w 6682581"/>
              <a:gd name="connsiteY19" fmla="*/ 346402 h 1171105"/>
              <a:gd name="connsiteX20" fmla="*/ 2730500 w 6682581"/>
              <a:gd name="connsiteY20" fmla="*/ 362276 h 1171105"/>
              <a:gd name="connsiteX21" fmla="*/ 2762250 w 6682581"/>
              <a:gd name="connsiteY21" fmla="*/ 378152 h 1171105"/>
              <a:gd name="connsiteX22" fmla="*/ 2784475 w 6682581"/>
              <a:gd name="connsiteY22" fmla="*/ 397201 h 1171105"/>
              <a:gd name="connsiteX23" fmla="*/ 2797175 w 6682581"/>
              <a:gd name="connsiteY23" fmla="*/ 438476 h 1171105"/>
              <a:gd name="connsiteX24" fmla="*/ 2819400 w 6682581"/>
              <a:gd name="connsiteY24" fmla="*/ 467051 h 1171105"/>
              <a:gd name="connsiteX25" fmla="*/ 2854325 w 6682581"/>
              <a:gd name="connsiteY25" fmla="*/ 489276 h 1171105"/>
              <a:gd name="connsiteX26" fmla="*/ 2886075 w 6682581"/>
              <a:gd name="connsiteY26" fmla="*/ 498801 h 1171105"/>
              <a:gd name="connsiteX27" fmla="*/ 3090069 w 6682581"/>
              <a:gd name="connsiteY27" fmla="*/ 494832 h 1171105"/>
              <a:gd name="connsiteX28" fmla="*/ 3411538 w 6682581"/>
              <a:gd name="connsiteY28" fmla="*/ 494832 h 1171105"/>
              <a:gd name="connsiteX29" fmla="*/ 3435350 w 6682581"/>
              <a:gd name="connsiteY29" fmla="*/ 497214 h 1171105"/>
              <a:gd name="connsiteX30" fmla="*/ 3452019 w 6682581"/>
              <a:gd name="connsiteY30" fmla="*/ 506739 h 1171105"/>
              <a:gd name="connsiteX31" fmla="*/ 3494881 w 6682581"/>
              <a:gd name="connsiteY31" fmla="*/ 542457 h 1171105"/>
              <a:gd name="connsiteX32" fmla="*/ 3530600 w 6682581"/>
              <a:gd name="connsiteY32" fmla="*/ 578176 h 1171105"/>
              <a:gd name="connsiteX33" fmla="*/ 3573462 w 6682581"/>
              <a:gd name="connsiteY33" fmla="*/ 597226 h 1171105"/>
              <a:gd name="connsiteX34" fmla="*/ 3621088 w 6682581"/>
              <a:gd name="connsiteY34" fmla="*/ 599607 h 1171105"/>
              <a:gd name="connsiteX35" fmla="*/ 4073526 w 6682581"/>
              <a:gd name="connsiteY35" fmla="*/ 599607 h 1171105"/>
              <a:gd name="connsiteX36" fmla="*/ 4111626 w 6682581"/>
              <a:gd name="connsiteY36" fmla="*/ 604370 h 1171105"/>
              <a:gd name="connsiteX37" fmla="*/ 4147344 w 6682581"/>
              <a:gd name="connsiteY37" fmla="*/ 618658 h 1171105"/>
              <a:gd name="connsiteX38" fmla="*/ 4171156 w 6682581"/>
              <a:gd name="connsiteY38" fmla="*/ 642470 h 1171105"/>
              <a:gd name="connsiteX39" fmla="*/ 4190206 w 6682581"/>
              <a:gd name="connsiteY39" fmla="*/ 654376 h 1171105"/>
              <a:gd name="connsiteX40" fmla="*/ 4214020 w 6682581"/>
              <a:gd name="connsiteY40" fmla="*/ 661520 h 1171105"/>
              <a:gd name="connsiteX41" fmla="*/ 4287838 w 6682581"/>
              <a:gd name="connsiteY41" fmla="*/ 673426 h 1171105"/>
              <a:gd name="connsiteX42" fmla="*/ 4383088 w 6682581"/>
              <a:gd name="connsiteY42" fmla="*/ 690095 h 1171105"/>
              <a:gd name="connsiteX43" fmla="*/ 4433094 w 6682581"/>
              <a:gd name="connsiteY43" fmla="*/ 694858 h 1171105"/>
              <a:gd name="connsiteX44" fmla="*/ 4478338 w 6682581"/>
              <a:gd name="connsiteY44" fmla="*/ 697239 h 1171105"/>
              <a:gd name="connsiteX45" fmla="*/ 4695031 w 6682581"/>
              <a:gd name="connsiteY45" fmla="*/ 692476 h 1171105"/>
              <a:gd name="connsiteX46" fmla="*/ 4747419 w 6682581"/>
              <a:gd name="connsiteY46" fmla="*/ 699620 h 1171105"/>
              <a:gd name="connsiteX47" fmla="*/ 4775200 w 6682581"/>
              <a:gd name="connsiteY47" fmla="*/ 708352 h 1171105"/>
              <a:gd name="connsiteX48" fmla="*/ 4802188 w 6682581"/>
              <a:gd name="connsiteY48" fmla="*/ 725814 h 1171105"/>
              <a:gd name="connsiteX49" fmla="*/ 4842669 w 6682581"/>
              <a:gd name="connsiteY49" fmla="*/ 780582 h 1171105"/>
              <a:gd name="connsiteX50" fmla="*/ 4866481 w 6682581"/>
              <a:gd name="connsiteY50" fmla="*/ 821064 h 1171105"/>
              <a:gd name="connsiteX51" fmla="*/ 4885532 w 6682581"/>
              <a:gd name="connsiteY51" fmla="*/ 849637 h 1171105"/>
              <a:gd name="connsiteX52" fmla="*/ 4909344 w 6682581"/>
              <a:gd name="connsiteY52" fmla="*/ 866306 h 1171105"/>
              <a:gd name="connsiteX53" fmla="*/ 4961732 w 6682581"/>
              <a:gd name="connsiteY53" fmla="*/ 868688 h 1171105"/>
              <a:gd name="connsiteX54" fmla="*/ 5104606 w 6682581"/>
              <a:gd name="connsiteY54" fmla="*/ 875831 h 1171105"/>
              <a:gd name="connsiteX55" fmla="*/ 5380831 w 6682581"/>
              <a:gd name="connsiteY55" fmla="*/ 885356 h 1171105"/>
              <a:gd name="connsiteX56" fmla="*/ 5437981 w 6682581"/>
              <a:gd name="connsiteY56" fmla="*/ 894881 h 1171105"/>
              <a:gd name="connsiteX57" fmla="*/ 5492750 w 6682581"/>
              <a:gd name="connsiteY57" fmla="*/ 906788 h 1171105"/>
              <a:gd name="connsiteX58" fmla="*/ 5526087 w 6682581"/>
              <a:gd name="connsiteY58" fmla="*/ 937744 h 1171105"/>
              <a:gd name="connsiteX59" fmla="*/ 5552281 w 6682581"/>
              <a:gd name="connsiteY59" fmla="*/ 978225 h 1171105"/>
              <a:gd name="connsiteX60" fmla="*/ 5568950 w 6682581"/>
              <a:gd name="connsiteY60" fmla="*/ 1002038 h 1171105"/>
              <a:gd name="connsiteX61" fmla="*/ 5604669 w 6682581"/>
              <a:gd name="connsiteY61" fmla="*/ 1025850 h 1171105"/>
              <a:gd name="connsiteX62" fmla="*/ 5738019 w 6682581"/>
              <a:gd name="connsiteY62" fmla="*/ 1037756 h 1171105"/>
              <a:gd name="connsiteX63" fmla="*/ 5776119 w 6682581"/>
              <a:gd name="connsiteY63" fmla="*/ 1037756 h 1171105"/>
              <a:gd name="connsiteX64" fmla="*/ 5811838 w 6682581"/>
              <a:gd name="connsiteY64" fmla="*/ 1044900 h 1171105"/>
              <a:gd name="connsiteX65" fmla="*/ 5866606 w 6682581"/>
              <a:gd name="connsiteY65" fmla="*/ 1063950 h 1171105"/>
              <a:gd name="connsiteX66" fmla="*/ 6128543 w 6682581"/>
              <a:gd name="connsiteY66" fmla="*/ 1073474 h 1171105"/>
              <a:gd name="connsiteX67" fmla="*/ 6159498 w 6682581"/>
              <a:gd name="connsiteY67" fmla="*/ 1078236 h 1171105"/>
              <a:gd name="connsiteX68" fmla="*/ 6185693 w 6682581"/>
              <a:gd name="connsiteY68" fmla="*/ 1092525 h 1171105"/>
              <a:gd name="connsiteX69" fmla="*/ 6228555 w 6682581"/>
              <a:gd name="connsiteY69" fmla="*/ 1154436 h 1171105"/>
              <a:gd name="connsiteX70" fmla="*/ 6238080 w 6682581"/>
              <a:gd name="connsiteY70" fmla="*/ 1163962 h 1171105"/>
              <a:gd name="connsiteX71" fmla="*/ 6254750 w 6682581"/>
              <a:gd name="connsiteY71" fmla="*/ 1171105 h 1171105"/>
              <a:gd name="connsiteX72" fmla="*/ 6682581 w 6682581"/>
              <a:gd name="connsiteY72" fmla="*/ 1160788 h 1171105"/>
              <a:gd name="connsiteX0" fmla="*/ 0 w 6682581"/>
              <a:gd name="connsiteY0" fmla="*/ 6677 h 1171105"/>
              <a:gd name="connsiteX1" fmla="*/ 669925 w 6682581"/>
              <a:gd name="connsiteY1" fmla="*/ 9852 h 1171105"/>
              <a:gd name="connsiteX2" fmla="*/ 698500 w 6682581"/>
              <a:gd name="connsiteY2" fmla="*/ 22551 h 1171105"/>
              <a:gd name="connsiteX3" fmla="*/ 730250 w 6682581"/>
              <a:gd name="connsiteY3" fmla="*/ 44777 h 1171105"/>
              <a:gd name="connsiteX4" fmla="*/ 777875 w 6682581"/>
              <a:gd name="connsiteY4" fmla="*/ 95577 h 1171105"/>
              <a:gd name="connsiteX5" fmla="*/ 800100 w 6682581"/>
              <a:gd name="connsiteY5" fmla="*/ 124152 h 1171105"/>
              <a:gd name="connsiteX6" fmla="*/ 825500 w 6682581"/>
              <a:gd name="connsiteY6" fmla="*/ 143202 h 1171105"/>
              <a:gd name="connsiteX7" fmla="*/ 841375 w 6682581"/>
              <a:gd name="connsiteY7" fmla="*/ 152726 h 1171105"/>
              <a:gd name="connsiteX8" fmla="*/ 866775 w 6682581"/>
              <a:gd name="connsiteY8" fmla="*/ 159076 h 1171105"/>
              <a:gd name="connsiteX9" fmla="*/ 1060450 w 6682581"/>
              <a:gd name="connsiteY9" fmla="*/ 155902 h 1171105"/>
              <a:gd name="connsiteX10" fmla="*/ 1397000 w 6682581"/>
              <a:gd name="connsiteY10" fmla="*/ 159077 h 1171105"/>
              <a:gd name="connsiteX11" fmla="*/ 1438275 w 6682581"/>
              <a:gd name="connsiteY11" fmla="*/ 187652 h 1171105"/>
              <a:gd name="connsiteX12" fmla="*/ 1470025 w 6682581"/>
              <a:gd name="connsiteY12" fmla="*/ 222577 h 1171105"/>
              <a:gd name="connsiteX13" fmla="*/ 1504950 w 6682581"/>
              <a:gd name="connsiteY13" fmla="*/ 238452 h 1171105"/>
              <a:gd name="connsiteX14" fmla="*/ 2082800 w 6682581"/>
              <a:gd name="connsiteY14" fmla="*/ 241627 h 1171105"/>
              <a:gd name="connsiteX15" fmla="*/ 2105025 w 6682581"/>
              <a:gd name="connsiteY15" fmla="*/ 257501 h 1171105"/>
              <a:gd name="connsiteX16" fmla="*/ 2120900 w 6682581"/>
              <a:gd name="connsiteY16" fmla="*/ 276552 h 1171105"/>
              <a:gd name="connsiteX17" fmla="*/ 2133600 w 6682581"/>
              <a:gd name="connsiteY17" fmla="*/ 317827 h 1171105"/>
              <a:gd name="connsiteX18" fmla="*/ 2159000 w 6682581"/>
              <a:gd name="connsiteY18" fmla="*/ 336877 h 1171105"/>
              <a:gd name="connsiteX19" fmla="*/ 2193925 w 6682581"/>
              <a:gd name="connsiteY19" fmla="*/ 346402 h 1171105"/>
              <a:gd name="connsiteX20" fmla="*/ 2730500 w 6682581"/>
              <a:gd name="connsiteY20" fmla="*/ 362276 h 1171105"/>
              <a:gd name="connsiteX21" fmla="*/ 2762250 w 6682581"/>
              <a:gd name="connsiteY21" fmla="*/ 378152 h 1171105"/>
              <a:gd name="connsiteX22" fmla="*/ 2784475 w 6682581"/>
              <a:gd name="connsiteY22" fmla="*/ 397201 h 1171105"/>
              <a:gd name="connsiteX23" fmla="*/ 2797175 w 6682581"/>
              <a:gd name="connsiteY23" fmla="*/ 438476 h 1171105"/>
              <a:gd name="connsiteX24" fmla="*/ 2819400 w 6682581"/>
              <a:gd name="connsiteY24" fmla="*/ 467051 h 1171105"/>
              <a:gd name="connsiteX25" fmla="*/ 2854325 w 6682581"/>
              <a:gd name="connsiteY25" fmla="*/ 489276 h 1171105"/>
              <a:gd name="connsiteX26" fmla="*/ 2886075 w 6682581"/>
              <a:gd name="connsiteY26" fmla="*/ 498801 h 1171105"/>
              <a:gd name="connsiteX27" fmla="*/ 3090069 w 6682581"/>
              <a:gd name="connsiteY27" fmla="*/ 494832 h 1171105"/>
              <a:gd name="connsiteX28" fmla="*/ 3411538 w 6682581"/>
              <a:gd name="connsiteY28" fmla="*/ 494832 h 1171105"/>
              <a:gd name="connsiteX29" fmla="*/ 3435350 w 6682581"/>
              <a:gd name="connsiteY29" fmla="*/ 497214 h 1171105"/>
              <a:gd name="connsiteX30" fmla="*/ 3452019 w 6682581"/>
              <a:gd name="connsiteY30" fmla="*/ 506739 h 1171105"/>
              <a:gd name="connsiteX31" fmla="*/ 3494881 w 6682581"/>
              <a:gd name="connsiteY31" fmla="*/ 542457 h 1171105"/>
              <a:gd name="connsiteX32" fmla="*/ 3530600 w 6682581"/>
              <a:gd name="connsiteY32" fmla="*/ 578176 h 1171105"/>
              <a:gd name="connsiteX33" fmla="*/ 3573462 w 6682581"/>
              <a:gd name="connsiteY33" fmla="*/ 597226 h 1171105"/>
              <a:gd name="connsiteX34" fmla="*/ 3621088 w 6682581"/>
              <a:gd name="connsiteY34" fmla="*/ 599607 h 1171105"/>
              <a:gd name="connsiteX35" fmla="*/ 4073526 w 6682581"/>
              <a:gd name="connsiteY35" fmla="*/ 599607 h 1171105"/>
              <a:gd name="connsiteX36" fmla="*/ 4111626 w 6682581"/>
              <a:gd name="connsiteY36" fmla="*/ 604370 h 1171105"/>
              <a:gd name="connsiteX37" fmla="*/ 4147344 w 6682581"/>
              <a:gd name="connsiteY37" fmla="*/ 618658 h 1171105"/>
              <a:gd name="connsiteX38" fmla="*/ 4171156 w 6682581"/>
              <a:gd name="connsiteY38" fmla="*/ 642470 h 1171105"/>
              <a:gd name="connsiteX39" fmla="*/ 4190206 w 6682581"/>
              <a:gd name="connsiteY39" fmla="*/ 654376 h 1171105"/>
              <a:gd name="connsiteX40" fmla="*/ 4214020 w 6682581"/>
              <a:gd name="connsiteY40" fmla="*/ 661520 h 1171105"/>
              <a:gd name="connsiteX41" fmla="*/ 4287838 w 6682581"/>
              <a:gd name="connsiteY41" fmla="*/ 673426 h 1171105"/>
              <a:gd name="connsiteX42" fmla="*/ 4383088 w 6682581"/>
              <a:gd name="connsiteY42" fmla="*/ 690095 h 1171105"/>
              <a:gd name="connsiteX43" fmla="*/ 4433094 w 6682581"/>
              <a:gd name="connsiteY43" fmla="*/ 694858 h 1171105"/>
              <a:gd name="connsiteX44" fmla="*/ 4478338 w 6682581"/>
              <a:gd name="connsiteY44" fmla="*/ 697239 h 1171105"/>
              <a:gd name="connsiteX45" fmla="*/ 4695031 w 6682581"/>
              <a:gd name="connsiteY45" fmla="*/ 692476 h 1171105"/>
              <a:gd name="connsiteX46" fmla="*/ 4747419 w 6682581"/>
              <a:gd name="connsiteY46" fmla="*/ 699620 h 1171105"/>
              <a:gd name="connsiteX47" fmla="*/ 4775200 w 6682581"/>
              <a:gd name="connsiteY47" fmla="*/ 708352 h 1171105"/>
              <a:gd name="connsiteX48" fmla="*/ 4802188 w 6682581"/>
              <a:gd name="connsiteY48" fmla="*/ 725814 h 1171105"/>
              <a:gd name="connsiteX49" fmla="*/ 4842669 w 6682581"/>
              <a:gd name="connsiteY49" fmla="*/ 780582 h 1171105"/>
              <a:gd name="connsiteX50" fmla="*/ 4866481 w 6682581"/>
              <a:gd name="connsiteY50" fmla="*/ 821064 h 1171105"/>
              <a:gd name="connsiteX51" fmla="*/ 4885532 w 6682581"/>
              <a:gd name="connsiteY51" fmla="*/ 849637 h 1171105"/>
              <a:gd name="connsiteX52" fmla="*/ 4909344 w 6682581"/>
              <a:gd name="connsiteY52" fmla="*/ 866306 h 1171105"/>
              <a:gd name="connsiteX53" fmla="*/ 4961732 w 6682581"/>
              <a:gd name="connsiteY53" fmla="*/ 868688 h 1171105"/>
              <a:gd name="connsiteX54" fmla="*/ 5104606 w 6682581"/>
              <a:gd name="connsiteY54" fmla="*/ 875831 h 1171105"/>
              <a:gd name="connsiteX55" fmla="*/ 5380831 w 6682581"/>
              <a:gd name="connsiteY55" fmla="*/ 885356 h 1171105"/>
              <a:gd name="connsiteX56" fmla="*/ 5437981 w 6682581"/>
              <a:gd name="connsiteY56" fmla="*/ 894881 h 1171105"/>
              <a:gd name="connsiteX57" fmla="*/ 5492750 w 6682581"/>
              <a:gd name="connsiteY57" fmla="*/ 906788 h 1171105"/>
              <a:gd name="connsiteX58" fmla="*/ 5526087 w 6682581"/>
              <a:gd name="connsiteY58" fmla="*/ 937744 h 1171105"/>
              <a:gd name="connsiteX59" fmla="*/ 5552281 w 6682581"/>
              <a:gd name="connsiteY59" fmla="*/ 978225 h 1171105"/>
              <a:gd name="connsiteX60" fmla="*/ 5568950 w 6682581"/>
              <a:gd name="connsiteY60" fmla="*/ 1002038 h 1171105"/>
              <a:gd name="connsiteX61" fmla="*/ 5604669 w 6682581"/>
              <a:gd name="connsiteY61" fmla="*/ 1025850 h 1171105"/>
              <a:gd name="connsiteX62" fmla="*/ 5738019 w 6682581"/>
              <a:gd name="connsiteY62" fmla="*/ 1037756 h 1171105"/>
              <a:gd name="connsiteX63" fmla="*/ 5776119 w 6682581"/>
              <a:gd name="connsiteY63" fmla="*/ 1037756 h 1171105"/>
              <a:gd name="connsiteX64" fmla="*/ 5811838 w 6682581"/>
              <a:gd name="connsiteY64" fmla="*/ 1044900 h 1171105"/>
              <a:gd name="connsiteX65" fmla="*/ 5866606 w 6682581"/>
              <a:gd name="connsiteY65" fmla="*/ 1063950 h 1171105"/>
              <a:gd name="connsiteX66" fmla="*/ 6128543 w 6682581"/>
              <a:gd name="connsiteY66" fmla="*/ 1073474 h 1171105"/>
              <a:gd name="connsiteX67" fmla="*/ 6159498 w 6682581"/>
              <a:gd name="connsiteY67" fmla="*/ 1075061 h 1171105"/>
              <a:gd name="connsiteX68" fmla="*/ 6185693 w 6682581"/>
              <a:gd name="connsiteY68" fmla="*/ 1092525 h 1171105"/>
              <a:gd name="connsiteX69" fmla="*/ 6228555 w 6682581"/>
              <a:gd name="connsiteY69" fmla="*/ 1154436 h 1171105"/>
              <a:gd name="connsiteX70" fmla="*/ 6238080 w 6682581"/>
              <a:gd name="connsiteY70" fmla="*/ 1163962 h 1171105"/>
              <a:gd name="connsiteX71" fmla="*/ 6254750 w 6682581"/>
              <a:gd name="connsiteY71" fmla="*/ 1171105 h 1171105"/>
              <a:gd name="connsiteX72" fmla="*/ 6682581 w 6682581"/>
              <a:gd name="connsiteY72" fmla="*/ 1160788 h 1171105"/>
              <a:gd name="connsiteX0" fmla="*/ 0 w 6682581"/>
              <a:gd name="connsiteY0" fmla="*/ 6677 h 1171105"/>
              <a:gd name="connsiteX1" fmla="*/ 669925 w 6682581"/>
              <a:gd name="connsiteY1" fmla="*/ 9852 h 1171105"/>
              <a:gd name="connsiteX2" fmla="*/ 698500 w 6682581"/>
              <a:gd name="connsiteY2" fmla="*/ 22551 h 1171105"/>
              <a:gd name="connsiteX3" fmla="*/ 730250 w 6682581"/>
              <a:gd name="connsiteY3" fmla="*/ 44777 h 1171105"/>
              <a:gd name="connsiteX4" fmla="*/ 777875 w 6682581"/>
              <a:gd name="connsiteY4" fmla="*/ 95577 h 1171105"/>
              <a:gd name="connsiteX5" fmla="*/ 800100 w 6682581"/>
              <a:gd name="connsiteY5" fmla="*/ 124152 h 1171105"/>
              <a:gd name="connsiteX6" fmla="*/ 825500 w 6682581"/>
              <a:gd name="connsiteY6" fmla="*/ 143202 h 1171105"/>
              <a:gd name="connsiteX7" fmla="*/ 841375 w 6682581"/>
              <a:gd name="connsiteY7" fmla="*/ 152726 h 1171105"/>
              <a:gd name="connsiteX8" fmla="*/ 866775 w 6682581"/>
              <a:gd name="connsiteY8" fmla="*/ 159076 h 1171105"/>
              <a:gd name="connsiteX9" fmla="*/ 1060450 w 6682581"/>
              <a:gd name="connsiteY9" fmla="*/ 155902 h 1171105"/>
              <a:gd name="connsiteX10" fmla="*/ 1397000 w 6682581"/>
              <a:gd name="connsiteY10" fmla="*/ 159077 h 1171105"/>
              <a:gd name="connsiteX11" fmla="*/ 1438275 w 6682581"/>
              <a:gd name="connsiteY11" fmla="*/ 187652 h 1171105"/>
              <a:gd name="connsiteX12" fmla="*/ 1470025 w 6682581"/>
              <a:gd name="connsiteY12" fmla="*/ 222577 h 1171105"/>
              <a:gd name="connsiteX13" fmla="*/ 1504950 w 6682581"/>
              <a:gd name="connsiteY13" fmla="*/ 238452 h 1171105"/>
              <a:gd name="connsiteX14" fmla="*/ 2082800 w 6682581"/>
              <a:gd name="connsiteY14" fmla="*/ 241627 h 1171105"/>
              <a:gd name="connsiteX15" fmla="*/ 2105025 w 6682581"/>
              <a:gd name="connsiteY15" fmla="*/ 257501 h 1171105"/>
              <a:gd name="connsiteX16" fmla="*/ 2120900 w 6682581"/>
              <a:gd name="connsiteY16" fmla="*/ 276552 h 1171105"/>
              <a:gd name="connsiteX17" fmla="*/ 2133600 w 6682581"/>
              <a:gd name="connsiteY17" fmla="*/ 317827 h 1171105"/>
              <a:gd name="connsiteX18" fmla="*/ 2159000 w 6682581"/>
              <a:gd name="connsiteY18" fmla="*/ 336877 h 1171105"/>
              <a:gd name="connsiteX19" fmla="*/ 2193925 w 6682581"/>
              <a:gd name="connsiteY19" fmla="*/ 346402 h 1171105"/>
              <a:gd name="connsiteX20" fmla="*/ 2730500 w 6682581"/>
              <a:gd name="connsiteY20" fmla="*/ 362276 h 1171105"/>
              <a:gd name="connsiteX21" fmla="*/ 2762250 w 6682581"/>
              <a:gd name="connsiteY21" fmla="*/ 378152 h 1171105"/>
              <a:gd name="connsiteX22" fmla="*/ 2784475 w 6682581"/>
              <a:gd name="connsiteY22" fmla="*/ 397201 h 1171105"/>
              <a:gd name="connsiteX23" fmla="*/ 2797175 w 6682581"/>
              <a:gd name="connsiteY23" fmla="*/ 438476 h 1171105"/>
              <a:gd name="connsiteX24" fmla="*/ 2819400 w 6682581"/>
              <a:gd name="connsiteY24" fmla="*/ 467051 h 1171105"/>
              <a:gd name="connsiteX25" fmla="*/ 2854325 w 6682581"/>
              <a:gd name="connsiteY25" fmla="*/ 489276 h 1171105"/>
              <a:gd name="connsiteX26" fmla="*/ 2886075 w 6682581"/>
              <a:gd name="connsiteY26" fmla="*/ 498801 h 1171105"/>
              <a:gd name="connsiteX27" fmla="*/ 3090069 w 6682581"/>
              <a:gd name="connsiteY27" fmla="*/ 494832 h 1171105"/>
              <a:gd name="connsiteX28" fmla="*/ 3411538 w 6682581"/>
              <a:gd name="connsiteY28" fmla="*/ 494832 h 1171105"/>
              <a:gd name="connsiteX29" fmla="*/ 3435350 w 6682581"/>
              <a:gd name="connsiteY29" fmla="*/ 497214 h 1171105"/>
              <a:gd name="connsiteX30" fmla="*/ 3452019 w 6682581"/>
              <a:gd name="connsiteY30" fmla="*/ 506739 h 1171105"/>
              <a:gd name="connsiteX31" fmla="*/ 3494881 w 6682581"/>
              <a:gd name="connsiteY31" fmla="*/ 542457 h 1171105"/>
              <a:gd name="connsiteX32" fmla="*/ 3530600 w 6682581"/>
              <a:gd name="connsiteY32" fmla="*/ 578176 h 1171105"/>
              <a:gd name="connsiteX33" fmla="*/ 3573462 w 6682581"/>
              <a:gd name="connsiteY33" fmla="*/ 597226 h 1171105"/>
              <a:gd name="connsiteX34" fmla="*/ 3621088 w 6682581"/>
              <a:gd name="connsiteY34" fmla="*/ 599607 h 1171105"/>
              <a:gd name="connsiteX35" fmla="*/ 4073526 w 6682581"/>
              <a:gd name="connsiteY35" fmla="*/ 599607 h 1171105"/>
              <a:gd name="connsiteX36" fmla="*/ 4111626 w 6682581"/>
              <a:gd name="connsiteY36" fmla="*/ 604370 h 1171105"/>
              <a:gd name="connsiteX37" fmla="*/ 4147344 w 6682581"/>
              <a:gd name="connsiteY37" fmla="*/ 618658 h 1171105"/>
              <a:gd name="connsiteX38" fmla="*/ 4171156 w 6682581"/>
              <a:gd name="connsiteY38" fmla="*/ 642470 h 1171105"/>
              <a:gd name="connsiteX39" fmla="*/ 4190206 w 6682581"/>
              <a:gd name="connsiteY39" fmla="*/ 654376 h 1171105"/>
              <a:gd name="connsiteX40" fmla="*/ 4214020 w 6682581"/>
              <a:gd name="connsiteY40" fmla="*/ 661520 h 1171105"/>
              <a:gd name="connsiteX41" fmla="*/ 4287838 w 6682581"/>
              <a:gd name="connsiteY41" fmla="*/ 673426 h 1171105"/>
              <a:gd name="connsiteX42" fmla="*/ 4383088 w 6682581"/>
              <a:gd name="connsiteY42" fmla="*/ 690095 h 1171105"/>
              <a:gd name="connsiteX43" fmla="*/ 4433094 w 6682581"/>
              <a:gd name="connsiteY43" fmla="*/ 694858 h 1171105"/>
              <a:gd name="connsiteX44" fmla="*/ 4478338 w 6682581"/>
              <a:gd name="connsiteY44" fmla="*/ 697239 h 1171105"/>
              <a:gd name="connsiteX45" fmla="*/ 4695031 w 6682581"/>
              <a:gd name="connsiteY45" fmla="*/ 692476 h 1171105"/>
              <a:gd name="connsiteX46" fmla="*/ 4747419 w 6682581"/>
              <a:gd name="connsiteY46" fmla="*/ 699620 h 1171105"/>
              <a:gd name="connsiteX47" fmla="*/ 4775200 w 6682581"/>
              <a:gd name="connsiteY47" fmla="*/ 708352 h 1171105"/>
              <a:gd name="connsiteX48" fmla="*/ 4802188 w 6682581"/>
              <a:gd name="connsiteY48" fmla="*/ 725814 h 1171105"/>
              <a:gd name="connsiteX49" fmla="*/ 4842669 w 6682581"/>
              <a:gd name="connsiteY49" fmla="*/ 780582 h 1171105"/>
              <a:gd name="connsiteX50" fmla="*/ 4866481 w 6682581"/>
              <a:gd name="connsiteY50" fmla="*/ 821064 h 1171105"/>
              <a:gd name="connsiteX51" fmla="*/ 4885532 w 6682581"/>
              <a:gd name="connsiteY51" fmla="*/ 849637 h 1171105"/>
              <a:gd name="connsiteX52" fmla="*/ 4909344 w 6682581"/>
              <a:gd name="connsiteY52" fmla="*/ 866306 h 1171105"/>
              <a:gd name="connsiteX53" fmla="*/ 4961732 w 6682581"/>
              <a:gd name="connsiteY53" fmla="*/ 868688 h 1171105"/>
              <a:gd name="connsiteX54" fmla="*/ 5104606 w 6682581"/>
              <a:gd name="connsiteY54" fmla="*/ 875831 h 1171105"/>
              <a:gd name="connsiteX55" fmla="*/ 5380831 w 6682581"/>
              <a:gd name="connsiteY55" fmla="*/ 885356 h 1171105"/>
              <a:gd name="connsiteX56" fmla="*/ 5437981 w 6682581"/>
              <a:gd name="connsiteY56" fmla="*/ 894881 h 1171105"/>
              <a:gd name="connsiteX57" fmla="*/ 5492750 w 6682581"/>
              <a:gd name="connsiteY57" fmla="*/ 906788 h 1171105"/>
              <a:gd name="connsiteX58" fmla="*/ 5526087 w 6682581"/>
              <a:gd name="connsiteY58" fmla="*/ 937744 h 1171105"/>
              <a:gd name="connsiteX59" fmla="*/ 5552281 w 6682581"/>
              <a:gd name="connsiteY59" fmla="*/ 978225 h 1171105"/>
              <a:gd name="connsiteX60" fmla="*/ 5568950 w 6682581"/>
              <a:gd name="connsiteY60" fmla="*/ 1002038 h 1171105"/>
              <a:gd name="connsiteX61" fmla="*/ 5604669 w 6682581"/>
              <a:gd name="connsiteY61" fmla="*/ 1025850 h 1171105"/>
              <a:gd name="connsiteX62" fmla="*/ 5738019 w 6682581"/>
              <a:gd name="connsiteY62" fmla="*/ 1037756 h 1171105"/>
              <a:gd name="connsiteX63" fmla="*/ 5776119 w 6682581"/>
              <a:gd name="connsiteY63" fmla="*/ 1037756 h 1171105"/>
              <a:gd name="connsiteX64" fmla="*/ 5811838 w 6682581"/>
              <a:gd name="connsiteY64" fmla="*/ 1044900 h 1171105"/>
              <a:gd name="connsiteX65" fmla="*/ 5866606 w 6682581"/>
              <a:gd name="connsiteY65" fmla="*/ 1063950 h 1171105"/>
              <a:gd name="connsiteX66" fmla="*/ 6128543 w 6682581"/>
              <a:gd name="connsiteY66" fmla="*/ 1073474 h 1171105"/>
              <a:gd name="connsiteX67" fmla="*/ 6159498 w 6682581"/>
              <a:gd name="connsiteY67" fmla="*/ 1078236 h 1171105"/>
              <a:gd name="connsiteX68" fmla="*/ 6185693 w 6682581"/>
              <a:gd name="connsiteY68" fmla="*/ 1092525 h 1171105"/>
              <a:gd name="connsiteX69" fmla="*/ 6228555 w 6682581"/>
              <a:gd name="connsiteY69" fmla="*/ 1154436 h 1171105"/>
              <a:gd name="connsiteX70" fmla="*/ 6238080 w 6682581"/>
              <a:gd name="connsiteY70" fmla="*/ 1163962 h 1171105"/>
              <a:gd name="connsiteX71" fmla="*/ 6254750 w 6682581"/>
              <a:gd name="connsiteY71" fmla="*/ 1171105 h 1171105"/>
              <a:gd name="connsiteX72" fmla="*/ 6682581 w 6682581"/>
              <a:gd name="connsiteY72" fmla="*/ 1160788 h 1171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682581" h="1171105">
                <a:moveTo>
                  <a:pt x="0" y="6677"/>
                </a:moveTo>
                <a:cubicBezTo>
                  <a:pt x="210608" y="39485"/>
                  <a:pt x="459317" y="-22956"/>
                  <a:pt x="669925" y="9852"/>
                </a:cubicBezTo>
                <a:lnTo>
                  <a:pt x="698500" y="22551"/>
                </a:lnTo>
                <a:lnTo>
                  <a:pt x="730250" y="44777"/>
                </a:lnTo>
                <a:lnTo>
                  <a:pt x="777875" y="95577"/>
                </a:lnTo>
                <a:lnTo>
                  <a:pt x="800100" y="124152"/>
                </a:lnTo>
                <a:lnTo>
                  <a:pt x="825500" y="143202"/>
                </a:lnTo>
                <a:lnTo>
                  <a:pt x="841375" y="152726"/>
                </a:lnTo>
                <a:lnTo>
                  <a:pt x="866775" y="159076"/>
                </a:lnTo>
                <a:cubicBezTo>
                  <a:pt x="904875" y="159076"/>
                  <a:pt x="970492" y="155902"/>
                  <a:pt x="1060450" y="155902"/>
                </a:cubicBezTo>
                <a:lnTo>
                  <a:pt x="1397000" y="159077"/>
                </a:lnTo>
                <a:lnTo>
                  <a:pt x="1438275" y="187652"/>
                </a:lnTo>
                <a:lnTo>
                  <a:pt x="1470025" y="222577"/>
                </a:lnTo>
                <a:lnTo>
                  <a:pt x="1504950" y="238452"/>
                </a:lnTo>
                <a:cubicBezTo>
                  <a:pt x="1694392" y="265969"/>
                  <a:pt x="1893358" y="214110"/>
                  <a:pt x="2082800" y="241627"/>
                </a:cubicBezTo>
                <a:lnTo>
                  <a:pt x="2105025" y="257501"/>
                </a:lnTo>
                <a:lnTo>
                  <a:pt x="2120900" y="276552"/>
                </a:lnTo>
                <a:lnTo>
                  <a:pt x="2133600" y="317827"/>
                </a:lnTo>
                <a:cubicBezTo>
                  <a:pt x="2139950" y="327881"/>
                  <a:pt x="2148946" y="332115"/>
                  <a:pt x="2159000" y="336877"/>
                </a:cubicBezTo>
                <a:lnTo>
                  <a:pt x="2193925" y="346402"/>
                </a:lnTo>
                <a:cubicBezTo>
                  <a:pt x="2289175" y="351693"/>
                  <a:pt x="2635779" y="356984"/>
                  <a:pt x="2730500" y="362276"/>
                </a:cubicBezTo>
                <a:lnTo>
                  <a:pt x="2762250" y="378152"/>
                </a:lnTo>
                <a:lnTo>
                  <a:pt x="2784475" y="397201"/>
                </a:lnTo>
                <a:lnTo>
                  <a:pt x="2797175" y="438476"/>
                </a:lnTo>
                <a:lnTo>
                  <a:pt x="2819400" y="467051"/>
                </a:lnTo>
                <a:cubicBezTo>
                  <a:pt x="2826808" y="473930"/>
                  <a:pt x="2845858" y="483984"/>
                  <a:pt x="2854325" y="489276"/>
                </a:cubicBezTo>
                <a:lnTo>
                  <a:pt x="2886075" y="498801"/>
                </a:lnTo>
                <a:cubicBezTo>
                  <a:pt x="2924969" y="500918"/>
                  <a:pt x="3002492" y="496287"/>
                  <a:pt x="3090069" y="494832"/>
                </a:cubicBezTo>
                <a:lnTo>
                  <a:pt x="3411538" y="494832"/>
                </a:lnTo>
                <a:lnTo>
                  <a:pt x="3435350" y="497214"/>
                </a:lnTo>
                <a:lnTo>
                  <a:pt x="3452019" y="506739"/>
                </a:lnTo>
                <a:lnTo>
                  <a:pt x="3494881" y="542457"/>
                </a:lnTo>
                <a:lnTo>
                  <a:pt x="3530600" y="578176"/>
                </a:lnTo>
                <a:cubicBezTo>
                  <a:pt x="3543697" y="587304"/>
                  <a:pt x="3558381" y="593654"/>
                  <a:pt x="3573462" y="597226"/>
                </a:cubicBezTo>
                <a:cubicBezTo>
                  <a:pt x="3582987" y="598814"/>
                  <a:pt x="3611563" y="598019"/>
                  <a:pt x="3621088" y="599607"/>
                </a:cubicBezTo>
                <a:cubicBezTo>
                  <a:pt x="3636963" y="601195"/>
                  <a:pt x="4057651" y="598019"/>
                  <a:pt x="4073526" y="599607"/>
                </a:cubicBezTo>
                <a:cubicBezTo>
                  <a:pt x="4080669" y="601195"/>
                  <a:pt x="4104483" y="602782"/>
                  <a:pt x="4111626" y="604370"/>
                </a:cubicBezTo>
                <a:lnTo>
                  <a:pt x="4147344" y="618658"/>
                </a:lnTo>
                <a:lnTo>
                  <a:pt x="4171156" y="642470"/>
                </a:lnTo>
                <a:cubicBezTo>
                  <a:pt x="4178696" y="647232"/>
                  <a:pt x="4183062" y="651201"/>
                  <a:pt x="4190206" y="654376"/>
                </a:cubicBezTo>
                <a:cubicBezTo>
                  <a:pt x="4197350" y="657551"/>
                  <a:pt x="4199336" y="659536"/>
                  <a:pt x="4214020" y="661520"/>
                </a:cubicBezTo>
                <a:cubicBezTo>
                  <a:pt x="4225132" y="663107"/>
                  <a:pt x="4276726" y="671839"/>
                  <a:pt x="4287838" y="673426"/>
                </a:cubicBezTo>
                <a:lnTo>
                  <a:pt x="4383088" y="690095"/>
                </a:lnTo>
                <a:cubicBezTo>
                  <a:pt x="4407297" y="693667"/>
                  <a:pt x="4417219" y="693667"/>
                  <a:pt x="4433094" y="694858"/>
                </a:cubicBezTo>
                <a:lnTo>
                  <a:pt x="4478338" y="697239"/>
                </a:lnTo>
                <a:lnTo>
                  <a:pt x="4695031" y="692476"/>
                </a:lnTo>
                <a:cubicBezTo>
                  <a:pt x="4710112" y="696445"/>
                  <a:pt x="4732338" y="695651"/>
                  <a:pt x="4747419" y="699620"/>
                </a:cubicBezTo>
                <a:cubicBezTo>
                  <a:pt x="4756679" y="702531"/>
                  <a:pt x="4766072" y="703986"/>
                  <a:pt x="4775200" y="708352"/>
                </a:cubicBezTo>
                <a:cubicBezTo>
                  <a:pt x="4784328" y="712718"/>
                  <a:pt x="4793325" y="714569"/>
                  <a:pt x="4802188" y="725814"/>
                </a:cubicBezTo>
                <a:cubicBezTo>
                  <a:pt x="4811052" y="737059"/>
                  <a:pt x="4832747" y="763913"/>
                  <a:pt x="4842669" y="780582"/>
                </a:cubicBezTo>
                <a:cubicBezTo>
                  <a:pt x="4852591" y="797251"/>
                  <a:pt x="4858147" y="812333"/>
                  <a:pt x="4866481" y="821064"/>
                </a:cubicBezTo>
                <a:lnTo>
                  <a:pt x="4885532" y="849637"/>
                </a:lnTo>
                <a:cubicBezTo>
                  <a:pt x="4892676" y="857177"/>
                  <a:pt x="4896644" y="863131"/>
                  <a:pt x="4909344" y="866306"/>
                </a:cubicBezTo>
                <a:cubicBezTo>
                  <a:pt x="4922044" y="869481"/>
                  <a:pt x="4929188" y="867101"/>
                  <a:pt x="4961732" y="868688"/>
                </a:cubicBezTo>
                <a:cubicBezTo>
                  <a:pt x="4991498" y="872657"/>
                  <a:pt x="5025231" y="871466"/>
                  <a:pt x="5104606" y="875831"/>
                </a:cubicBezTo>
                <a:cubicBezTo>
                  <a:pt x="5184775" y="880594"/>
                  <a:pt x="5300662" y="880593"/>
                  <a:pt x="5380831" y="885356"/>
                </a:cubicBezTo>
                <a:lnTo>
                  <a:pt x="5437981" y="894881"/>
                </a:lnTo>
                <a:lnTo>
                  <a:pt x="5492750" y="906788"/>
                </a:lnTo>
                <a:cubicBezTo>
                  <a:pt x="5507434" y="913932"/>
                  <a:pt x="5513784" y="927028"/>
                  <a:pt x="5526087" y="937744"/>
                </a:cubicBezTo>
                <a:cubicBezTo>
                  <a:pt x="5533231" y="940919"/>
                  <a:pt x="5545137" y="975050"/>
                  <a:pt x="5552281" y="978225"/>
                </a:cubicBezTo>
                <a:cubicBezTo>
                  <a:pt x="5559425" y="987750"/>
                  <a:pt x="5560219" y="994101"/>
                  <a:pt x="5568950" y="1002038"/>
                </a:cubicBezTo>
                <a:cubicBezTo>
                  <a:pt x="5577681" y="1009975"/>
                  <a:pt x="5576491" y="1018706"/>
                  <a:pt x="5604669" y="1025850"/>
                </a:cubicBezTo>
                <a:cubicBezTo>
                  <a:pt x="5640388" y="1032200"/>
                  <a:pt x="5702300" y="1031406"/>
                  <a:pt x="5738019" y="1037756"/>
                </a:cubicBezTo>
                <a:cubicBezTo>
                  <a:pt x="5765403" y="1040534"/>
                  <a:pt x="5763816" y="1036565"/>
                  <a:pt x="5776119" y="1037756"/>
                </a:cubicBezTo>
                <a:cubicBezTo>
                  <a:pt x="5788422" y="1038947"/>
                  <a:pt x="5798741" y="1041328"/>
                  <a:pt x="5811838" y="1044900"/>
                </a:cubicBezTo>
                <a:cubicBezTo>
                  <a:pt x="5826125" y="1049663"/>
                  <a:pt x="5852319" y="1059187"/>
                  <a:pt x="5866606" y="1063950"/>
                </a:cubicBezTo>
                <a:cubicBezTo>
                  <a:pt x="5938837" y="1073475"/>
                  <a:pt x="6056312" y="1063949"/>
                  <a:pt x="6128543" y="1073474"/>
                </a:cubicBezTo>
                <a:cubicBezTo>
                  <a:pt x="6174977" y="1076252"/>
                  <a:pt x="6149973" y="1075061"/>
                  <a:pt x="6159498" y="1078236"/>
                </a:cubicBezTo>
                <a:lnTo>
                  <a:pt x="6185693" y="1092525"/>
                </a:lnTo>
                <a:cubicBezTo>
                  <a:pt x="6199980" y="1094906"/>
                  <a:pt x="6214268" y="1152055"/>
                  <a:pt x="6228555" y="1154436"/>
                </a:cubicBezTo>
                <a:cubicBezTo>
                  <a:pt x="6237683" y="1165151"/>
                  <a:pt x="6233714" y="1161184"/>
                  <a:pt x="6238080" y="1163962"/>
                </a:cubicBezTo>
                <a:lnTo>
                  <a:pt x="6254750" y="1171105"/>
                </a:lnTo>
                <a:lnTo>
                  <a:pt x="6682581" y="1160788"/>
                </a:lnTo>
              </a:path>
            </a:pathLst>
          </a:cu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cxnSp>
        <p:nvCxnSpPr>
          <p:cNvPr id="9" name="Straight Connector 8"/>
          <p:cNvCxnSpPr/>
          <p:nvPr/>
        </p:nvCxnSpPr>
        <p:spPr>
          <a:xfrm>
            <a:off x="1693863" y="3921125"/>
            <a:ext cx="304800"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709738" y="4102100"/>
            <a:ext cx="304800" cy="0"/>
          </a:xfrm>
          <a:prstGeom prst="line">
            <a:avLst/>
          </a:prstGeom>
          <a:ln w="28575">
            <a:solidFill>
              <a:srgbClr val="99CCFF"/>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95363" y="2181225"/>
            <a:ext cx="533400" cy="2590800"/>
          </a:xfrm>
          <a:prstGeom prst="rect">
            <a:avLst/>
          </a:prstGeom>
          <a:noFill/>
        </p:spPr>
        <p:txBody>
          <a:bodyPr>
            <a:spAutoFit/>
          </a:bodyPr>
          <a:lstStyle/>
          <a:p>
            <a:pPr>
              <a:spcAft>
                <a:spcPts val="150"/>
              </a:spcAft>
              <a:defRPr/>
            </a:pPr>
            <a:r>
              <a:rPr lang="en-US" sz="1200" b="1" dirty="0">
                <a:solidFill>
                  <a:srgbClr val="FFFFFF"/>
                </a:solidFill>
              </a:rPr>
              <a:t>1.0 –</a:t>
            </a:r>
          </a:p>
          <a:p>
            <a:pPr>
              <a:spcAft>
                <a:spcPts val="150"/>
              </a:spcAft>
              <a:defRPr/>
            </a:pPr>
            <a:endParaRPr lang="en-US" sz="1150" b="1" dirty="0">
              <a:solidFill>
                <a:srgbClr val="FFFFFF"/>
              </a:solidFill>
            </a:endParaRPr>
          </a:p>
          <a:p>
            <a:pPr>
              <a:spcAft>
                <a:spcPts val="150"/>
              </a:spcAft>
              <a:defRPr/>
            </a:pPr>
            <a:r>
              <a:rPr lang="en-US" sz="1200" b="1" dirty="0">
                <a:solidFill>
                  <a:srgbClr val="FFFFFF"/>
                </a:solidFill>
              </a:rPr>
              <a:t>0.8 –</a:t>
            </a:r>
          </a:p>
          <a:p>
            <a:pPr>
              <a:spcAft>
                <a:spcPts val="150"/>
              </a:spcAft>
              <a:defRPr/>
            </a:pPr>
            <a:endParaRPr lang="en-US" sz="1200" b="1" dirty="0">
              <a:solidFill>
                <a:srgbClr val="FFFFFF"/>
              </a:solidFill>
            </a:endParaRPr>
          </a:p>
          <a:p>
            <a:pPr>
              <a:spcAft>
                <a:spcPts val="150"/>
              </a:spcAft>
              <a:defRPr/>
            </a:pPr>
            <a:r>
              <a:rPr lang="en-US" sz="1200" b="1" dirty="0">
                <a:solidFill>
                  <a:srgbClr val="FFFFFF"/>
                </a:solidFill>
              </a:rPr>
              <a:t>0.6 –</a:t>
            </a:r>
          </a:p>
          <a:p>
            <a:pPr>
              <a:spcAft>
                <a:spcPts val="150"/>
              </a:spcAft>
              <a:defRPr/>
            </a:pPr>
            <a:endParaRPr lang="en-US" sz="1150" b="1" dirty="0">
              <a:solidFill>
                <a:srgbClr val="FFFFFF"/>
              </a:solidFill>
            </a:endParaRPr>
          </a:p>
          <a:p>
            <a:pPr>
              <a:spcAft>
                <a:spcPts val="150"/>
              </a:spcAft>
              <a:defRPr/>
            </a:pPr>
            <a:r>
              <a:rPr lang="en-US" sz="1200" b="1" dirty="0">
                <a:solidFill>
                  <a:srgbClr val="FFFFFF"/>
                </a:solidFill>
              </a:rPr>
              <a:t>0.4 –</a:t>
            </a:r>
          </a:p>
          <a:p>
            <a:pPr>
              <a:spcAft>
                <a:spcPts val="150"/>
              </a:spcAft>
              <a:defRPr/>
            </a:pPr>
            <a:endParaRPr lang="en-US" sz="1150" b="1" dirty="0">
              <a:solidFill>
                <a:srgbClr val="FFFFFF"/>
              </a:solidFill>
            </a:endParaRPr>
          </a:p>
          <a:p>
            <a:pPr>
              <a:spcAft>
                <a:spcPts val="150"/>
              </a:spcAft>
              <a:defRPr/>
            </a:pPr>
            <a:r>
              <a:rPr lang="en-US" sz="1200" b="1" dirty="0">
                <a:solidFill>
                  <a:srgbClr val="FFFFFF"/>
                </a:solidFill>
              </a:rPr>
              <a:t>0.2 –</a:t>
            </a:r>
          </a:p>
          <a:p>
            <a:pPr>
              <a:spcAft>
                <a:spcPts val="150"/>
              </a:spcAft>
              <a:defRPr/>
            </a:pPr>
            <a:endParaRPr lang="en-US" sz="1200" b="1" dirty="0">
              <a:solidFill>
                <a:srgbClr val="FFFFFF"/>
              </a:solidFill>
            </a:endParaRPr>
          </a:p>
          <a:p>
            <a:pPr>
              <a:spcAft>
                <a:spcPts val="150"/>
              </a:spcAft>
              <a:defRPr/>
            </a:pPr>
            <a:r>
              <a:rPr lang="en-US" sz="1200" b="1" dirty="0">
                <a:solidFill>
                  <a:srgbClr val="FFFFFF"/>
                </a:solidFill>
              </a:rPr>
              <a:t>0.0 –</a:t>
            </a:r>
          </a:p>
          <a:p>
            <a:pPr>
              <a:spcAft>
                <a:spcPts val="150"/>
              </a:spcAft>
              <a:defRPr/>
            </a:pPr>
            <a:endParaRPr lang="en-US" sz="1200" b="1" dirty="0">
              <a:solidFill>
                <a:srgbClr val="FFFFFF"/>
              </a:solidFill>
            </a:endParaRPr>
          </a:p>
        </p:txBody>
      </p:sp>
      <p:cxnSp>
        <p:nvCxnSpPr>
          <p:cNvPr id="10" name="Straight Connector 9"/>
          <p:cNvCxnSpPr/>
          <p:nvPr/>
        </p:nvCxnSpPr>
        <p:spPr>
          <a:xfrm>
            <a:off x="1427163" y="2330450"/>
            <a:ext cx="0" cy="20653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1416050" y="4389437"/>
            <a:ext cx="695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805" name="TextBox 13"/>
          <p:cNvSpPr txBox="1">
            <a:spLocks noChangeArrowheads="1"/>
          </p:cNvSpPr>
          <p:nvPr/>
        </p:nvSpPr>
        <p:spPr bwMode="auto">
          <a:xfrm>
            <a:off x="1304925" y="4438650"/>
            <a:ext cx="73056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0000"/>
              </a:spcBef>
              <a:buClr>
                <a:schemeClr val="tx2"/>
              </a:buClr>
              <a:buChar char="•"/>
              <a:defRPr sz="3200" b="1">
                <a:solidFill>
                  <a:schemeClr val="tx1"/>
                </a:solidFill>
                <a:latin typeface="Arial" pitchFamily="34" charset="0"/>
              </a:defRPr>
            </a:lvl1pPr>
            <a:lvl2pPr marL="742950" indent="-285750" eaLnBrk="0" hangingPunct="0">
              <a:spcBef>
                <a:spcPct val="20000"/>
              </a:spcBef>
              <a:buClr>
                <a:schemeClr val="tx2"/>
              </a:buClr>
              <a:buChar char="–"/>
              <a:defRPr sz="2800" b="1">
                <a:solidFill>
                  <a:schemeClr val="tx1"/>
                </a:solidFill>
                <a:latin typeface="Arial" pitchFamily="34" charset="0"/>
              </a:defRPr>
            </a:lvl2pPr>
            <a:lvl3pPr marL="1143000" indent="-228600" eaLnBrk="0" hangingPunct="0">
              <a:spcBef>
                <a:spcPct val="20000"/>
              </a:spcBef>
              <a:buClr>
                <a:schemeClr val="tx2"/>
              </a:buClr>
              <a:buFont typeface="Arial" pitchFamily="34" charset="0"/>
              <a:buChar char="-"/>
              <a:defRPr sz="2400" b="1">
                <a:solidFill>
                  <a:schemeClr val="tx1"/>
                </a:solidFill>
                <a:latin typeface="Arial" pitchFamily="34" charset="0"/>
              </a:defRPr>
            </a:lvl3pPr>
            <a:lvl4pPr marL="1600200" indent="-228600" eaLnBrk="0" hangingPunct="0">
              <a:spcBef>
                <a:spcPct val="20000"/>
              </a:spcBef>
              <a:buClr>
                <a:schemeClr val="tx2"/>
              </a:buClr>
              <a:buChar char="–"/>
              <a:defRPr sz="2000" b="1">
                <a:solidFill>
                  <a:schemeClr val="tx1"/>
                </a:solidFill>
                <a:latin typeface="Arial" pitchFamily="34" charset="0"/>
              </a:defRPr>
            </a:lvl4pPr>
            <a:lvl5pPr marL="2057400" indent="-228600" eaLnBrk="0" hangingPunct="0">
              <a:spcBef>
                <a:spcPct val="20000"/>
              </a:spcBef>
              <a:buClr>
                <a:schemeClr val="tx2"/>
              </a:buClr>
              <a:buChar char="»"/>
              <a:defRPr sz="2000" b="1">
                <a:solidFill>
                  <a:schemeClr val="tx1"/>
                </a:solidFill>
                <a:latin typeface="Arial" pitchFamily="34" charset="0"/>
              </a:defRPr>
            </a:lvl5pPr>
            <a:lvl6pPr marL="2514600" indent="-228600" eaLnBrk="0" fontAlgn="base" hangingPunct="0">
              <a:spcBef>
                <a:spcPct val="20000"/>
              </a:spcBef>
              <a:spcAft>
                <a:spcPct val="0"/>
              </a:spcAft>
              <a:buClr>
                <a:schemeClr val="tx2"/>
              </a:buClr>
              <a:buChar char="»"/>
              <a:defRPr sz="2000" b="1">
                <a:solidFill>
                  <a:schemeClr val="tx1"/>
                </a:solidFill>
                <a:latin typeface="Arial" pitchFamily="34" charset="0"/>
              </a:defRPr>
            </a:lvl6pPr>
            <a:lvl7pPr marL="2971800" indent="-228600" eaLnBrk="0" fontAlgn="base" hangingPunct="0">
              <a:spcBef>
                <a:spcPct val="20000"/>
              </a:spcBef>
              <a:spcAft>
                <a:spcPct val="0"/>
              </a:spcAft>
              <a:buClr>
                <a:schemeClr val="tx2"/>
              </a:buClr>
              <a:buChar char="»"/>
              <a:defRPr sz="2000" b="1">
                <a:solidFill>
                  <a:schemeClr val="tx1"/>
                </a:solidFill>
                <a:latin typeface="Arial" pitchFamily="34" charset="0"/>
              </a:defRPr>
            </a:lvl7pPr>
            <a:lvl8pPr marL="3429000" indent="-228600" eaLnBrk="0" fontAlgn="base" hangingPunct="0">
              <a:spcBef>
                <a:spcPct val="20000"/>
              </a:spcBef>
              <a:spcAft>
                <a:spcPct val="0"/>
              </a:spcAft>
              <a:buClr>
                <a:schemeClr val="tx2"/>
              </a:buClr>
              <a:buChar char="»"/>
              <a:defRPr sz="2000" b="1">
                <a:solidFill>
                  <a:schemeClr val="tx1"/>
                </a:solidFill>
                <a:latin typeface="Arial" pitchFamily="34" charset="0"/>
              </a:defRPr>
            </a:lvl8pPr>
            <a:lvl9pPr marL="3886200" indent="-228600" eaLnBrk="0" fontAlgn="base" hangingPunct="0">
              <a:spcBef>
                <a:spcPct val="20000"/>
              </a:spcBef>
              <a:spcAft>
                <a:spcPct val="0"/>
              </a:spcAft>
              <a:buClr>
                <a:schemeClr val="tx2"/>
              </a:buClr>
              <a:buChar char="»"/>
              <a:defRPr sz="2000" b="1">
                <a:solidFill>
                  <a:schemeClr val="tx1"/>
                </a:solidFill>
                <a:latin typeface="Arial" pitchFamily="34" charset="0"/>
              </a:defRPr>
            </a:lvl9pPr>
          </a:lstStyle>
          <a:p>
            <a:pPr eaLnBrk="1" fontAlgn="base" hangingPunct="1">
              <a:spcBef>
                <a:spcPct val="0"/>
              </a:spcBef>
              <a:spcAft>
                <a:spcPct val="0"/>
              </a:spcAft>
              <a:buClrTx/>
              <a:buFontTx/>
              <a:buNone/>
            </a:pPr>
            <a:r>
              <a:rPr lang="en-US" altLang="en-US" sz="1200" smtClean="0">
                <a:solidFill>
                  <a:srgbClr val="FFFFFF"/>
                </a:solidFill>
              </a:rPr>
              <a:t>0         1          2          3         4          5         6          7          8          9        10       11        12       13       14  </a:t>
            </a:r>
          </a:p>
        </p:txBody>
      </p:sp>
      <p:sp>
        <p:nvSpPr>
          <p:cNvPr id="33806" name="TextBox 15"/>
          <p:cNvSpPr txBox="1">
            <a:spLocks noChangeArrowheads="1"/>
          </p:cNvSpPr>
          <p:nvPr/>
        </p:nvSpPr>
        <p:spPr bwMode="auto">
          <a:xfrm>
            <a:off x="4343400" y="4637087"/>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0000"/>
              </a:spcBef>
              <a:buClr>
                <a:schemeClr val="tx2"/>
              </a:buClr>
              <a:buChar char="•"/>
              <a:defRPr sz="3200" b="1">
                <a:solidFill>
                  <a:schemeClr val="tx1"/>
                </a:solidFill>
                <a:latin typeface="Arial" pitchFamily="34" charset="0"/>
              </a:defRPr>
            </a:lvl1pPr>
            <a:lvl2pPr marL="742950" indent="-285750" eaLnBrk="0" hangingPunct="0">
              <a:spcBef>
                <a:spcPct val="20000"/>
              </a:spcBef>
              <a:buClr>
                <a:schemeClr val="tx2"/>
              </a:buClr>
              <a:buChar char="–"/>
              <a:defRPr sz="2800" b="1">
                <a:solidFill>
                  <a:schemeClr val="tx1"/>
                </a:solidFill>
                <a:latin typeface="Arial" pitchFamily="34" charset="0"/>
              </a:defRPr>
            </a:lvl2pPr>
            <a:lvl3pPr marL="1143000" indent="-228600" eaLnBrk="0" hangingPunct="0">
              <a:spcBef>
                <a:spcPct val="20000"/>
              </a:spcBef>
              <a:buClr>
                <a:schemeClr val="tx2"/>
              </a:buClr>
              <a:buFont typeface="Arial" pitchFamily="34" charset="0"/>
              <a:buChar char="-"/>
              <a:defRPr sz="2400" b="1">
                <a:solidFill>
                  <a:schemeClr val="tx1"/>
                </a:solidFill>
                <a:latin typeface="Arial" pitchFamily="34" charset="0"/>
              </a:defRPr>
            </a:lvl3pPr>
            <a:lvl4pPr marL="1600200" indent="-228600" eaLnBrk="0" hangingPunct="0">
              <a:spcBef>
                <a:spcPct val="20000"/>
              </a:spcBef>
              <a:buClr>
                <a:schemeClr val="tx2"/>
              </a:buClr>
              <a:buChar char="–"/>
              <a:defRPr sz="2000" b="1">
                <a:solidFill>
                  <a:schemeClr val="tx1"/>
                </a:solidFill>
                <a:latin typeface="Arial" pitchFamily="34" charset="0"/>
              </a:defRPr>
            </a:lvl4pPr>
            <a:lvl5pPr marL="2057400" indent="-228600" eaLnBrk="0" hangingPunct="0">
              <a:spcBef>
                <a:spcPct val="20000"/>
              </a:spcBef>
              <a:buClr>
                <a:schemeClr val="tx2"/>
              </a:buClr>
              <a:buChar char="»"/>
              <a:defRPr sz="2000" b="1">
                <a:solidFill>
                  <a:schemeClr val="tx1"/>
                </a:solidFill>
                <a:latin typeface="Arial" pitchFamily="34" charset="0"/>
              </a:defRPr>
            </a:lvl5pPr>
            <a:lvl6pPr marL="2514600" indent="-228600" eaLnBrk="0" fontAlgn="base" hangingPunct="0">
              <a:spcBef>
                <a:spcPct val="20000"/>
              </a:spcBef>
              <a:spcAft>
                <a:spcPct val="0"/>
              </a:spcAft>
              <a:buClr>
                <a:schemeClr val="tx2"/>
              </a:buClr>
              <a:buChar char="»"/>
              <a:defRPr sz="2000" b="1">
                <a:solidFill>
                  <a:schemeClr val="tx1"/>
                </a:solidFill>
                <a:latin typeface="Arial" pitchFamily="34" charset="0"/>
              </a:defRPr>
            </a:lvl6pPr>
            <a:lvl7pPr marL="2971800" indent="-228600" eaLnBrk="0" fontAlgn="base" hangingPunct="0">
              <a:spcBef>
                <a:spcPct val="20000"/>
              </a:spcBef>
              <a:spcAft>
                <a:spcPct val="0"/>
              </a:spcAft>
              <a:buClr>
                <a:schemeClr val="tx2"/>
              </a:buClr>
              <a:buChar char="»"/>
              <a:defRPr sz="2000" b="1">
                <a:solidFill>
                  <a:schemeClr val="tx1"/>
                </a:solidFill>
                <a:latin typeface="Arial" pitchFamily="34" charset="0"/>
              </a:defRPr>
            </a:lvl7pPr>
            <a:lvl8pPr marL="3429000" indent="-228600" eaLnBrk="0" fontAlgn="base" hangingPunct="0">
              <a:spcBef>
                <a:spcPct val="20000"/>
              </a:spcBef>
              <a:spcAft>
                <a:spcPct val="0"/>
              </a:spcAft>
              <a:buClr>
                <a:schemeClr val="tx2"/>
              </a:buClr>
              <a:buChar char="»"/>
              <a:defRPr sz="2000" b="1">
                <a:solidFill>
                  <a:schemeClr val="tx1"/>
                </a:solidFill>
                <a:latin typeface="Arial" pitchFamily="34" charset="0"/>
              </a:defRPr>
            </a:lvl8pPr>
            <a:lvl9pPr marL="3886200" indent="-228600" eaLnBrk="0" fontAlgn="base" hangingPunct="0">
              <a:spcBef>
                <a:spcPct val="20000"/>
              </a:spcBef>
              <a:spcAft>
                <a:spcPct val="0"/>
              </a:spcAft>
              <a:buClr>
                <a:schemeClr val="tx2"/>
              </a:buClr>
              <a:buChar char="»"/>
              <a:defRPr sz="2000" b="1">
                <a:solidFill>
                  <a:schemeClr val="tx1"/>
                </a:solidFill>
                <a:latin typeface="Arial" pitchFamily="34" charset="0"/>
              </a:defRPr>
            </a:lvl9pPr>
          </a:lstStyle>
          <a:p>
            <a:pPr eaLnBrk="1" fontAlgn="base" hangingPunct="1">
              <a:spcBef>
                <a:spcPct val="0"/>
              </a:spcBef>
              <a:spcAft>
                <a:spcPct val="0"/>
              </a:spcAft>
              <a:buClrTx/>
              <a:buFontTx/>
              <a:buNone/>
            </a:pPr>
            <a:r>
              <a:rPr lang="en-US" altLang="en-US" sz="1400" smtClean="0">
                <a:solidFill>
                  <a:srgbClr val="FFFFFF"/>
                </a:solidFill>
              </a:rPr>
              <a:t>Months</a:t>
            </a:r>
          </a:p>
        </p:txBody>
      </p:sp>
      <p:sp>
        <p:nvSpPr>
          <p:cNvPr id="33807" name="TextBox 19"/>
          <p:cNvSpPr txBox="1">
            <a:spLocks noChangeArrowheads="1"/>
          </p:cNvSpPr>
          <p:nvPr/>
        </p:nvSpPr>
        <p:spPr bwMode="auto">
          <a:xfrm>
            <a:off x="2089150" y="3783012"/>
            <a:ext cx="29194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0000"/>
              </a:spcBef>
              <a:buClr>
                <a:schemeClr val="tx2"/>
              </a:buClr>
              <a:buChar char="•"/>
              <a:defRPr sz="3200" b="1">
                <a:solidFill>
                  <a:schemeClr val="tx1"/>
                </a:solidFill>
                <a:latin typeface="Arial" pitchFamily="34" charset="0"/>
              </a:defRPr>
            </a:lvl1pPr>
            <a:lvl2pPr marL="742950" indent="-285750" eaLnBrk="0" hangingPunct="0">
              <a:spcBef>
                <a:spcPct val="20000"/>
              </a:spcBef>
              <a:buClr>
                <a:schemeClr val="tx2"/>
              </a:buClr>
              <a:buChar char="–"/>
              <a:defRPr sz="2800" b="1">
                <a:solidFill>
                  <a:schemeClr val="tx1"/>
                </a:solidFill>
                <a:latin typeface="Arial" pitchFamily="34" charset="0"/>
              </a:defRPr>
            </a:lvl2pPr>
            <a:lvl3pPr marL="1143000" indent="-228600" eaLnBrk="0" hangingPunct="0">
              <a:spcBef>
                <a:spcPct val="20000"/>
              </a:spcBef>
              <a:buClr>
                <a:schemeClr val="tx2"/>
              </a:buClr>
              <a:buFont typeface="Arial" pitchFamily="34" charset="0"/>
              <a:buChar char="-"/>
              <a:defRPr sz="2400" b="1">
                <a:solidFill>
                  <a:schemeClr val="tx1"/>
                </a:solidFill>
                <a:latin typeface="Arial" pitchFamily="34" charset="0"/>
              </a:defRPr>
            </a:lvl3pPr>
            <a:lvl4pPr marL="1600200" indent="-228600" eaLnBrk="0" hangingPunct="0">
              <a:spcBef>
                <a:spcPct val="20000"/>
              </a:spcBef>
              <a:buClr>
                <a:schemeClr val="tx2"/>
              </a:buClr>
              <a:buChar char="–"/>
              <a:defRPr sz="2000" b="1">
                <a:solidFill>
                  <a:schemeClr val="tx1"/>
                </a:solidFill>
                <a:latin typeface="Arial" pitchFamily="34" charset="0"/>
              </a:defRPr>
            </a:lvl4pPr>
            <a:lvl5pPr marL="2057400" indent="-228600" eaLnBrk="0" hangingPunct="0">
              <a:spcBef>
                <a:spcPct val="20000"/>
              </a:spcBef>
              <a:buClr>
                <a:schemeClr val="tx2"/>
              </a:buClr>
              <a:buChar char="»"/>
              <a:defRPr sz="2000" b="1">
                <a:solidFill>
                  <a:schemeClr val="tx1"/>
                </a:solidFill>
                <a:latin typeface="Arial" pitchFamily="34" charset="0"/>
              </a:defRPr>
            </a:lvl5pPr>
            <a:lvl6pPr marL="2514600" indent="-228600" eaLnBrk="0" fontAlgn="base" hangingPunct="0">
              <a:spcBef>
                <a:spcPct val="20000"/>
              </a:spcBef>
              <a:spcAft>
                <a:spcPct val="0"/>
              </a:spcAft>
              <a:buClr>
                <a:schemeClr val="tx2"/>
              </a:buClr>
              <a:buChar char="»"/>
              <a:defRPr sz="2000" b="1">
                <a:solidFill>
                  <a:schemeClr val="tx1"/>
                </a:solidFill>
                <a:latin typeface="Arial" pitchFamily="34" charset="0"/>
              </a:defRPr>
            </a:lvl6pPr>
            <a:lvl7pPr marL="2971800" indent="-228600" eaLnBrk="0" fontAlgn="base" hangingPunct="0">
              <a:spcBef>
                <a:spcPct val="20000"/>
              </a:spcBef>
              <a:spcAft>
                <a:spcPct val="0"/>
              </a:spcAft>
              <a:buClr>
                <a:schemeClr val="tx2"/>
              </a:buClr>
              <a:buChar char="»"/>
              <a:defRPr sz="2000" b="1">
                <a:solidFill>
                  <a:schemeClr val="tx1"/>
                </a:solidFill>
                <a:latin typeface="Arial" pitchFamily="34" charset="0"/>
              </a:defRPr>
            </a:lvl7pPr>
            <a:lvl8pPr marL="3429000" indent="-228600" eaLnBrk="0" fontAlgn="base" hangingPunct="0">
              <a:spcBef>
                <a:spcPct val="20000"/>
              </a:spcBef>
              <a:spcAft>
                <a:spcPct val="0"/>
              </a:spcAft>
              <a:buClr>
                <a:schemeClr val="tx2"/>
              </a:buClr>
              <a:buChar char="»"/>
              <a:defRPr sz="2000" b="1">
                <a:solidFill>
                  <a:schemeClr val="tx1"/>
                </a:solidFill>
                <a:latin typeface="Arial" pitchFamily="34" charset="0"/>
              </a:defRPr>
            </a:lvl8pPr>
            <a:lvl9pPr marL="3886200" indent="-228600" eaLnBrk="0" fontAlgn="base" hangingPunct="0">
              <a:spcBef>
                <a:spcPct val="20000"/>
              </a:spcBef>
              <a:spcAft>
                <a:spcPct val="0"/>
              </a:spcAft>
              <a:buClr>
                <a:schemeClr val="tx2"/>
              </a:buClr>
              <a:buChar char="»"/>
              <a:defRPr sz="2000" b="1">
                <a:solidFill>
                  <a:schemeClr val="tx1"/>
                </a:solidFill>
                <a:latin typeface="Arial" pitchFamily="34" charset="0"/>
              </a:defRPr>
            </a:lvl9pPr>
          </a:lstStyle>
          <a:p>
            <a:pPr eaLnBrk="1" fontAlgn="base" hangingPunct="1">
              <a:spcBef>
                <a:spcPct val="0"/>
              </a:spcBef>
              <a:spcAft>
                <a:spcPct val="0"/>
              </a:spcAft>
              <a:buClrTx/>
              <a:buFontTx/>
              <a:buNone/>
            </a:pPr>
            <a:r>
              <a:rPr lang="en-US" altLang="en-US" sz="1200" dirty="0" smtClean="0">
                <a:solidFill>
                  <a:srgbClr val="FFFFFF"/>
                </a:solidFill>
              </a:rPr>
              <a:t>CT-P6 + Paclitaxel, 11.07 months</a:t>
            </a:r>
            <a:endParaRPr lang="en-US" altLang="en-US" sz="1200" dirty="0" smtClean="0">
              <a:solidFill>
                <a:srgbClr val="FFFF00"/>
              </a:solidFill>
            </a:endParaRPr>
          </a:p>
        </p:txBody>
      </p:sp>
      <p:sp>
        <p:nvSpPr>
          <p:cNvPr id="33808" name="TextBox 20"/>
          <p:cNvSpPr txBox="1">
            <a:spLocks noChangeArrowheads="1"/>
          </p:cNvSpPr>
          <p:nvPr/>
        </p:nvSpPr>
        <p:spPr bwMode="auto">
          <a:xfrm>
            <a:off x="2073275" y="3963987"/>
            <a:ext cx="35417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0000"/>
              </a:spcBef>
              <a:buClr>
                <a:schemeClr val="tx2"/>
              </a:buClr>
              <a:buChar char="•"/>
              <a:defRPr sz="3200" b="1">
                <a:solidFill>
                  <a:schemeClr val="tx1"/>
                </a:solidFill>
                <a:latin typeface="Arial" pitchFamily="34" charset="0"/>
              </a:defRPr>
            </a:lvl1pPr>
            <a:lvl2pPr marL="742950" indent="-285750" eaLnBrk="0" hangingPunct="0">
              <a:spcBef>
                <a:spcPct val="20000"/>
              </a:spcBef>
              <a:buClr>
                <a:schemeClr val="tx2"/>
              </a:buClr>
              <a:buChar char="–"/>
              <a:defRPr sz="2800" b="1">
                <a:solidFill>
                  <a:schemeClr val="tx1"/>
                </a:solidFill>
                <a:latin typeface="Arial" pitchFamily="34" charset="0"/>
              </a:defRPr>
            </a:lvl2pPr>
            <a:lvl3pPr marL="1143000" indent="-228600" eaLnBrk="0" hangingPunct="0">
              <a:spcBef>
                <a:spcPct val="20000"/>
              </a:spcBef>
              <a:buClr>
                <a:schemeClr val="tx2"/>
              </a:buClr>
              <a:buFont typeface="Arial" pitchFamily="34" charset="0"/>
              <a:buChar char="-"/>
              <a:defRPr sz="2400" b="1">
                <a:solidFill>
                  <a:schemeClr val="tx1"/>
                </a:solidFill>
                <a:latin typeface="Arial" pitchFamily="34" charset="0"/>
              </a:defRPr>
            </a:lvl3pPr>
            <a:lvl4pPr marL="1600200" indent="-228600" eaLnBrk="0" hangingPunct="0">
              <a:spcBef>
                <a:spcPct val="20000"/>
              </a:spcBef>
              <a:buClr>
                <a:schemeClr val="tx2"/>
              </a:buClr>
              <a:buChar char="–"/>
              <a:defRPr sz="2000" b="1">
                <a:solidFill>
                  <a:schemeClr val="tx1"/>
                </a:solidFill>
                <a:latin typeface="Arial" pitchFamily="34" charset="0"/>
              </a:defRPr>
            </a:lvl4pPr>
            <a:lvl5pPr marL="2057400" indent="-228600" eaLnBrk="0" hangingPunct="0">
              <a:spcBef>
                <a:spcPct val="20000"/>
              </a:spcBef>
              <a:buClr>
                <a:schemeClr val="tx2"/>
              </a:buClr>
              <a:buChar char="»"/>
              <a:defRPr sz="2000" b="1">
                <a:solidFill>
                  <a:schemeClr val="tx1"/>
                </a:solidFill>
                <a:latin typeface="Arial" pitchFamily="34" charset="0"/>
              </a:defRPr>
            </a:lvl5pPr>
            <a:lvl6pPr marL="2514600" indent="-228600" eaLnBrk="0" fontAlgn="base" hangingPunct="0">
              <a:spcBef>
                <a:spcPct val="20000"/>
              </a:spcBef>
              <a:spcAft>
                <a:spcPct val="0"/>
              </a:spcAft>
              <a:buClr>
                <a:schemeClr val="tx2"/>
              </a:buClr>
              <a:buChar char="»"/>
              <a:defRPr sz="2000" b="1">
                <a:solidFill>
                  <a:schemeClr val="tx1"/>
                </a:solidFill>
                <a:latin typeface="Arial" pitchFamily="34" charset="0"/>
              </a:defRPr>
            </a:lvl6pPr>
            <a:lvl7pPr marL="2971800" indent="-228600" eaLnBrk="0" fontAlgn="base" hangingPunct="0">
              <a:spcBef>
                <a:spcPct val="20000"/>
              </a:spcBef>
              <a:spcAft>
                <a:spcPct val="0"/>
              </a:spcAft>
              <a:buClr>
                <a:schemeClr val="tx2"/>
              </a:buClr>
              <a:buChar char="»"/>
              <a:defRPr sz="2000" b="1">
                <a:solidFill>
                  <a:schemeClr val="tx1"/>
                </a:solidFill>
                <a:latin typeface="Arial" pitchFamily="34" charset="0"/>
              </a:defRPr>
            </a:lvl7pPr>
            <a:lvl8pPr marL="3429000" indent="-228600" eaLnBrk="0" fontAlgn="base" hangingPunct="0">
              <a:spcBef>
                <a:spcPct val="20000"/>
              </a:spcBef>
              <a:spcAft>
                <a:spcPct val="0"/>
              </a:spcAft>
              <a:buClr>
                <a:schemeClr val="tx2"/>
              </a:buClr>
              <a:buChar char="»"/>
              <a:defRPr sz="2000" b="1">
                <a:solidFill>
                  <a:schemeClr val="tx1"/>
                </a:solidFill>
                <a:latin typeface="Arial" pitchFamily="34" charset="0"/>
              </a:defRPr>
            </a:lvl8pPr>
            <a:lvl9pPr marL="3886200" indent="-228600" eaLnBrk="0" fontAlgn="base" hangingPunct="0">
              <a:spcBef>
                <a:spcPct val="20000"/>
              </a:spcBef>
              <a:spcAft>
                <a:spcPct val="0"/>
              </a:spcAft>
              <a:buClr>
                <a:schemeClr val="tx2"/>
              </a:buClr>
              <a:buChar char="»"/>
              <a:defRPr sz="2000" b="1">
                <a:solidFill>
                  <a:schemeClr val="tx1"/>
                </a:solidFill>
                <a:latin typeface="Arial" pitchFamily="34" charset="0"/>
              </a:defRPr>
            </a:lvl9pPr>
          </a:lstStyle>
          <a:p>
            <a:pPr eaLnBrk="1" fontAlgn="base" hangingPunct="1">
              <a:spcBef>
                <a:spcPct val="0"/>
              </a:spcBef>
              <a:spcAft>
                <a:spcPct val="0"/>
              </a:spcAft>
              <a:buClrTx/>
              <a:buFontTx/>
              <a:buNone/>
            </a:pPr>
            <a:r>
              <a:rPr lang="en-US" altLang="en-US" sz="1200" dirty="0" smtClean="0">
                <a:solidFill>
                  <a:srgbClr val="FFFFFF"/>
                </a:solidFill>
              </a:rPr>
              <a:t>Trastuzumab + Paclitaxel, 12.52 months</a:t>
            </a:r>
            <a:endParaRPr lang="en-US" altLang="en-US" sz="1200" dirty="0" smtClean="0">
              <a:solidFill>
                <a:srgbClr val="00B0F0"/>
              </a:solidFill>
            </a:endParaRPr>
          </a:p>
        </p:txBody>
      </p:sp>
      <p:sp>
        <p:nvSpPr>
          <p:cNvPr id="33809" name="TextBox 21"/>
          <p:cNvSpPr txBox="1">
            <a:spLocks noChangeArrowheads="1"/>
          </p:cNvSpPr>
          <p:nvPr/>
        </p:nvSpPr>
        <p:spPr bwMode="auto">
          <a:xfrm>
            <a:off x="7239000" y="2133600"/>
            <a:ext cx="1295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0000"/>
              </a:spcBef>
              <a:buClr>
                <a:schemeClr val="tx2"/>
              </a:buClr>
              <a:buChar char="•"/>
              <a:defRPr sz="3200" b="1">
                <a:solidFill>
                  <a:schemeClr val="tx1"/>
                </a:solidFill>
                <a:latin typeface="Arial" pitchFamily="34" charset="0"/>
              </a:defRPr>
            </a:lvl1pPr>
            <a:lvl2pPr marL="742950" indent="-285750" eaLnBrk="0" hangingPunct="0">
              <a:spcBef>
                <a:spcPct val="20000"/>
              </a:spcBef>
              <a:buClr>
                <a:schemeClr val="tx2"/>
              </a:buClr>
              <a:buChar char="–"/>
              <a:defRPr sz="2800" b="1">
                <a:solidFill>
                  <a:schemeClr val="tx1"/>
                </a:solidFill>
                <a:latin typeface="Arial" pitchFamily="34" charset="0"/>
              </a:defRPr>
            </a:lvl2pPr>
            <a:lvl3pPr marL="1143000" indent="-228600" eaLnBrk="0" hangingPunct="0">
              <a:spcBef>
                <a:spcPct val="20000"/>
              </a:spcBef>
              <a:buClr>
                <a:schemeClr val="tx2"/>
              </a:buClr>
              <a:buFont typeface="Arial" pitchFamily="34" charset="0"/>
              <a:buChar char="-"/>
              <a:defRPr sz="2400" b="1">
                <a:solidFill>
                  <a:schemeClr val="tx1"/>
                </a:solidFill>
                <a:latin typeface="Arial" pitchFamily="34" charset="0"/>
              </a:defRPr>
            </a:lvl3pPr>
            <a:lvl4pPr marL="1600200" indent="-228600" eaLnBrk="0" hangingPunct="0">
              <a:spcBef>
                <a:spcPct val="20000"/>
              </a:spcBef>
              <a:buClr>
                <a:schemeClr val="tx2"/>
              </a:buClr>
              <a:buChar char="–"/>
              <a:defRPr sz="2000" b="1">
                <a:solidFill>
                  <a:schemeClr val="tx1"/>
                </a:solidFill>
                <a:latin typeface="Arial" pitchFamily="34" charset="0"/>
              </a:defRPr>
            </a:lvl4pPr>
            <a:lvl5pPr marL="2057400" indent="-228600" eaLnBrk="0" hangingPunct="0">
              <a:spcBef>
                <a:spcPct val="20000"/>
              </a:spcBef>
              <a:buClr>
                <a:schemeClr val="tx2"/>
              </a:buClr>
              <a:buChar char="»"/>
              <a:defRPr sz="2000" b="1">
                <a:solidFill>
                  <a:schemeClr val="tx1"/>
                </a:solidFill>
                <a:latin typeface="Arial" pitchFamily="34" charset="0"/>
              </a:defRPr>
            </a:lvl5pPr>
            <a:lvl6pPr marL="2514600" indent="-228600" eaLnBrk="0" fontAlgn="base" hangingPunct="0">
              <a:spcBef>
                <a:spcPct val="20000"/>
              </a:spcBef>
              <a:spcAft>
                <a:spcPct val="0"/>
              </a:spcAft>
              <a:buClr>
                <a:schemeClr val="tx2"/>
              </a:buClr>
              <a:buChar char="»"/>
              <a:defRPr sz="2000" b="1">
                <a:solidFill>
                  <a:schemeClr val="tx1"/>
                </a:solidFill>
                <a:latin typeface="Arial" pitchFamily="34" charset="0"/>
              </a:defRPr>
            </a:lvl6pPr>
            <a:lvl7pPr marL="2971800" indent="-228600" eaLnBrk="0" fontAlgn="base" hangingPunct="0">
              <a:spcBef>
                <a:spcPct val="20000"/>
              </a:spcBef>
              <a:spcAft>
                <a:spcPct val="0"/>
              </a:spcAft>
              <a:buClr>
                <a:schemeClr val="tx2"/>
              </a:buClr>
              <a:buChar char="»"/>
              <a:defRPr sz="2000" b="1">
                <a:solidFill>
                  <a:schemeClr val="tx1"/>
                </a:solidFill>
                <a:latin typeface="Arial" pitchFamily="34" charset="0"/>
              </a:defRPr>
            </a:lvl7pPr>
            <a:lvl8pPr marL="3429000" indent="-228600" eaLnBrk="0" fontAlgn="base" hangingPunct="0">
              <a:spcBef>
                <a:spcPct val="20000"/>
              </a:spcBef>
              <a:spcAft>
                <a:spcPct val="0"/>
              </a:spcAft>
              <a:buClr>
                <a:schemeClr val="tx2"/>
              </a:buClr>
              <a:buChar char="»"/>
              <a:defRPr sz="2000" b="1">
                <a:solidFill>
                  <a:schemeClr val="tx1"/>
                </a:solidFill>
                <a:latin typeface="Arial" pitchFamily="34" charset="0"/>
              </a:defRPr>
            </a:lvl8pPr>
            <a:lvl9pPr marL="3886200" indent="-228600" eaLnBrk="0" fontAlgn="base" hangingPunct="0">
              <a:spcBef>
                <a:spcPct val="20000"/>
              </a:spcBef>
              <a:spcAft>
                <a:spcPct val="0"/>
              </a:spcAft>
              <a:buClr>
                <a:schemeClr val="tx2"/>
              </a:buClr>
              <a:buChar char="»"/>
              <a:defRPr sz="2000" b="1">
                <a:solidFill>
                  <a:schemeClr val="tx1"/>
                </a:solidFill>
                <a:latin typeface="Arial" pitchFamily="34" charset="0"/>
              </a:defRPr>
            </a:lvl9pPr>
          </a:lstStyle>
          <a:p>
            <a:pPr eaLnBrk="1" fontAlgn="base" hangingPunct="1">
              <a:spcBef>
                <a:spcPct val="0"/>
              </a:spcBef>
              <a:spcAft>
                <a:spcPct val="0"/>
              </a:spcAft>
              <a:buClrTx/>
              <a:buFontTx/>
              <a:buNone/>
            </a:pPr>
            <a:r>
              <a:rPr lang="en-US" altLang="en-US" sz="1400" i="1" smtClean="0">
                <a:solidFill>
                  <a:srgbClr val="FFFFFF"/>
                </a:solidFill>
              </a:rPr>
              <a:t>P </a:t>
            </a:r>
            <a:r>
              <a:rPr lang="en-US" altLang="en-US" sz="1400" smtClean="0">
                <a:solidFill>
                  <a:srgbClr val="FFFFFF"/>
                </a:solidFill>
              </a:rPr>
              <a:t>= .0978</a:t>
            </a:r>
            <a:endParaRPr lang="en-US" altLang="en-US" sz="1400" i="1" smtClean="0">
              <a:solidFill>
                <a:srgbClr val="FFFFFF"/>
              </a:solidFill>
            </a:endParaRPr>
          </a:p>
        </p:txBody>
      </p:sp>
      <p:sp>
        <p:nvSpPr>
          <p:cNvPr id="23" name="TextBox 22"/>
          <p:cNvSpPr txBox="1"/>
          <p:nvPr/>
        </p:nvSpPr>
        <p:spPr>
          <a:xfrm>
            <a:off x="649846" y="2715232"/>
            <a:ext cx="369332" cy="990600"/>
          </a:xfrm>
          <a:prstGeom prst="rect">
            <a:avLst/>
          </a:prstGeom>
          <a:noFill/>
        </p:spPr>
        <p:txBody>
          <a:bodyPr vert="vert270">
            <a:spAutoFit/>
          </a:bodyPr>
          <a:lstStyle/>
          <a:p>
            <a:pPr algn="ctr">
              <a:defRPr/>
            </a:pPr>
            <a:r>
              <a:rPr lang="en-US" sz="1200" b="1" dirty="0">
                <a:solidFill>
                  <a:srgbClr val="FFFFFF"/>
                </a:solidFill>
              </a:rPr>
              <a:t>Probability</a:t>
            </a:r>
          </a:p>
        </p:txBody>
      </p:sp>
      <p:sp>
        <p:nvSpPr>
          <p:cNvPr id="33811" name="Title 1"/>
          <p:cNvSpPr txBox="1">
            <a:spLocks/>
          </p:cNvSpPr>
          <p:nvPr/>
        </p:nvSpPr>
        <p:spPr bwMode="auto">
          <a:xfrm>
            <a:off x="76200" y="1295400"/>
            <a:ext cx="88757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40000"/>
              </a:spcBef>
              <a:buClr>
                <a:schemeClr val="tx2"/>
              </a:buClr>
              <a:buChar char="•"/>
              <a:defRPr sz="3200" b="1">
                <a:solidFill>
                  <a:schemeClr val="tx1"/>
                </a:solidFill>
                <a:latin typeface="Arial" pitchFamily="34" charset="0"/>
              </a:defRPr>
            </a:lvl1pPr>
            <a:lvl2pPr marL="742950" indent="-285750" eaLnBrk="0" hangingPunct="0">
              <a:spcBef>
                <a:spcPct val="20000"/>
              </a:spcBef>
              <a:buClr>
                <a:schemeClr val="tx2"/>
              </a:buClr>
              <a:buChar char="–"/>
              <a:defRPr sz="2800" b="1">
                <a:solidFill>
                  <a:schemeClr val="tx1"/>
                </a:solidFill>
                <a:latin typeface="Arial" pitchFamily="34" charset="0"/>
              </a:defRPr>
            </a:lvl2pPr>
            <a:lvl3pPr marL="1143000" indent="-228600" eaLnBrk="0" hangingPunct="0">
              <a:spcBef>
                <a:spcPct val="20000"/>
              </a:spcBef>
              <a:buClr>
                <a:schemeClr val="tx2"/>
              </a:buClr>
              <a:buFont typeface="Arial" pitchFamily="34" charset="0"/>
              <a:buChar char="-"/>
              <a:defRPr sz="2400" b="1">
                <a:solidFill>
                  <a:schemeClr val="tx1"/>
                </a:solidFill>
                <a:latin typeface="Arial" pitchFamily="34" charset="0"/>
              </a:defRPr>
            </a:lvl3pPr>
            <a:lvl4pPr marL="1600200" indent="-228600" eaLnBrk="0" hangingPunct="0">
              <a:spcBef>
                <a:spcPct val="20000"/>
              </a:spcBef>
              <a:buClr>
                <a:schemeClr val="tx2"/>
              </a:buClr>
              <a:buChar char="–"/>
              <a:defRPr sz="2000" b="1">
                <a:solidFill>
                  <a:schemeClr val="tx1"/>
                </a:solidFill>
                <a:latin typeface="Arial" pitchFamily="34" charset="0"/>
              </a:defRPr>
            </a:lvl4pPr>
            <a:lvl5pPr marL="2057400" indent="-228600" eaLnBrk="0" hangingPunct="0">
              <a:spcBef>
                <a:spcPct val="20000"/>
              </a:spcBef>
              <a:buClr>
                <a:schemeClr val="tx2"/>
              </a:buClr>
              <a:buChar char="»"/>
              <a:defRPr sz="2000" b="1">
                <a:solidFill>
                  <a:schemeClr val="tx1"/>
                </a:solidFill>
                <a:latin typeface="Arial" pitchFamily="34" charset="0"/>
              </a:defRPr>
            </a:lvl5pPr>
            <a:lvl6pPr marL="2514600" indent="-228600" eaLnBrk="0" fontAlgn="base" hangingPunct="0">
              <a:spcBef>
                <a:spcPct val="20000"/>
              </a:spcBef>
              <a:spcAft>
                <a:spcPct val="0"/>
              </a:spcAft>
              <a:buClr>
                <a:schemeClr val="tx2"/>
              </a:buClr>
              <a:buChar char="»"/>
              <a:defRPr sz="2000" b="1">
                <a:solidFill>
                  <a:schemeClr val="tx1"/>
                </a:solidFill>
                <a:latin typeface="Arial" pitchFamily="34" charset="0"/>
              </a:defRPr>
            </a:lvl6pPr>
            <a:lvl7pPr marL="2971800" indent="-228600" eaLnBrk="0" fontAlgn="base" hangingPunct="0">
              <a:spcBef>
                <a:spcPct val="20000"/>
              </a:spcBef>
              <a:spcAft>
                <a:spcPct val="0"/>
              </a:spcAft>
              <a:buClr>
                <a:schemeClr val="tx2"/>
              </a:buClr>
              <a:buChar char="»"/>
              <a:defRPr sz="2000" b="1">
                <a:solidFill>
                  <a:schemeClr val="tx1"/>
                </a:solidFill>
                <a:latin typeface="Arial" pitchFamily="34" charset="0"/>
              </a:defRPr>
            </a:lvl7pPr>
            <a:lvl8pPr marL="3429000" indent="-228600" eaLnBrk="0" fontAlgn="base" hangingPunct="0">
              <a:spcBef>
                <a:spcPct val="20000"/>
              </a:spcBef>
              <a:spcAft>
                <a:spcPct val="0"/>
              </a:spcAft>
              <a:buClr>
                <a:schemeClr val="tx2"/>
              </a:buClr>
              <a:buChar char="»"/>
              <a:defRPr sz="2000" b="1">
                <a:solidFill>
                  <a:schemeClr val="tx1"/>
                </a:solidFill>
                <a:latin typeface="Arial" pitchFamily="34" charset="0"/>
              </a:defRPr>
            </a:lvl8pPr>
            <a:lvl9pPr marL="3886200" indent="-228600" eaLnBrk="0" fontAlgn="base" hangingPunct="0">
              <a:spcBef>
                <a:spcPct val="20000"/>
              </a:spcBef>
              <a:spcAft>
                <a:spcPct val="0"/>
              </a:spcAft>
              <a:buClr>
                <a:schemeClr val="tx2"/>
              </a:buClr>
              <a:buChar char="»"/>
              <a:defRPr sz="2000" b="1">
                <a:solidFill>
                  <a:schemeClr val="tx1"/>
                </a:solidFill>
                <a:latin typeface="Arial" pitchFamily="34" charset="0"/>
              </a:defRPr>
            </a:lvl9pPr>
          </a:lstStyle>
          <a:p>
            <a:pPr marL="0" indent="0" algn="ctr" fontAlgn="base">
              <a:lnSpc>
                <a:spcPct val="90000"/>
              </a:lnSpc>
              <a:spcBef>
                <a:spcPct val="0"/>
              </a:spcBef>
              <a:spcAft>
                <a:spcPct val="0"/>
              </a:spcAft>
              <a:buClr>
                <a:srgbClr val="FF9900"/>
              </a:buClr>
              <a:buFontTx/>
              <a:buNone/>
            </a:pPr>
            <a:r>
              <a:rPr lang="en-US" altLang="en-US" sz="2000" dirty="0" smtClean="0">
                <a:solidFill>
                  <a:srgbClr val="FFFFFF"/>
                </a:solidFill>
              </a:rPr>
              <a:t>Time to progression </a:t>
            </a:r>
            <a:r>
              <a:rPr lang="en-US" altLang="en-US" sz="2000" dirty="0" smtClean="0">
                <a:solidFill>
                  <a:srgbClr val="FFFF00"/>
                </a:solidFill>
              </a:rPr>
              <a:t>in the responder group </a:t>
            </a:r>
            <a:r>
              <a:rPr lang="en-US" altLang="en-US" sz="2000" dirty="0" smtClean="0">
                <a:solidFill>
                  <a:srgbClr val="FFFFFF"/>
                </a:solidFill>
              </a:rPr>
              <a:t>by independent review committee (full analysis set, 1 year data)</a:t>
            </a:r>
          </a:p>
        </p:txBody>
      </p:sp>
    </p:spTree>
    <p:extLst>
      <p:ext uri="{BB962C8B-B14F-4D97-AF65-F5344CB8AC3E}">
        <p14:creationId xmlns:p14="http://schemas.microsoft.com/office/powerpoint/2010/main" val="3744025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687368597"/>
              </p:ext>
            </p:extLst>
          </p:nvPr>
        </p:nvGraphicFramePr>
        <p:xfrm>
          <a:off x="465911" y="1940560"/>
          <a:ext cx="8153398" cy="3469638"/>
        </p:xfrm>
        <a:graphic>
          <a:graphicData uri="http://schemas.openxmlformats.org/drawingml/2006/table">
            <a:tbl>
              <a:tblPr firstRow="1" bandRow="1">
                <a:tableStyleId>{5C22544A-7EE6-4342-B048-85BDC9FD1C3A}</a:tableStyleId>
              </a:tblPr>
              <a:tblGrid>
                <a:gridCol w="2362198"/>
                <a:gridCol w="965200"/>
                <a:gridCol w="965200"/>
                <a:gridCol w="965200"/>
                <a:gridCol w="965200"/>
                <a:gridCol w="965200"/>
                <a:gridCol w="965200"/>
              </a:tblGrid>
              <a:tr h="708549">
                <a:tc>
                  <a:txBody>
                    <a:bodyPr/>
                    <a:lstStyle/>
                    <a:p>
                      <a:endParaRPr lang="en-US" sz="1800" b="1" dirty="0">
                        <a:solidFill>
                          <a:schemeClr val="bg2"/>
                        </a:solidFill>
                      </a:endParaRPr>
                    </a:p>
                  </a:txBody>
                  <a:tcPr>
                    <a:lnL w="12700" cmpd="sng">
                      <a:noFill/>
                    </a:lnL>
                    <a:lnR w="12700" cmpd="sng">
                      <a:noFill/>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99CCFF"/>
                    </a:solidFill>
                  </a:tcPr>
                </a:tc>
                <a:tc gridSpan="2">
                  <a:txBody>
                    <a:bodyPr/>
                    <a:lstStyle/>
                    <a:p>
                      <a:pPr algn="ctr"/>
                      <a:r>
                        <a:rPr lang="en-US" sz="1800" b="1" dirty="0" smtClean="0">
                          <a:solidFill>
                            <a:schemeClr val="bg2"/>
                          </a:solidFill>
                        </a:rPr>
                        <a:t>CT-P6 + Paclitaxel</a:t>
                      </a:r>
                      <a:endParaRPr lang="en-US" sz="1800" b="1" dirty="0">
                        <a:solidFill>
                          <a:schemeClr val="bg2"/>
                        </a:solidFill>
                      </a:endParaRPr>
                    </a:p>
                  </a:txBody>
                  <a:tcPr>
                    <a:lnL w="12700" cmpd="sng">
                      <a:noFill/>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99CCFF"/>
                    </a:solidFill>
                  </a:tcPr>
                </a:tc>
                <a:tc hMerge="1">
                  <a:txBody>
                    <a:bodyPr/>
                    <a:lstStyle/>
                    <a:p>
                      <a:pPr algn="ctr"/>
                      <a:endParaRPr lang="en-US" dirty="0"/>
                    </a:p>
                  </a:txBody>
                  <a:tcPr/>
                </a:tc>
                <a:tc gridSpan="2">
                  <a:txBody>
                    <a:bodyPr/>
                    <a:lstStyle/>
                    <a:p>
                      <a:pPr algn="ctr"/>
                      <a:r>
                        <a:rPr lang="en-US" sz="1800" b="1" dirty="0" smtClean="0">
                          <a:solidFill>
                            <a:schemeClr val="bg2"/>
                          </a:solidFill>
                        </a:rPr>
                        <a:t>Trastuzumab + Paclitaxel</a:t>
                      </a:r>
                      <a:endParaRPr lang="en-US" sz="18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99CCFF"/>
                    </a:solidFill>
                  </a:tcPr>
                </a:tc>
                <a:tc hMerge="1">
                  <a:txBody>
                    <a:bodyPr/>
                    <a:lstStyle/>
                    <a:p>
                      <a:pPr algn="ctr"/>
                      <a:endParaRPr lang="en-US" dirty="0"/>
                    </a:p>
                  </a:txBody>
                  <a:tcPr/>
                </a:tc>
                <a:tc gridSpan="2">
                  <a:txBody>
                    <a:bodyPr/>
                    <a:lstStyle/>
                    <a:p>
                      <a:pPr algn="ctr"/>
                      <a:r>
                        <a:rPr lang="en-US" sz="1800" b="1" i="1" dirty="0" smtClean="0">
                          <a:solidFill>
                            <a:schemeClr val="bg2"/>
                          </a:solidFill>
                        </a:rPr>
                        <a:t>P</a:t>
                      </a:r>
                      <a:r>
                        <a:rPr lang="en-US" sz="1800" b="1" i="0" baseline="0" dirty="0" smtClean="0">
                          <a:solidFill>
                            <a:schemeClr val="bg2"/>
                          </a:solidFill>
                        </a:rPr>
                        <a:t> </a:t>
                      </a:r>
                      <a:r>
                        <a:rPr lang="en-US" sz="1800" b="1" i="0" dirty="0" smtClean="0">
                          <a:solidFill>
                            <a:schemeClr val="bg2"/>
                          </a:solidFill>
                        </a:rPr>
                        <a:t>value</a:t>
                      </a:r>
                      <a:endParaRPr lang="en-US" sz="1800" b="1" i="1" dirty="0">
                        <a:solidFill>
                          <a:schemeClr val="bg2"/>
                        </a:solidFill>
                      </a:endParaRPr>
                    </a:p>
                  </a:txBody>
                  <a:tcPr>
                    <a:lnL w="12700" cap="flat" cmpd="sng" algn="ctr">
                      <a:solidFill>
                        <a:schemeClr val="tx1"/>
                      </a:solidFill>
                      <a:prstDash val="solid"/>
                      <a:round/>
                      <a:headEnd type="none" w="med" len="med"/>
                      <a:tailEnd type="none" w="med" len="med"/>
                    </a:lnL>
                    <a:lnR w="12700" cmpd="sng">
                      <a:noFill/>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99CCFF"/>
                    </a:solidFill>
                  </a:tcPr>
                </a:tc>
                <a:tc hMerge="1">
                  <a:txBody>
                    <a:bodyPr/>
                    <a:lstStyle/>
                    <a:p>
                      <a:pPr algn="ctr"/>
                      <a:endParaRPr lang="en-US" i="1" dirty="0"/>
                    </a:p>
                  </a:txBody>
                  <a:tcPr/>
                </a:tc>
              </a:tr>
              <a:tr h="410508">
                <a:tc>
                  <a:txBody>
                    <a:bodyPr/>
                    <a:lstStyle/>
                    <a:p>
                      <a:endParaRPr lang="en-US" sz="1800" b="1" dirty="0">
                        <a:solidFill>
                          <a:schemeClr val="bg2"/>
                        </a:solidFill>
                      </a:endParaRPr>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sz="1800" b="1" dirty="0" smtClean="0">
                          <a:solidFill>
                            <a:schemeClr val="bg2"/>
                          </a:solidFill>
                        </a:rPr>
                        <a:t>All</a:t>
                      </a:r>
                      <a:endParaRPr lang="en-US" sz="1800" b="1" dirty="0">
                        <a:solidFill>
                          <a:schemeClr val="bg2"/>
                        </a:solidFill>
                      </a:endParaRPr>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sz="1800" b="1" dirty="0" smtClean="0">
                          <a:solidFill>
                            <a:schemeClr val="bg2"/>
                          </a:solidFill>
                        </a:rPr>
                        <a:t>≥G3</a:t>
                      </a:r>
                      <a:endParaRPr lang="en-US" sz="1800" b="1" dirty="0">
                        <a:solidFill>
                          <a:schemeClr val="bg2"/>
                        </a:solidFill>
                      </a:endParaRPr>
                    </a:p>
                  </a:txBody>
                  <a:tcPr>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sz="1800" b="1" dirty="0" smtClean="0">
                          <a:solidFill>
                            <a:schemeClr val="bg2"/>
                          </a:solidFill>
                        </a:rPr>
                        <a:t>All</a:t>
                      </a:r>
                      <a:endParaRPr lang="en-US" sz="1800" b="1" dirty="0">
                        <a:solidFill>
                          <a:schemeClr val="bg2"/>
                        </a:solidFill>
                      </a:endParaRPr>
                    </a:p>
                  </a:txBody>
                  <a:tcPr>
                    <a:lnL w="12700" cap="flat" cmpd="sng" algn="ctr">
                      <a:solidFill>
                        <a:schemeClr val="tx1"/>
                      </a:solid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2"/>
                          </a:solidFill>
                        </a:rPr>
                        <a:t>≥G3</a:t>
                      </a:r>
                      <a:endParaRPr lang="en-US" sz="1800" b="1" dirty="0">
                        <a:solidFill>
                          <a:schemeClr val="bg2"/>
                        </a:solidFill>
                      </a:endParaRPr>
                    </a:p>
                  </a:txBody>
                  <a:tcPr>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sz="1800" b="1" dirty="0" smtClean="0">
                          <a:solidFill>
                            <a:schemeClr val="bg2"/>
                          </a:solidFill>
                        </a:rPr>
                        <a:t>All</a:t>
                      </a:r>
                      <a:endParaRPr lang="en-US" sz="1800" b="1" dirty="0">
                        <a:solidFill>
                          <a:schemeClr val="bg2"/>
                        </a:solidFill>
                      </a:endParaRPr>
                    </a:p>
                  </a:txBody>
                  <a:tcPr>
                    <a:lnL w="12700" cap="flat" cmpd="sng" algn="ctr">
                      <a:solidFill>
                        <a:schemeClr val="tx1"/>
                      </a:solid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2"/>
                          </a:solidFill>
                        </a:rPr>
                        <a:t>≥G3</a:t>
                      </a:r>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r>
              <a:tr h="708549">
                <a:tc>
                  <a:txBody>
                    <a:bodyPr/>
                    <a:lstStyle/>
                    <a:p>
                      <a:r>
                        <a:rPr lang="en-US" sz="1800" b="1" dirty="0" smtClean="0">
                          <a:solidFill>
                            <a:schemeClr val="tx1"/>
                          </a:solidFill>
                        </a:rPr>
                        <a:t>Total serious adverse events</a:t>
                      </a:r>
                      <a:endParaRPr lang="en-US" sz="1800"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800" b="1" dirty="0" smtClean="0">
                          <a:solidFill>
                            <a:schemeClr val="tx1"/>
                          </a:solidFill>
                        </a:rPr>
                        <a:t>33</a:t>
                      </a:r>
                      <a:endParaRPr lang="en-US" sz="1800"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800" b="1" dirty="0" smtClean="0">
                          <a:solidFill>
                            <a:schemeClr val="tx1"/>
                          </a:solidFill>
                        </a:rPr>
                        <a:t>28</a:t>
                      </a:r>
                      <a:endParaRPr lang="en-US" sz="1800"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800" b="1" dirty="0" smtClean="0">
                          <a:solidFill>
                            <a:schemeClr val="tx1"/>
                          </a:solidFill>
                        </a:rPr>
                        <a:t>28</a:t>
                      </a:r>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800" b="1" dirty="0" smtClean="0">
                          <a:solidFill>
                            <a:schemeClr val="tx1"/>
                          </a:solidFill>
                        </a:rPr>
                        <a:t>24</a:t>
                      </a:r>
                      <a:endParaRPr lang="en-US" sz="1800"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800" b="1" dirty="0" smtClean="0">
                          <a:solidFill>
                            <a:schemeClr val="tx1"/>
                          </a:solidFill>
                        </a:rPr>
                        <a:t>.6477</a:t>
                      </a:r>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800" b="1" dirty="0" smtClean="0">
                          <a:solidFill>
                            <a:schemeClr val="tx1"/>
                          </a:solidFill>
                        </a:rPr>
                        <a:t>.7048</a:t>
                      </a:r>
                      <a:endParaRPr lang="en-US" sz="1800"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410508">
                <a:tc>
                  <a:txBody>
                    <a:bodyPr/>
                    <a:lstStyle/>
                    <a:p>
                      <a:r>
                        <a:rPr lang="en-US" sz="1800" b="1" dirty="0" smtClean="0">
                          <a:solidFill>
                            <a:schemeClr val="tx1"/>
                          </a:solidFill>
                        </a:rPr>
                        <a:t>All adverse events</a:t>
                      </a:r>
                      <a:endParaRPr lang="en-US" sz="18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800" b="1" dirty="0" smtClean="0">
                          <a:solidFill>
                            <a:schemeClr val="tx1"/>
                          </a:solidFill>
                        </a:rPr>
                        <a:t>224</a:t>
                      </a:r>
                      <a:endParaRPr lang="en-US" sz="18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800" b="1" dirty="0" smtClean="0">
                          <a:solidFill>
                            <a:schemeClr val="tx1"/>
                          </a:solidFill>
                        </a:rPr>
                        <a:t>110</a:t>
                      </a:r>
                      <a:endParaRPr lang="en-US" sz="1800"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800" b="1" dirty="0" smtClean="0">
                          <a:solidFill>
                            <a:schemeClr val="tx1"/>
                          </a:solidFill>
                        </a:rPr>
                        <a:t>214</a:t>
                      </a:r>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800" b="1" dirty="0" smtClean="0">
                          <a:solidFill>
                            <a:schemeClr val="tx1"/>
                          </a:solidFill>
                        </a:rPr>
                        <a:t>107</a:t>
                      </a:r>
                      <a:endParaRPr lang="en-US" sz="1800"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800" b="1" dirty="0" smtClean="0">
                          <a:solidFill>
                            <a:schemeClr val="tx1"/>
                          </a:solidFill>
                        </a:rPr>
                        <a:t>.7336</a:t>
                      </a:r>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800" b="1" dirty="0" smtClean="0">
                          <a:solidFill>
                            <a:schemeClr val="tx1"/>
                          </a:solidFill>
                        </a:rPr>
                        <a:t>.7865</a:t>
                      </a:r>
                      <a:endParaRPr lang="en-US" sz="18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10508">
                <a:tc>
                  <a:txBody>
                    <a:bodyPr/>
                    <a:lstStyle/>
                    <a:p>
                      <a:r>
                        <a:rPr lang="en-US" sz="1800" b="1" dirty="0" smtClean="0">
                          <a:solidFill>
                            <a:schemeClr val="tx1"/>
                          </a:solidFill>
                        </a:rPr>
                        <a:t>Hematologic events</a:t>
                      </a:r>
                      <a:endParaRPr lang="en-US" sz="18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8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10508">
                <a:tc>
                  <a:txBody>
                    <a:bodyPr/>
                    <a:lstStyle/>
                    <a:p>
                      <a:r>
                        <a:rPr lang="en-US" sz="1800" b="1" dirty="0" smtClean="0">
                          <a:solidFill>
                            <a:schemeClr val="tx1"/>
                          </a:solidFill>
                        </a:rPr>
                        <a:t>   Anemia</a:t>
                      </a:r>
                      <a:endParaRPr lang="en-US" sz="18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800" b="1" dirty="0" smtClean="0">
                          <a:solidFill>
                            <a:schemeClr val="tx1"/>
                          </a:solidFill>
                        </a:rPr>
                        <a:t>187</a:t>
                      </a:r>
                      <a:endParaRPr lang="en-US" sz="18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800" b="1" dirty="0" smtClean="0">
                          <a:solidFill>
                            <a:schemeClr val="tx1"/>
                          </a:solidFill>
                        </a:rPr>
                        <a:t>10</a:t>
                      </a:r>
                      <a:endParaRPr lang="en-US" sz="1800"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800" b="1" dirty="0" smtClean="0">
                          <a:solidFill>
                            <a:schemeClr val="tx1"/>
                          </a:solidFill>
                        </a:rPr>
                        <a:t>180</a:t>
                      </a:r>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800" b="1" dirty="0" smtClean="0">
                          <a:solidFill>
                            <a:schemeClr val="tx1"/>
                          </a:solidFill>
                        </a:rPr>
                        <a:t>4</a:t>
                      </a:r>
                      <a:endParaRPr lang="en-US" sz="1800"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800" b="1" dirty="0" smtClean="0">
                          <a:solidFill>
                            <a:schemeClr val="tx1"/>
                          </a:solidFill>
                        </a:rPr>
                        <a:t>.7388</a:t>
                      </a:r>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800" b="1" dirty="0" smtClean="0">
                          <a:solidFill>
                            <a:schemeClr val="tx1"/>
                          </a:solidFill>
                        </a:rPr>
                        <a:t>.1274</a:t>
                      </a:r>
                      <a:endParaRPr lang="en-US" sz="18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10508">
                <a:tc>
                  <a:txBody>
                    <a:bodyPr/>
                    <a:lstStyle/>
                    <a:p>
                      <a:r>
                        <a:rPr lang="en-US" sz="1800" b="1" dirty="0" smtClean="0">
                          <a:solidFill>
                            <a:schemeClr val="tx1"/>
                          </a:solidFill>
                        </a:rPr>
                        <a:t>   Neutropenia</a:t>
                      </a:r>
                      <a:endParaRPr lang="en-US" sz="1800" b="1" dirty="0">
                        <a:solidFill>
                          <a:schemeClr val="tx1"/>
                        </a:solidFill>
                      </a:endParaRPr>
                    </a:p>
                  </a:txBody>
                  <a:tcPr>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1" dirty="0" smtClean="0">
                          <a:solidFill>
                            <a:schemeClr val="tx1"/>
                          </a:solidFill>
                        </a:rPr>
                        <a:t>142</a:t>
                      </a:r>
                      <a:endParaRPr lang="en-US" sz="1800" b="1" dirty="0">
                        <a:solidFill>
                          <a:schemeClr val="tx1"/>
                        </a:solidFill>
                      </a:endParaRPr>
                    </a:p>
                  </a:txBody>
                  <a:tcPr>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1" dirty="0" smtClean="0">
                          <a:solidFill>
                            <a:schemeClr val="tx1"/>
                          </a:solidFill>
                        </a:rPr>
                        <a:t>81</a:t>
                      </a:r>
                      <a:endParaRPr lang="en-US" sz="1800"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1" dirty="0" smtClean="0">
                          <a:solidFill>
                            <a:schemeClr val="tx1"/>
                          </a:solidFill>
                        </a:rPr>
                        <a:t>140</a:t>
                      </a:r>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1" dirty="0" smtClean="0">
                          <a:solidFill>
                            <a:schemeClr val="tx1"/>
                          </a:solidFill>
                        </a:rPr>
                        <a:t>82</a:t>
                      </a:r>
                      <a:endParaRPr lang="en-US" sz="1800"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1" dirty="0" smtClean="0">
                          <a:solidFill>
                            <a:schemeClr val="tx1"/>
                          </a:solidFill>
                        </a:rPr>
                        <a:t>.5931</a:t>
                      </a:r>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1" dirty="0" smtClean="0">
                          <a:solidFill>
                            <a:schemeClr val="tx1"/>
                          </a:solidFill>
                        </a:rPr>
                        <a:t>.5975</a:t>
                      </a:r>
                      <a:endParaRPr lang="en-US" sz="1800" b="1" dirty="0">
                        <a:solidFill>
                          <a:schemeClr val="tx1"/>
                        </a:solidFill>
                      </a:endParaRPr>
                    </a:p>
                  </a:txBody>
                  <a:tcPr>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 name="Title 3"/>
          <p:cNvSpPr>
            <a:spLocks noGrp="1"/>
          </p:cNvSpPr>
          <p:nvPr>
            <p:ph type="title"/>
          </p:nvPr>
        </p:nvSpPr>
        <p:spPr>
          <a:xfrm>
            <a:off x="338138" y="255257"/>
            <a:ext cx="8467725" cy="1143000"/>
          </a:xfrm>
        </p:spPr>
        <p:txBody>
          <a:bodyPr/>
          <a:lstStyle/>
          <a:p>
            <a:r>
              <a:rPr lang="en-US" dirty="0" smtClean="0"/>
              <a:t>Safety</a:t>
            </a:r>
            <a:endParaRPr lang="en-US" dirty="0"/>
          </a:p>
        </p:txBody>
      </p:sp>
      <p:sp>
        <p:nvSpPr>
          <p:cNvPr id="5" name="TextBox 6"/>
          <p:cNvSpPr txBox="1">
            <a:spLocks noChangeArrowheads="1"/>
          </p:cNvSpPr>
          <p:nvPr/>
        </p:nvSpPr>
        <p:spPr bwMode="auto">
          <a:xfrm>
            <a:off x="360363" y="6420666"/>
            <a:ext cx="71659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0000"/>
              </a:spcBef>
              <a:buClr>
                <a:schemeClr val="tx2"/>
              </a:buClr>
              <a:buChar char="•"/>
              <a:defRPr sz="3200" b="1">
                <a:solidFill>
                  <a:schemeClr val="tx1"/>
                </a:solidFill>
                <a:latin typeface="Arial" pitchFamily="34" charset="0"/>
              </a:defRPr>
            </a:lvl1pPr>
            <a:lvl2pPr marL="742950" indent="-285750" eaLnBrk="0" hangingPunct="0">
              <a:spcBef>
                <a:spcPct val="20000"/>
              </a:spcBef>
              <a:buClr>
                <a:schemeClr val="tx2"/>
              </a:buClr>
              <a:buChar char="–"/>
              <a:defRPr sz="2800" b="1">
                <a:solidFill>
                  <a:schemeClr val="tx1"/>
                </a:solidFill>
                <a:latin typeface="Arial" pitchFamily="34" charset="0"/>
              </a:defRPr>
            </a:lvl2pPr>
            <a:lvl3pPr marL="1143000" indent="-228600" eaLnBrk="0" hangingPunct="0">
              <a:spcBef>
                <a:spcPct val="20000"/>
              </a:spcBef>
              <a:buClr>
                <a:schemeClr val="tx2"/>
              </a:buClr>
              <a:buFont typeface="Arial" pitchFamily="34" charset="0"/>
              <a:buChar char="-"/>
              <a:defRPr sz="2400" b="1">
                <a:solidFill>
                  <a:schemeClr val="tx1"/>
                </a:solidFill>
                <a:latin typeface="Arial" pitchFamily="34" charset="0"/>
              </a:defRPr>
            </a:lvl3pPr>
            <a:lvl4pPr marL="1600200" indent="-228600" eaLnBrk="0" hangingPunct="0">
              <a:spcBef>
                <a:spcPct val="20000"/>
              </a:spcBef>
              <a:buClr>
                <a:schemeClr val="tx2"/>
              </a:buClr>
              <a:buChar char="–"/>
              <a:defRPr sz="2000" b="1">
                <a:solidFill>
                  <a:schemeClr val="tx1"/>
                </a:solidFill>
                <a:latin typeface="Arial" pitchFamily="34" charset="0"/>
              </a:defRPr>
            </a:lvl4pPr>
            <a:lvl5pPr marL="2057400" indent="-228600" eaLnBrk="0" hangingPunct="0">
              <a:spcBef>
                <a:spcPct val="20000"/>
              </a:spcBef>
              <a:buClr>
                <a:schemeClr val="tx2"/>
              </a:buClr>
              <a:buChar char="»"/>
              <a:defRPr sz="2000" b="1">
                <a:solidFill>
                  <a:schemeClr val="tx1"/>
                </a:solidFill>
                <a:latin typeface="Arial" pitchFamily="34" charset="0"/>
              </a:defRPr>
            </a:lvl5pPr>
            <a:lvl6pPr marL="2514600" indent="-228600" eaLnBrk="0" fontAlgn="base" hangingPunct="0">
              <a:spcBef>
                <a:spcPct val="20000"/>
              </a:spcBef>
              <a:spcAft>
                <a:spcPct val="0"/>
              </a:spcAft>
              <a:buClr>
                <a:schemeClr val="tx2"/>
              </a:buClr>
              <a:buChar char="»"/>
              <a:defRPr sz="2000" b="1">
                <a:solidFill>
                  <a:schemeClr val="tx1"/>
                </a:solidFill>
                <a:latin typeface="Arial" pitchFamily="34" charset="0"/>
              </a:defRPr>
            </a:lvl6pPr>
            <a:lvl7pPr marL="2971800" indent="-228600" eaLnBrk="0" fontAlgn="base" hangingPunct="0">
              <a:spcBef>
                <a:spcPct val="20000"/>
              </a:spcBef>
              <a:spcAft>
                <a:spcPct val="0"/>
              </a:spcAft>
              <a:buClr>
                <a:schemeClr val="tx2"/>
              </a:buClr>
              <a:buChar char="»"/>
              <a:defRPr sz="2000" b="1">
                <a:solidFill>
                  <a:schemeClr val="tx1"/>
                </a:solidFill>
                <a:latin typeface="Arial" pitchFamily="34" charset="0"/>
              </a:defRPr>
            </a:lvl7pPr>
            <a:lvl8pPr marL="3429000" indent="-228600" eaLnBrk="0" fontAlgn="base" hangingPunct="0">
              <a:spcBef>
                <a:spcPct val="20000"/>
              </a:spcBef>
              <a:spcAft>
                <a:spcPct val="0"/>
              </a:spcAft>
              <a:buClr>
                <a:schemeClr val="tx2"/>
              </a:buClr>
              <a:buChar char="»"/>
              <a:defRPr sz="2000" b="1">
                <a:solidFill>
                  <a:schemeClr val="tx1"/>
                </a:solidFill>
                <a:latin typeface="Arial" pitchFamily="34" charset="0"/>
              </a:defRPr>
            </a:lvl8pPr>
            <a:lvl9pPr marL="3886200" indent="-228600" eaLnBrk="0" fontAlgn="base" hangingPunct="0">
              <a:spcBef>
                <a:spcPct val="20000"/>
              </a:spcBef>
              <a:spcAft>
                <a:spcPct val="0"/>
              </a:spcAft>
              <a:buClr>
                <a:schemeClr val="tx2"/>
              </a:buClr>
              <a:buChar char="»"/>
              <a:defRPr sz="2000" b="1">
                <a:solidFill>
                  <a:schemeClr val="tx1"/>
                </a:solidFill>
                <a:latin typeface="Arial" pitchFamily="34" charset="0"/>
              </a:defRPr>
            </a:lvl9pPr>
          </a:lstStyle>
          <a:p>
            <a:pPr eaLnBrk="1" fontAlgn="base" hangingPunct="1">
              <a:spcBef>
                <a:spcPct val="0"/>
              </a:spcBef>
              <a:spcAft>
                <a:spcPct val="0"/>
              </a:spcAft>
              <a:buClrTx/>
              <a:buFontTx/>
              <a:buNone/>
            </a:pPr>
            <a:r>
              <a:rPr lang="en-US" altLang="en-US" sz="1200" dirty="0" err="1" smtClean="0">
                <a:solidFill>
                  <a:srgbClr val="FFFFFF"/>
                </a:solidFill>
              </a:rPr>
              <a:t>Im</a:t>
            </a:r>
            <a:r>
              <a:rPr lang="en-US" altLang="en-US" sz="1200" dirty="0" smtClean="0">
                <a:solidFill>
                  <a:srgbClr val="FFFFFF"/>
                </a:solidFill>
              </a:rPr>
              <a:t> YH, et al.  </a:t>
            </a:r>
            <a:r>
              <a:rPr lang="nl-NL" altLang="en-US" sz="1200" i="1" dirty="0" smtClean="0">
                <a:solidFill>
                  <a:srgbClr val="FFFFFF"/>
                </a:solidFill>
              </a:rPr>
              <a:t>J Clin Oncol</a:t>
            </a:r>
            <a:r>
              <a:rPr lang="nl-NL" altLang="en-US" sz="1200" dirty="0" smtClean="0">
                <a:solidFill>
                  <a:srgbClr val="FFFFFF"/>
                </a:solidFill>
              </a:rPr>
              <a:t>. 2013;31(Suppl): Abstract 629.</a:t>
            </a:r>
          </a:p>
        </p:txBody>
      </p:sp>
    </p:spTree>
    <p:extLst>
      <p:ext uri="{BB962C8B-B14F-4D97-AF65-F5344CB8AC3E}">
        <p14:creationId xmlns:p14="http://schemas.microsoft.com/office/powerpoint/2010/main" val="2375179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771682557"/>
              </p:ext>
            </p:extLst>
          </p:nvPr>
        </p:nvGraphicFramePr>
        <p:xfrm>
          <a:off x="304800" y="1044241"/>
          <a:ext cx="8535211" cy="5494110"/>
        </p:xfrm>
        <a:graphic>
          <a:graphicData uri="http://schemas.openxmlformats.org/drawingml/2006/table">
            <a:tbl>
              <a:tblPr firstRow="1" bandRow="1">
                <a:tableStyleId>{5C22544A-7EE6-4342-B048-85BDC9FD1C3A}</a:tableStyleId>
              </a:tblPr>
              <a:tblGrid>
                <a:gridCol w="2128288"/>
                <a:gridCol w="1064145"/>
                <a:gridCol w="1064145"/>
                <a:gridCol w="1064145"/>
                <a:gridCol w="1308677"/>
                <a:gridCol w="936453"/>
                <a:gridCol w="969358"/>
              </a:tblGrid>
              <a:tr h="342990">
                <a:tc>
                  <a:txBody>
                    <a:bodyPr/>
                    <a:lstStyle/>
                    <a:p>
                      <a:endParaRPr lang="en-US" sz="1400" b="1" dirty="0">
                        <a:solidFill>
                          <a:schemeClr val="bg2"/>
                        </a:solidFill>
                      </a:endParaRPr>
                    </a:p>
                  </a:txBody>
                  <a:tcPr>
                    <a:lnL w="12700" cmpd="sng">
                      <a:noFill/>
                    </a:lnL>
                    <a:lnR w="12700" cmpd="sng">
                      <a:noFill/>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99CCFF"/>
                    </a:solidFill>
                  </a:tcPr>
                </a:tc>
                <a:tc gridSpan="2">
                  <a:txBody>
                    <a:bodyPr/>
                    <a:lstStyle/>
                    <a:p>
                      <a:pPr algn="ctr"/>
                      <a:r>
                        <a:rPr lang="en-US" sz="1400" b="1" dirty="0" smtClean="0">
                          <a:solidFill>
                            <a:schemeClr val="bg2"/>
                          </a:solidFill>
                        </a:rPr>
                        <a:t>CT-P6 + Paclitaxel</a:t>
                      </a:r>
                      <a:endParaRPr lang="en-US" sz="1400" b="1" dirty="0">
                        <a:solidFill>
                          <a:schemeClr val="bg2"/>
                        </a:solidFill>
                      </a:endParaRPr>
                    </a:p>
                  </a:txBody>
                  <a:tcPr>
                    <a:lnL w="12700" cmpd="sng">
                      <a:noFill/>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99CCFF"/>
                    </a:solidFill>
                  </a:tcPr>
                </a:tc>
                <a:tc hMerge="1">
                  <a:txBody>
                    <a:bodyPr/>
                    <a:lstStyle/>
                    <a:p>
                      <a:pPr algn="ctr"/>
                      <a:endParaRPr lang="en-US" sz="1400" dirty="0"/>
                    </a:p>
                  </a:txBody>
                  <a:tcPr/>
                </a:tc>
                <a:tc gridSpan="2">
                  <a:txBody>
                    <a:bodyPr/>
                    <a:lstStyle/>
                    <a:p>
                      <a:pPr algn="ctr"/>
                      <a:r>
                        <a:rPr lang="en-US" sz="1400" b="1" dirty="0" smtClean="0">
                          <a:solidFill>
                            <a:schemeClr val="bg2"/>
                          </a:solidFill>
                        </a:rPr>
                        <a:t>Trastuzumab + Paclitaxel</a:t>
                      </a:r>
                      <a:endParaRPr lang="en-US" sz="14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99CCFF"/>
                    </a:solidFill>
                  </a:tcPr>
                </a:tc>
                <a:tc hMerge="1">
                  <a:txBody>
                    <a:bodyPr/>
                    <a:lstStyle/>
                    <a:p>
                      <a:pPr algn="ctr"/>
                      <a:endParaRPr lang="en-US" sz="1400" dirty="0"/>
                    </a:p>
                  </a:txBody>
                  <a:tcPr/>
                </a:tc>
                <a:tc gridSpan="2">
                  <a:txBody>
                    <a:bodyPr/>
                    <a:lstStyle/>
                    <a:p>
                      <a:pPr algn="ctr"/>
                      <a:r>
                        <a:rPr lang="en-US" sz="1400" b="1" i="1" dirty="0" smtClean="0">
                          <a:solidFill>
                            <a:schemeClr val="bg2"/>
                          </a:solidFill>
                        </a:rPr>
                        <a:t>P</a:t>
                      </a:r>
                      <a:r>
                        <a:rPr lang="en-US" sz="1400" b="1" i="0" baseline="0" dirty="0" smtClean="0">
                          <a:solidFill>
                            <a:schemeClr val="bg2"/>
                          </a:solidFill>
                        </a:rPr>
                        <a:t> V</a:t>
                      </a:r>
                      <a:r>
                        <a:rPr lang="en-US" sz="1400" b="1" i="0" dirty="0" smtClean="0">
                          <a:solidFill>
                            <a:schemeClr val="bg2"/>
                          </a:solidFill>
                        </a:rPr>
                        <a:t>alue</a:t>
                      </a:r>
                      <a:endParaRPr lang="en-US" sz="1400" b="1" i="1" dirty="0">
                        <a:solidFill>
                          <a:schemeClr val="bg2"/>
                        </a:solidFill>
                      </a:endParaRPr>
                    </a:p>
                  </a:txBody>
                  <a:tcPr>
                    <a:lnL w="12700" cap="flat" cmpd="sng" algn="ctr">
                      <a:solidFill>
                        <a:schemeClr val="tx1"/>
                      </a:solidFill>
                      <a:prstDash val="solid"/>
                      <a:round/>
                      <a:headEnd type="none" w="med" len="med"/>
                      <a:tailEnd type="none" w="med" len="med"/>
                    </a:lnL>
                    <a:lnR w="12700" cmpd="sng">
                      <a:noFill/>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99CCFF"/>
                    </a:solidFill>
                  </a:tcPr>
                </a:tc>
                <a:tc hMerge="1">
                  <a:txBody>
                    <a:bodyPr/>
                    <a:lstStyle/>
                    <a:p>
                      <a:endParaRPr lang="en-US"/>
                    </a:p>
                  </a:txBody>
                  <a:tcPr/>
                </a:tc>
              </a:tr>
              <a:tr h="292152">
                <a:tc>
                  <a:txBody>
                    <a:bodyPr/>
                    <a:lstStyle/>
                    <a:p>
                      <a:endParaRPr lang="en-US" sz="1400" b="1" dirty="0">
                        <a:solidFill>
                          <a:schemeClr val="bg2"/>
                        </a:solidFill>
                      </a:endParaRPr>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sz="1400" b="1" dirty="0" smtClean="0">
                          <a:solidFill>
                            <a:schemeClr val="bg2"/>
                          </a:solidFill>
                        </a:rPr>
                        <a:t>All</a:t>
                      </a:r>
                      <a:endParaRPr lang="en-US" sz="1400" b="1" dirty="0">
                        <a:solidFill>
                          <a:schemeClr val="bg2"/>
                        </a:solidFill>
                      </a:endParaRPr>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sz="1400" b="1" dirty="0" smtClean="0">
                          <a:solidFill>
                            <a:schemeClr val="bg2"/>
                          </a:solidFill>
                        </a:rPr>
                        <a:t>≥G3</a:t>
                      </a:r>
                      <a:endParaRPr lang="en-US" sz="1400" b="1" dirty="0">
                        <a:solidFill>
                          <a:schemeClr val="bg2"/>
                        </a:solidFill>
                      </a:endParaRPr>
                    </a:p>
                  </a:txBody>
                  <a:tcPr>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sz="1400" b="1" dirty="0" smtClean="0">
                          <a:solidFill>
                            <a:schemeClr val="bg2"/>
                          </a:solidFill>
                        </a:rPr>
                        <a:t>All</a:t>
                      </a:r>
                      <a:endParaRPr lang="en-US" sz="1400" b="1" dirty="0">
                        <a:solidFill>
                          <a:schemeClr val="bg2"/>
                        </a:solidFill>
                      </a:endParaRPr>
                    </a:p>
                  </a:txBody>
                  <a:tcPr>
                    <a:lnL w="12700" cap="flat" cmpd="sng" algn="ctr">
                      <a:solidFill>
                        <a:schemeClr val="tx1"/>
                      </a:solid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bg2"/>
                          </a:solidFill>
                        </a:rPr>
                        <a:t>≥G3</a:t>
                      </a:r>
                      <a:endParaRPr lang="en-US" sz="1400" b="1" dirty="0">
                        <a:solidFill>
                          <a:schemeClr val="bg2"/>
                        </a:solidFill>
                      </a:endParaRPr>
                    </a:p>
                  </a:txBody>
                  <a:tcPr>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sz="1400" b="1" dirty="0" smtClean="0">
                          <a:solidFill>
                            <a:schemeClr val="bg2"/>
                          </a:solidFill>
                        </a:rPr>
                        <a:t>All</a:t>
                      </a:r>
                      <a:endParaRPr lang="en-US" sz="1400" b="1" dirty="0">
                        <a:solidFill>
                          <a:schemeClr val="bg2"/>
                        </a:solidFill>
                      </a:endParaRPr>
                    </a:p>
                  </a:txBody>
                  <a:tcPr>
                    <a:lnL w="12700" cap="flat" cmpd="sng" algn="ctr">
                      <a:solidFill>
                        <a:schemeClr val="tx1"/>
                      </a:solid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bg2"/>
                          </a:solidFill>
                        </a:rPr>
                        <a:t>≥G3</a:t>
                      </a:r>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r>
              <a:tr h="292152">
                <a:tc>
                  <a:txBody>
                    <a:bodyPr/>
                    <a:lstStyle/>
                    <a:p>
                      <a:r>
                        <a:rPr lang="en-US" sz="1400" b="1" dirty="0" err="1" smtClean="0">
                          <a:solidFill>
                            <a:schemeClr val="tx1"/>
                          </a:solidFill>
                        </a:rPr>
                        <a:t>Cardiotoxicity</a:t>
                      </a:r>
                      <a:endParaRPr lang="en-US" sz="1400"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15</a:t>
                      </a:r>
                      <a:endParaRPr lang="en-US" sz="1400"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6</a:t>
                      </a:r>
                      <a:endParaRPr lang="en-US" sz="1400"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14</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3</a:t>
                      </a:r>
                      <a:endParaRPr lang="en-US" sz="1400"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.9684</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.3539</a:t>
                      </a:r>
                      <a:endParaRPr lang="en-US" sz="1400"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292152">
                <a:tc>
                  <a:txBody>
                    <a:bodyPr/>
                    <a:lstStyle/>
                    <a:p>
                      <a:r>
                        <a:rPr lang="en-US" sz="1400" b="1" dirty="0" smtClean="0">
                          <a:solidFill>
                            <a:schemeClr val="tx1"/>
                          </a:solidFill>
                        </a:rPr>
                        <a:t>Hypersensitivity</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118</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11</a:t>
                      </a:r>
                      <a:endParaRPr lang="en-US" sz="1400"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127</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11</a:t>
                      </a:r>
                      <a:endParaRPr lang="en-US" sz="1400"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.1492</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.8954</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50582">
                <a:tc>
                  <a:txBody>
                    <a:bodyPr/>
                    <a:lstStyle/>
                    <a:p>
                      <a:r>
                        <a:rPr lang="en-US" sz="1400" b="1" dirty="0" smtClean="0">
                          <a:solidFill>
                            <a:schemeClr val="tx1"/>
                          </a:solidFill>
                        </a:rPr>
                        <a:t>Peripheral neuropathy</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400"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400" b="1"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400"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92152">
                <a:tc>
                  <a:txBody>
                    <a:bodyPr/>
                    <a:lstStyle/>
                    <a:p>
                      <a:r>
                        <a:rPr lang="en-US" sz="1400" b="1" dirty="0" smtClean="0">
                          <a:solidFill>
                            <a:schemeClr val="tx1"/>
                          </a:solidFill>
                        </a:rPr>
                        <a:t>   Sensorimotor</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4</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3</a:t>
                      </a:r>
                      <a:endParaRPr lang="en-US" sz="1400"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5</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1</a:t>
                      </a:r>
                      <a:endParaRPr lang="en-US" sz="1400"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.6748</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.3423</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92152">
                <a:tc>
                  <a:txBody>
                    <a:bodyPr/>
                    <a:lstStyle/>
                    <a:p>
                      <a:r>
                        <a:rPr lang="en-US" sz="1400" b="1" dirty="0" smtClean="0">
                          <a:solidFill>
                            <a:schemeClr val="tx1"/>
                          </a:solidFill>
                        </a:rPr>
                        <a:t>   Sensory</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48</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7</a:t>
                      </a:r>
                      <a:endParaRPr lang="en-US" sz="1400"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50</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4</a:t>
                      </a:r>
                      <a:endParaRPr lang="en-US" sz="1400"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.5954</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.4101</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92152">
                <a:tc>
                  <a:txBody>
                    <a:bodyPr/>
                    <a:lstStyle/>
                    <a:p>
                      <a:r>
                        <a:rPr lang="en-US" sz="1400" b="1" dirty="0" smtClean="0">
                          <a:solidFill>
                            <a:schemeClr val="tx1"/>
                          </a:solidFill>
                        </a:rPr>
                        <a:t>   Unspecified</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63</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14</a:t>
                      </a:r>
                      <a:endParaRPr lang="en-US" sz="1400"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56</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13</a:t>
                      </a:r>
                      <a:endParaRPr lang="en-US" sz="1400"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.6917</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.9587</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92152">
                <a:tc>
                  <a:txBody>
                    <a:bodyPr/>
                    <a:lstStyle/>
                    <a:p>
                      <a:r>
                        <a:rPr lang="en-US" sz="1400" b="1" dirty="0" smtClean="0">
                          <a:solidFill>
                            <a:schemeClr val="tx1"/>
                          </a:solidFill>
                        </a:rPr>
                        <a:t>Nausea</a:t>
                      </a:r>
                      <a:r>
                        <a:rPr lang="en-US" sz="1400" b="1" baseline="0" dirty="0" smtClean="0">
                          <a:solidFill>
                            <a:schemeClr val="tx1"/>
                          </a:solidFill>
                        </a:rPr>
                        <a:t> / Vomiting</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48</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2</a:t>
                      </a:r>
                      <a:endParaRPr lang="en-US" sz="1400"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44</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2</a:t>
                      </a:r>
                      <a:endParaRPr lang="en-US" sz="1400"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.8633</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.9561</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96658">
                <a:tc>
                  <a:txBody>
                    <a:bodyPr/>
                    <a:lstStyle/>
                    <a:p>
                      <a:r>
                        <a:rPr lang="en-US" sz="1400" b="1" dirty="0" smtClean="0">
                          <a:solidFill>
                            <a:schemeClr val="tx1"/>
                          </a:solidFill>
                        </a:rPr>
                        <a:t>Fatigue and/or Asthenia</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73</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5</a:t>
                      </a:r>
                      <a:endParaRPr lang="en-US" sz="1400"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63</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3</a:t>
                      </a:r>
                      <a:endParaRPr lang="en-US" sz="1400"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.5238</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.5252</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92152">
                <a:tc>
                  <a:txBody>
                    <a:bodyPr/>
                    <a:lstStyle/>
                    <a:p>
                      <a:r>
                        <a:rPr lang="en-US" sz="1400" b="1" dirty="0" smtClean="0">
                          <a:solidFill>
                            <a:schemeClr val="tx1"/>
                          </a:solidFill>
                        </a:rPr>
                        <a:t>Diarrhea</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34</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1</a:t>
                      </a:r>
                      <a:endParaRPr lang="en-US" sz="1400"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41</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1</a:t>
                      </a:r>
                      <a:endParaRPr lang="en-US" sz="1400"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.2545</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.9690</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92152">
                <a:tc>
                  <a:txBody>
                    <a:bodyPr/>
                    <a:lstStyle/>
                    <a:p>
                      <a:r>
                        <a:rPr lang="en-US" sz="1400" b="1" dirty="0" smtClean="0">
                          <a:solidFill>
                            <a:schemeClr val="tx1"/>
                          </a:solidFill>
                        </a:rPr>
                        <a:t>Stomatitis</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14</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0</a:t>
                      </a:r>
                      <a:endParaRPr lang="en-US" sz="1400"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16</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0</a:t>
                      </a:r>
                      <a:endParaRPr lang="en-US" sz="1400"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.5945</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NE</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92152">
                <a:tc>
                  <a:txBody>
                    <a:bodyPr/>
                    <a:lstStyle/>
                    <a:p>
                      <a:r>
                        <a:rPr lang="en-US" sz="1400" b="1" dirty="0" smtClean="0">
                          <a:solidFill>
                            <a:schemeClr val="tx1"/>
                          </a:solidFill>
                        </a:rPr>
                        <a:t>Alopecia</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122</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0</a:t>
                      </a:r>
                      <a:endParaRPr lang="en-US" sz="1400"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127</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3</a:t>
                      </a:r>
                      <a:endParaRPr lang="en-US" sz="1400"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.2775</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.0741</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92152">
                <a:tc>
                  <a:txBody>
                    <a:bodyPr/>
                    <a:lstStyle/>
                    <a:p>
                      <a:r>
                        <a:rPr lang="en-US" sz="1400" b="1" dirty="0" smtClean="0">
                          <a:solidFill>
                            <a:schemeClr val="tx1"/>
                          </a:solidFill>
                        </a:rPr>
                        <a:t>Myalgia</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47</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1</a:t>
                      </a:r>
                      <a:endParaRPr lang="en-US" sz="1400"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52</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2</a:t>
                      </a:r>
                      <a:endParaRPr lang="en-US" sz="1400"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.3836</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.5307</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92152">
                <a:tc>
                  <a:txBody>
                    <a:bodyPr/>
                    <a:lstStyle/>
                    <a:p>
                      <a:r>
                        <a:rPr lang="en-US" sz="1400" b="1" dirty="0" smtClean="0">
                          <a:solidFill>
                            <a:schemeClr val="tx1"/>
                          </a:solidFill>
                        </a:rPr>
                        <a:t>Pain in extremity</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22</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2</a:t>
                      </a:r>
                      <a:endParaRPr lang="en-US" sz="1400"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29</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6</a:t>
                      </a:r>
                      <a:endParaRPr lang="en-US" sz="1400"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.2132</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.1323</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92152">
                <a:tc>
                  <a:txBody>
                    <a:bodyPr/>
                    <a:lstStyle/>
                    <a:p>
                      <a:r>
                        <a:rPr lang="en-US" sz="1400" b="1" dirty="0" smtClean="0">
                          <a:solidFill>
                            <a:schemeClr val="tx1"/>
                          </a:solidFill>
                        </a:rPr>
                        <a:t>Arthralgia</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21</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0</a:t>
                      </a:r>
                      <a:endParaRPr lang="en-US" sz="1400"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30</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0</a:t>
                      </a:r>
                      <a:endParaRPr lang="en-US" sz="1400"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.1232</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NE</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92152">
                <a:tc>
                  <a:txBody>
                    <a:bodyPr/>
                    <a:lstStyle/>
                    <a:p>
                      <a:r>
                        <a:rPr lang="en-US" sz="1400" b="1" dirty="0" smtClean="0">
                          <a:solidFill>
                            <a:schemeClr val="tx1"/>
                          </a:solidFill>
                        </a:rPr>
                        <a:t>Infections</a:t>
                      </a:r>
                      <a:endParaRPr lang="en-US" sz="1400" b="1" dirty="0">
                        <a:solidFill>
                          <a:schemeClr val="tx1"/>
                        </a:solidFill>
                      </a:endParaRPr>
                    </a:p>
                  </a:txBody>
                  <a:tcPr>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57</a:t>
                      </a:r>
                      <a:endParaRPr lang="en-US" sz="1400" b="1" dirty="0">
                        <a:solidFill>
                          <a:schemeClr val="tx1"/>
                        </a:solidFill>
                      </a:endParaRPr>
                    </a:p>
                  </a:txBody>
                  <a:tcPr>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10</a:t>
                      </a:r>
                      <a:endParaRPr lang="en-US" sz="1400"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46</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8</a:t>
                      </a:r>
                      <a:endParaRPr lang="en-US" sz="1400"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0.3622</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rPr>
                        <a:t>.7171</a:t>
                      </a:r>
                      <a:endParaRPr lang="en-US" sz="1400" b="1" dirty="0">
                        <a:solidFill>
                          <a:schemeClr val="tx1"/>
                        </a:solidFill>
                      </a:endParaRPr>
                    </a:p>
                  </a:txBody>
                  <a:tcPr>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 name="TextBox 6"/>
          <p:cNvSpPr txBox="1">
            <a:spLocks noChangeArrowheads="1"/>
          </p:cNvSpPr>
          <p:nvPr/>
        </p:nvSpPr>
        <p:spPr bwMode="auto">
          <a:xfrm>
            <a:off x="360363" y="6547622"/>
            <a:ext cx="71659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0000"/>
              </a:spcBef>
              <a:buClr>
                <a:schemeClr val="tx2"/>
              </a:buClr>
              <a:buChar char="•"/>
              <a:defRPr sz="3200" b="1">
                <a:solidFill>
                  <a:schemeClr val="tx1"/>
                </a:solidFill>
                <a:latin typeface="Arial" pitchFamily="34" charset="0"/>
              </a:defRPr>
            </a:lvl1pPr>
            <a:lvl2pPr marL="742950" indent="-285750" eaLnBrk="0" hangingPunct="0">
              <a:spcBef>
                <a:spcPct val="20000"/>
              </a:spcBef>
              <a:buClr>
                <a:schemeClr val="tx2"/>
              </a:buClr>
              <a:buChar char="–"/>
              <a:defRPr sz="2800" b="1">
                <a:solidFill>
                  <a:schemeClr val="tx1"/>
                </a:solidFill>
                <a:latin typeface="Arial" pitchFamily="34" charset="0"/>
              </a:defRPr>
            </a:lvl2pPr>
            <a:lvl3pPr marL="1143000" indent="-228600" eaLnBrk="0" hangingPunct="0">
              <a:spcBef>
                <a:spcPct val="20000"/>
              </a:spcBef>
              <a:buClr>
                <a:schemeClr val="tx2"/>
              </a:buClr>
              <a:buFont typeface="Arial" pitchFamily="34" charset="0"/>
              <a:buChar char="-"/>
              <a:defRPr sz="2400" b="1">
                <a:solidFill>
                  <a:schemeClr val="tx1"/>
                </a:solidFill>
                <a:latin typeface="Arial" pitchFamily="34" charset="0"/>
              </a:defRPr>
            </a:lvl3pPr>
            <a:lvl4pPr marL="1600200" indent="-228600" eaLnBrk="0" hangingPunct="0">
              <a:spcBef>
                <a:spcPct val="20000"/>
              </a:spcBef>
              <a:buClr>
                <a:schemeClr val="tx2"/>
              </a:buClr>
              <a:buChar char="–"/>
              <a:defRPr sz="2000" b="1">
                <a:solidFill>
                  <a:schemeClr val="tx1"/>
                </a:solidFill>
                <a:latin typeface="Arial" pitchFamily="34" charset="0"/>
              </a:defRPr>
            </a:lvl4pPr>
            <a:lvl5pPr marL="2057400" indent="-228600" eaLnBrk="0" hangingPunct="0">
              <a:spcBef>
                <a:spcPct val="20000"/>
              </a:spcBef>
              <a:buClr>
                <a:schemeClr val="tx2"/>
              </a:buClr>
              <a:buChar char="»"/>
              <a:defRPr sz="2000" b="1">
                <a:solidFill>
                  <a:schemeClr val="tx1"/>
                </a:solidFill>
                <a:latin typeface="Arial" pitchFamily="34" charset="0"/>
              </a:defRPr>
            </a:lvl5pPr>
            <a:lvl6pPr marL="2514600" indent="-228600" eaLnBrk="0" fontAlgn="base" hangingPunct="0">
              <a:spcBef>
                <a:spcPct val="20000"/>
              </a:spcBef>
              <a:spcAft>
                <a:spcPct val="0"/>
              </a:spcAft>
              <a:buClr>
                <a:schemeClr val="tx2"/>
              </a:buClr>
              <a:buChar char="»"/>
              <a:defRPr sz="2000" b="1">
                <a:solidFill>
                  <a:schemeClr val="tx1"/>
                </a:solidFill>
                <a:latin typeface="Arial" pitchFamily="34" charset="0"/>
              </a:defRPr>
            </a:lvl6pPr>
            <a:lvl7pPr marL="2971800" indent="-228600" eaLnBrk="0" fontAlgn="base" hangingPunct="0">
              <a:spcBef>
                <a:spcPct val="20000"/>
              </a:spcBef>
              <a:spcAft>
                <a:spcPct val="0"/>
              </a:spcAft>
              <a:buClr>
                <a:schemeClr val="tx2"/>
              </a:buClr>
              <a:buChar char="»"/>
              <a:defRPr sz="2000" b="1">
                <a:solidFill>
                  <a:schemeClr val="tx1"/>
                </a:solidFill>
                <a:latin typeface="Arial" pitchFamily="34" charset="0"/>
              </a:defRPr>
            </a:lvl7pPr>
            <a:lvl8pPr marL="3429000" indent="-228600" eaLnBrk="0" fontAlgn="base" hangingPunct="0">
              <a:spcBef>
                <a:spcPct val="20000"/>
              </a:spcBef>
              <a:spcAft>
                <a:spcPct val="0"/>
              </a:spcAft>
              <a:buClr>
                <a:schemeClr val="tx2"/>
              </a:buClr>
              <a:buChar char="»"/>
              <a:defRPr sz="2000" b="1">
                <a:solidFill>
                  <a:schemeClr val="tx1"/>
                </a:solidFill>
                <a:latin typeface="Arial" pitchFamily="34" charset="0"/>
              </a:defRPr>
            </a:lvl8pPr>
            <a:lvl9pPr marL="3886200" indent="-228600" eaLnBrk="0" fontAlgn="base" hangingPunct="0">
              <a:spcBef>
                <a:spcPct val="20000"/>
              </a:spcBef>
              <a:spcAft>
                <a:spcPct val="0"/>
              </a:spcAft>
              <a:buClr>
                <a:schemeClr val="tx2"/>
              </a:buClr>
              <a:buChar char="»"/>
              <a:defRPr sz="2000" b="1">
                <a:solidFill>
                  <a:schemeClr val="tx1"/>
                </a:solidFill>
                <a:latin typeface="Arial" pitchFamily="34" charset="0"/>
              </a:defRPr>
            </a:lvl9pPr>
          </a:lstStyle>
          <a:p>
            <a:pPr eaLnBrk="1" fontAlgn="base" hangingPunct="1">
              <a:spcBef>
                <a:spcPct val="0"/>
              </a:spcBef>
              <a:spcAft>
                <a:spcPct val="0"/>
              </a:spcAft>
              <a:buClrTx/>
              <a:buFontTx/>
              <a:buNone/>
            </a:pPr>
            <a:r>
              <a:rPr lang="en-US" altLang="en-US" sz="1200" dirty="0" err="1" smtClean="0">
                <a:solidFill>
                  <a:srgbClr val="FFFFFF"/>
                </a:solidFill>
              </a:rPr>
              <a:t>Im</a:t>
            </a:r>
            <a:r>
              <a:rPr lang="en-US" altLang="en-US" sz="1200" dirty="0" smtClean="0">
                <a:solidFill>
                  <a:srgbClr val="FFFFFF"/>
                </a:solidFill>
              </a:rPr>
              <a:t> YH, et al.  </a:t>
            </a:r>
            <a:r>
              <a:rPr lang="nl-NL" altLang="en-US" sz="1200" i="1" dirty="0" smtClean="0">
                <a:solidFill>
                  <a:srgbClr val="FFFFFF"/>
                </a:solidFill>
              </a:rPr>
              <a:t>J Clin Oncol</a:t>
            </a:r>
            <a:r>
              <a:rPr lang="nl-NL" altLang="en-US" sz="1200" dirty="0" smtClean="0">
                <a:solidFill>
                  <a:srgbClr val="FFFFFF"/>
                </a:solidFill>
              </a:rPr>
              <a:t>. 2013;31(suppl): Abstract 629.</a:t>
            </a:r>
          </a:p>
        </p:txBody>
      </p:sp>
      <p:sp>
        <p:nvSpPr>
          <p:cNvPr id="5" name="Title 4"/>
          <p:cNvSpPr>
            <a:spLocks noGrp="1"/>
          </p:cNvSpPr>
          <p:nvPr>
            <p:ph type="title"/>
          </p:nvPr>
        </p:nvSpPr>
        <p:spPr>
          <a:xfrm>
            <a:off x="338138" y="152400"/>
            <a:ext cx="8467725" cy="1143000"/>
          </a:xfrm>
        </p:spPr>
        <p:txBody>
          <a:bodyPr/>
          <a:lstStyle/>
          <a:p>
            <a:r>
              <a:rPr lang="en-US" sz="3600" dirty="0" err="1" smtClean="0"/>
              <a:t>Nonhematologic</a:t>
            </a:r>
            <a:r>
              <a:rPr lang="en-US" sz="3600" dirty="0" smtClean="0"/>
              <a:t> Adverse Events</a:t>
            </a:r>
            <a:endParaRPr lang="en-US" sz="3600" dirty="0"/>
          </a:p>
        </p:txBody>
      </p:sp>
    </p:spTree>
    <p:extLst>
      <p:ext uri="{BB962C8B-B14F-4D97-AF65-F5344CB8AC3E}">
        <p14:creationId xmlns:p14="http://schemas.microsoft.com/office/powerpoint/2010/main" val="229599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138" y="255896"/>
            <a:ext cx="8467725" cy="1143000"/>
          </a:xfrm>
        </p:spPr>
        <p:txBody>
          <a:bodyPr/>
          <a:lstStyle/>
          <a:p>
            <a:r>
              <a:rPr lang="en-US" dirty="0" smtClean="0"/>
              <a:t>Current Status: CT-P6</a:t>
            </a:r>
            <a:endParaRPr lang="en-US" dirty="0"/>
          </a:p>
        </p:txBody>
      </p:sp>
      <p:sp>
        <p:nvSpPr>
          <p:cNvPr id="3" name="Content Placeholder 2"/>
          <p:cNvSpPr>
            <a:spLocks noGrp="1"/>
          </p:cNvSpPr>
          <p:nvPr>
            <p:ph idx="1"/>
          </p:nvPr>
        </p:nvSpPr>
        <p:spPr/>
        <p:txBody>
          <a:bodyPr/>
          <a:lstStyle/>
          <a:p>
            <a:r>
              <a:rPr lang="en-US" sz="2400" dirty="0" smtClean="0"/>
              <a:t>CT-P6 (branded </a:t>
            </a:r>
            <a:r>
              <a:rPr lang="en-US" sz="2400" dirty="0" err="1" smtClean="0"/>
              <a:t>Herzuma</a:t>
            </a:r>
            <a:r>
              <a:rPr lang="en-US" sz="2400" dirty="0" smtClean="0"/>
              <a:t>) has been approved by the Korean Ministry of Food and Drug Safety for all indications of Herceptin</a:t>
            </a:r>
            <a:r>
              <a:rPr lang="en-US" sz="2400" baseline="30000" dirty="0" smtClean="0"/>
              <a:t>®</a:t>
            </a:r>
            <a:r>
              <a:rPr lang="en-US" sz="2400" dirty="0" smtClean="0"/>
              <a:t>, including gastric cancer</a:t>
            </a:r>
          </a:p>
          <a:p>
            <a:r>
              <a:rPr lang="en-US" sz="2400" dirty="0" smtClean="0"/>
              <a:t>No application has been submitted to the EMA or other regulatory bodies</a:t>
            </a:r>
          </a:p>
          <a:p>
            <a:r>
              <a:rPr lang="en-US" sz="2400" dirty="0" smtClean="0"/>
              <a:t>Phase III trial of CT-P6 vs Herceptin</a:t>
            </a:r>
            <a:r>
              <a:rPr lang="en-US" sz="2400" baseline="30000" dirty="0"/>
              <a:t>®</a:t>
            </a:r>
            <a:r>
              <a:rPr lang="en-US" sz="2400" dirty="0" smtClean="0"/>
              <a:t> in 532 women with HER2+ early breast cancer is planned (NCT02162667)</a:t>
            </a:r>
          </a:p>
          <a:p>
            <a:pPr lvl="1"/>
            <a:r>
              <a:rPr lang="en-US" sz="2000" dirty="0" smtClean="0"/>
              <a:t>Primary endpoint: pathologic complete response after surgery and 8 cycles </a:t>
            </a:r>
            <a:r>
              <a:rPr lang="en-US" sz="2000" dirty="0" err="1" smtClean="0"/>
              <a:t>neoadjuvant</a:t>
            </a:r>
            <a:r>
              <a:rPr lang="en-US" sz="2000" dirty="0" smtClean="0"/>
              <a:t> therapy</a:t>
            </a:r>
          </a:p>
          <a:p>
            <a:pPr lvl="1"/>
            <a:r>
              <a:rPr lang="en-US" sz="2000" dirty="0" smtClean="0"/>
              <a:t>Current status: Planned, not yet enrolling</a:t>
            </a:r>
          </a:p>
          <a:p>
            <a:pPr lvl="1"/>
            <a:endParaRPr lang="en-US" sz="2000" dirty="0"/>
          </a:p>
        </p:txBody>
      </p:sp>
    </p:spTree>
    <p:extLst>
      <p:ext uri="{BB962C8B-B14F-4D97-AF65-F5344CB8AC3E}">
        <p14:creationId xmlns:p14="http://schemas.microsoft.com/office/powerpoint/2010/main" val="3315301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72145" y="1406436"/>
            <a:ext cx="8719455" cy="4472520"/>
          </a:xfrm>
        </p:spPr>
        <p:txBody>
          <a:bodyPr/>
          <a:lstStyle/>
          <a:p>
            <a:pPr>
              <a:lnSpc>
                <a:spcPct val="90000"/>
              </a:lnSpc>
            </a:pPr>
            <a:r>
              <a:rPr lang="en-US" sz="2000" dirty="0" smtClean="0"/>
              <a:t>In this double-blind, randomized, 3-arm trial, 105 healthy male volunteers aged 18-55 were randomized to receive a single 6 mg/kg dose of PF-05280014, trastuzumab-US, or </a:t>
            </a:r>
            <a:r>
              <a:rPr lang="en-US" sz="2000" dirty="0" err="1" smtClean="0"/>
              <a:t>trastuzumab</a:t>
            </a:r>
            <a:r>
              <a:rPr lang="en-US" sz="2000" dirty="0" smtClean="0"/>
              <a:t>-EU</a:t>
            </a:r>
            <a:endParaRPr lang="en-US" sz="1600" dirty="0" smtClean="0"/>
          </a:p>
          <a:p>
            <a:pPr>
              <a:lnSpc>
                <a:spcPct val="90000"/>
              </a:lnSpc>
            </a:pPr>
            <a:endParaRPr lang="en-US" sz="1800" dirty="0" smtClean="0"/>
          </a:p>
          <a:p>
            <a:pPr>
              <a:lnSpc>
                <a:spcPct val="90000"/>
              </a:lnSpc>
            </a:pPr>
            <a:endParaRPr lang="en-US" sz="2000" dirty="0"/>
          </a:p>
          <a:p>
            <a:pPr>
              <a:lnSpc>
                <a:spcPct val="90000"/>
              </a:lnSpc>
            </a:pPr>
            <a:endParaRPr lang="en-US" sz="2000" dirty="0" smtClean="0"/>
          </a:p>
          <a:p>
            <a:pPr>
              <a:lnSpc>
                <a:spcPct val="90000"/>
              </a:lnSpc>
            </a:pPr>
            <a:endParaRPr lang="en-US" sz="2000" dirty="0"/>
          </a:p>
          <a:p>
            <a:pPr>
              <a:lnSpc>
                <a:spcPct val="90000"/>
              </a:lnSpc>
            </a:pPr>
            <a:endParaRPr lang="en-US" sz="2000" dirty="0" smtClean="0"/>
          </a:p>
          <a:p>
            <a:pPr>
              <a:lnSpc>
                <a:spcPct val="90000"/>
              </a:lnSpc>
            </a:pPr>
            <a:endParaRPr lang="en-US" sz="2000" dirty="0"/>
          </a:p>
          <a:p>
            <a:pPr marL="0" indent="0">
              <a:lnSpc>
                <a:spcPct val="90000"/>
              </a:lnSpc>
              <a:buNone/>
            </a:pPr>
            <a:r>
              <a:rPr lang="en-US" sz="2400" dirty="0" smtClean="0"/>
              <a:t/>
            </a:r>
            <a:br>
              <a:rPr lang="en-US" sz="2400" dirty="0" smtClean="0"/>
            </a:br>
            <a:endParaRPr lang="en-US" sz="2000" dirty="0" smtClean="0"/>
          </a:p>
          <a:p>
            <a:pPr>
              <a:lnSpc>
                <a:spcPct val="90000"/>
              </a:lnSpc>
            </a:pPr>
            <a:r>
              <a:rPr lang="en-US" sz="2000" dirty="0" smtClean="0"/>
              <a:t>Primary endpoints</a:t>
            </a:r>
          </a:p>
          <a:p>
            <a:pPr lvl="1">
              <a:lnSpc>
                <a:spcPct val="90000"/>
              </a:lnSpc>
            </a:pPr>
            <a:r>
              <a:rPr lang="en-US" sz="1600" dirty="0" smtClean="0"/>
              <a:t>Maximum serum concentration (</a:t>
            </a:r>
            <a:r>
              <a:rPr lang="en-US" sz="1600" dirty="0" err="1" smtClean="0"/>
              <a:t>C</a:t>
            </a:r>
            <a:r>
              <a:rPr lang="en-US" sz="1600" baseline="-25000" dirty="0" err="1" smtClean="0"/>
              <a:t>max</a:t>
            </a:r>
            <a:r>
              <a:rPr lang="en-US" sz="1600" dirty="0" smtClean="0"/>
              <a:t>) of the administered </a:t>
            </a:r>
            <a:r>
              <a:rPr lang="en-US" sz="1600" dirty="0" err="1" smtClean="0"/>
              <a:t>mAb</a:t>
            </a:r>
            <a:endParaRPr lang="en-US" sz="1600" dirty="0"/>
          </a:p>
          <a:p>
            <a:pPr lvl="1">
              <a:lnSpc>
                <a:spcPct val="90000"/>
              </a:lnSpc>
            </a:pPr>
            <a:r>
              <a:rPr lang="en-US" sz="1600" dirty="0" smtClean="0"/>
              <a:t>Area under the serum concentration-time curve (AUC) from time 0 to the last time point with measurable concentration of the administered </a:t>
            </a:r>
            <a:r>
              <a:rPr lang="en-US" sz="1600" dirty="0" err="1" smtClean="0"/>
              <a:t>mAb</a:t>
            </a:r>
            <a:r>
              <a:rPr lang="en-US" sz="1600" dirty="0" smtClean="0"/>
              <a:t> (AUC</a:t>
            </a:r>
            <a:r>
              <a:rPr lang="en-US" sz="1600" baseline="-25000" dirty="0" smtClean="0"/>
              <a:t>T</a:t>
            </a:r>
            <a:r>
              <a:rPr lang="en-US" sz="1600" dirty="0" smtClean="0"/>
              <a:t>)</a:t>
            </a:r>
          </a:p>
        </p:txBody>
      </p:sp>
      <p:sp>
        <p:nvSpPr>
          <p:cNvPr id="17" name="TextBox 16"/>
          <p:cNvSpPr txBox="1"/>
          <p:nvPr/>
        </p:nvSpPr>
        <p:spPr>
          <a:xfrm>
            <a:off x="711927" y="2564798"/>
            <a:ext cx="2488473" cy="2377440"/>
          </a:xfrm>
          <a:prstGeom prst="rect">
            <a:avLst/>
          </a:prstGeom>
          <a:solidFill>
            <a:srgbClr val="9966FF"/>
          </a:solidFill>
          <a:ln w="28575">
            <a:solidFill>
              <a:srgbClr val="6600FF"/>
            </a:solidFill>
          </a:ln>
        </p:spPr>
        <p:txBody>
          <a:bodyPr wrap="square" rtlCol="0">
            <a:spAutoFit/>
          </a:bodyPr>
          <a:lstStyle/>
          <a:p>
            <a:pPr algn="ctr"/>
            <a:endParaRPr lang="en-US" sz="1100" b="1" dirty="0" smtClean="0">
              <a:solidFill>
                <a:srgbClr val="000000"/>
              </a:solidFill>
            </a:endParaRPr>
          </a:p>
          <a:p>
            <a:pPr algn="ctr"/>
            <a:endParaRPr lang="en-US" sz="1100" b="1" dirty="0">
              <a:solidFill>
                <a:srgbClr val="000000"/>
              </a:solidFill>
            </a:endParaRPr>
          </a:p>
          <a:p>
            <a:pPr algn="ctr"/>
            <a:endParaRPr lang="en-US" sz="1100" b="1" dirty="0" smtClean="0">
              <a:solidFill>
                <a:srgbClr val="000000"/>
              </a:solidFill>
            </a:endParaRPr>
          </a:p>
          <a:p>
            <a:pPr algn="ctr"/>
            <a:endParaRPr lang="en-US" sz="1100" b="1" dirty="0">
              <a:solidFill>
                <a:srgbClr val="000000"/>
              </a:solidFill>
            </a:endParaRPr>
          </a:p>
          <a:p>
            <a:pPr algn="ctr"/>
            <a:endParaRPr lang="en-US" sz="1100" b="1" dirty="0" smtClean="0">
              <a:solidFill>
                <a:srgbClr val="000000"/>
              </a:solidFill>
            </a:endParaRPr>
          </a:p>
          <a:p>
            <a:pPr algn="ctr"/>
            <a:endParaRPr lang="en-US" sz="1100" b="1" dirty="0">
              <a:solidFill>
                <a:srgbClr val="000000"/>
              </a:solidFill>
            </a:endParaRPr>
          </a:p>
          <a:p>
            <a:pPr algn="ctr"/>
            <a:endParaRPr lang="en-US" sz="1100" b="1" dirty="0" smtClean="0">
              <a:solidFill>
                <a:srgbClr val="000000"/>
              </a:solidFill>
            </a:endParaRPr>
          </a:p>
          <a:p>
            <a:pPr algn="ctr"/>
            <a:endParaRPr lang="en-US" sz="1100" b="1" dirty="0">
              <a:solidFill>
                <a:srgbClr val="000000"/>
              </a:solidFill>
            </a:endParaRPr>
          </a:p>
          <a:p>
            <a:pPr algn="ctr"/>
            <a:endParaRPr lang="en-US" sz="1100" b="1" dirty="0" smtClean="0">
              <a:solidFill>
                <a:srgbClr val="000000"/>
              </a:solidFill>
            </a:endParaRPr>
          </a:p>
          <a:p>
            <a:pPr algn="ctr"/>
            <a:endParaRPr lang="en-US" sz="1100" b="1" dirty="0">
              <a:solidFill>
                <a:srgbClr val="000000"/>
              </a:solidFill>
            </a:endParaRPr>
          </a:p>
          <a:p>
            <a:pPr algn="ctr"/>
            <a:endParaRPr lang="en-US" sz="1100" b="1" dirty="0" smtClean="0">
              <a:solidFill>
                <a:srgbClr val="000000"/>
              </a:solidFill>
            </a:endParaRPr>
          </a:p>
          <a:p>
            <a:pPr algn="ctr"/>
            <a:endParaRPr lang="en-US" sz="1100" b="1" dirty="0">
              <a:solidFill>
                <a:srgbClr val="000000"/>
              </a:solidFill>
            </a:endParaRPr>
          </a:p>
          <a:p>
            <a:pPr algn="ctr"/>
            <a:endParaRPr lang="en-US" sz="1100" b="1" dirty="0" smtClean="0">
              <a:solidFill>
                <a:srgbClr val="000000"/>
              </a:solidFill>
            </a:endParaRPr>
          </a:p>
        </p:txBody>
      </p:sp>
      <p:sp>
        <p:nvSpPr>
          <p:cNvPr id="16" name="TextBox 15"/>
          <p:cNvSpPr txBox="1"/>
          <p:nvPr/>
        </p:nvSpPr>
        <p:spPr>
          <a:xfrm>
            <a:off x="3217818" y="2564798"/>
            <a:ext cx="2488473" cy="2377440"/>
          </a:xfrm>
          <a:prstGeom prst="rect">
            <a:avLst/>
          </a:prstGeom>
          <a:solidFill>
            <a:srgbClr val="99CCFF"/>
          </a:solidFill>
          <a:ln w="28575">
            <a:solidFill>
              <a:srgbClr val="0070C0"/>
            </a:solidFill>
          </a:ln>
        </p:spPr>
        <p:txBody>
          <a:bodyPr wrap="square" rtlCol="0">
            <a:spAutoFit/>
          </a:bodyPr>
          <a:lstStyle/>
          <a:p>
            <a:pPr algn="ctr"/>
            <a:endParaRPr lang="en-US" sz="1100" b="1" dirty="0" smtClean="0">
              <a:solidFill>
                <a:srgbClr val="000000"/>
              </a:solidFill>
            </a:endParaRPr>
          </a:p>
          <a:p>
            <a:pPr algn="ctr"/>
            <a:endParaRPr lang="en-US" sz="1100" b="1" dirty="0">
              <a:solidFill>
                <a:srgbClr val="000000"/>
              </a:solidFill>
            </a:endParaRPr>
          </a:p>
          <a:p>
            <a:pPr algn="ctr"/>
            <a:endParaRPr lang="en-US" sz="1100" b="1" dirty="0" smtClean="0">
              <a:solidFill>
                <a:srgbClr val="000000"/>
              </a:solidFill>
            </a:endParaRPr>
          </a:p>
          <a:p>
            <a:pPr algn="ctr"/>
            <a:endParaRPr lang="en-US" sz="1100" b="1" dirty="0">
              <a:solidFill>
                <a:srgbClr val="000000"/>
              </a:solidFill>
            </a:endParaRPr>
          </a:p>
          <a:p>
            <a:pPr algn="ctr"/>
            <a:endParaRPr lang="en-US" sz="1100" b="1" dirty="0" smtClean="0">
              <a:solidFill>
                <a:srgbClr val="000000"/>
              </a:solidFill>
            </a:endParaRPr>
          </a:p>
          <a:p>
            <a:pPr algn="ctr"/>
            <a:endParaRPr lang="en-US" sz="1100" b="1" dirty="0">
              <a:solidFill>
                <a:srgbClr val="000000"/>
              </a:solidFill>
            </a:endParaRPr>
          </a:p>
          <a:p>
            <a:pPr algn="ctr"/>
            <a:endParaRPr lang="en-US" sz="1100" b="1" dirty="0" smtClean="0">
              <a:solidFill>
                <a:srgbClr val="000000"/>
              </a:solidFill>
            </a:endParaRPr>
          </a:p>
          <a:p>
            <a:pPr algn="ctr"/>
            <a:endParaRPr lang="en-US" sz="1100" b="1" dirty="0">
              <a:solidFill>
                <a:srgbClr val="000000"/>
              </a:solidFill>
            </a:endParaRPr>
          </a:p>
          <a:p>
            <a:pPr algn="ctr"/>
            <a:endParaRPr lang="en-US" sz="1100" b="1" dirty="0" smtClean="0">
              <a:solidFill>
                <a:srgbClr val="000000"/>
              </a:solidFill>
            </a:endParaRPr>
          </a:p>
          <a:p>
            <a:pPr algn="ctr"/>
            <a:endParaRPr lang="en-US" sz="1100" b="1" dirty="0">
              <a:solidFill>
                <a:srgbClr val="000000"/>
              </a:solidFill>
            </a:endParaRPr>
          </a:p>
          <a:p>
            <a:pPr algn="ctr"/>
            <a:endParaRPr lang="en-US" sz="1100" b="1" dirty="0" smtClean="0">
              <a:solidFill>
                <a:srgbClr val="000000"/>
              </a:solidFill>
            </a:endParaRPr>
          </a:p>
          <a:p>
            <a:pPr algn="ctr"/>
            <a:endParaRPr lang="en-US" sz="1100" b="1" dirty="0">
              <a:solidFill>
                <a:srgbClr val="000000"/>
              </a:solidFill>
            </a:endParaRPr>
          </a:p>
          <a:p>
            <a:pPr algn="ctr"/>
            <a:endParaRPr lang="en-US" sz="1100" b="1" dirty="0" smtClean="0">
              <a:solidFill>
                <a:srgbClr val="000000"/>
              </a:solidFill>
            </a:endParaRPr>
          </a:p>
        </p:txBody>
      </p:sp>
      <p:sp>
        <p:nvSpPr>
          <p:cNvPr id="14" name="TextBox 13"/>
          <p:cNvSpPr txBox="1"/>
          <p:nvPr/>
        </p:nvSpPr>
        <p:spPr>
          <a:xfrm>
            <a:off x="8262255" y="2572257"/>
            <a:ext cx="533400" cy="2377440"/>
          </a:xfrm>
          <a:prstGeom prst="rect">
            <a:avLst/>
          </a:prstGeom>
          <a:solidFill>
            <a:srgbClr val="92D050"/>
          </a:solidFill>
        </p:spPr>
        <p:txBody>
          <a:bodyPr wrap="square" rtlCol="0">
            <a:spAutoFit/>
          </a:bodyPr>
          <a:lstStyle/>
          <a:p>
            <a:pPr algn="ctr"/>
            <a:endParaRPr lang="en-US" sz="1100" b="1" dirty="0" smtClean="0">
              <a:solidFill>
                <a:srgbClr val="000000"/>
              </a:solidFill>
            </a:endParaRPr>
          </a:p>
          <a:p>
            <a:pPr algn="ctr"/>
            <a:endParaRPr lang="en-US" sz="1100" b="1" dirty="0">
              <a:solidFill>
                <a:srgbClr val="000000"/>
              </a:solidFill>
            </a:endParaRPr>
          </a:p>
          <a:p>
            <a:pPr algn="ctr"/>
            <a:endParaRPr lang="en-US" sz="1100" b="1" dirty="0" smtClean="0">
              <a:solidFill>
                <a:srgbClr val="000000"/>
              </a:solidFill>
            </a:endParaRPr>
          </a:p>
          <a:p>
            <a:pPr algn="ctr"/>
            <a:endParaRPr lang="en-US" sz="1100" b="1" dirty="0">
              <a:solidFill>
                <a:srgbClr val="000000"/>
              </a:solidFill>
            </a:endParaRPr>
          </a:p>
          <a:p>
            <a:pPr algn="ctr"/>
            <a:endParaRPr lang="en-US" sz="1100" b="1" dirty="0" smtClean="0">
              <a:solidFill>
                <a:srgbClr val="000000"/>
              </a:solidFill>
            </a:endParaRPr>
          </a:p>
          <a:p>
            <a:pPr algn="ctr"/>
            <a:endParaRPr lang="en-US" sz="1100" b="1" dirty="0">
              <a:solidFill>
                <a:srgbClr val="000000"/>
              </a:solidFill>
            </a:endParaRPr>
          </a:p>
          <a:p>
            <a:pPr algn="ctr"/>
            <a:endParaRPr lang="en-US" sz="1100" b="1" dirty="0" smtClean="0">
              <a:solidFill>
                <a:srgbClr val="000000"/>
              </a:solidFill>
            </a:endParaRPr>
          </a:p>
          <a:p>
            <a:pPr algn="ctr"/>
            <a:endParaRPr lang="en-US" sz="1100" b="1" dirty="0">
              <a:solidFill>
                <a:srgbClr val="000000"/>
              </a:solidFill>
            </a:endParaRPr>
          </a:p>
          <a:p>
            <a:pPr algn="ctr"/>
            <a:endParaRPr lang="en-US" sz="1100" b="1" dirty="0" smtClean="0">
              <a:solidFill>
                <a:srgbClr val="000000"/>
              </a:solidFill>
            </a:endParaRPr>
          </a:p>
          <a:p>
            <a:pPr algn="ctr"/>
            <a:endParaRPr lang="en-US" sz="1100" b="1" dirty="0">
              <a:solidFill>
                <a:srgbClr val="000000"/>
              </a:solidFill>
            </a:endParaRPr>
          </a:p>
          <a:p>
            <a:pPr algn="ctr"/>
            <a:endParaRPr lang="en-US" sz="1100" b="1" dirty="0" smtClean="0">
              <a:solidFill>
                <a:srgbClr val="000000"/>
              </a:solidFill>
            </a:endParaRPr>
          </a:p>
          <a:p>
            <a:pPr algn="ctr"/>
            <a:endParaRPr lang="en-US" sz="1100" b="1" dirty="0">
              <a:solidFill>
                <a:srgbClr val="000000"/>
              </a:solidFill>
            </a:endParaRPr>
          </a:p>
          <a:p>
            <a:pPr algn="ctr"/>
            <a:endParaRPr lang="en-US" sz="1100" b="1" dirty="0" smtClean="0">
              <a:solidFill>
                <a:srgbClr val="000000"/>
              </a:solidFill>
            </a:endParaRPr>
          </a:p>
        </p:txBody>
      </p:sp>
      <p:sp>
        <p:nvSpPr>
          <p:cNvPr id="15" name="TextBox 14"/>
          <p:cNvSpPr txBox="1"/>
          <p:nvPr/>
        </p:nvSpPr>
        <p:spPr>
          <a:xfrm>
            <a:off x="5732418" y="2574434"/>
            <a:ext cx="2523309" cy="2377440"/>
          </a:xfrm>
          <a:prstGeom prst="rect">
            <a:avLst/>
          </a:prstGeom>
          <a:solidFill>
            <a:schemeClr val="tx2">
              <a:lumMod val="60000"/>
              <a:lumOff val="40000"/>
            </a:schemeClr>
          </a:solidFill>
          <a:ln w="28575">
            <a:solidFill>
              <a:schemeClr val="tx2"/>
            </a:solidFill>
          </a:ln>
        </p:spPr>
        <p:txBody>
          <a:bodyPr wrap="square" rtlCol="0">
            <a:spAutoFit/>
          </a:bodyPr>
          <a:lstStyle/>
          <a:p>
            <a:pPr algn="ctr"/>
            <a:endParaRPr lang="en-US" sz="1100" b="1" dirty="0" smtClean="0">
              <a:solidFill>
                <a:srgbClr val="000000"/>
              </a:solidFill>
            </a:endParaRPr>
          </a:p>
          <a:p>
            <a:pPr algn="ctr"/>
            <a:endParaRPr lang="en-US" sz="1100" b="1" dirty="0">
              <a:solidFill>
                <a:srgbClr val="000000"/>
              </a:solidFill>
            </a:endParaRPr>
          </a:p>
          <a:p>
            <a:pPr algn="ctr"/>
            <a:endParaRPr lang="en-US" sz="1100" b="1" dirty="0" smtClean="0">
              <a:solidFill>
                <a:srgbClr val="000000"/>
              </a:solidFill>
            </a:endParaRPr>
          </a:p>
          <a:p>
            <a:pPr algn="ctr"/>
            <a:endParaRPr lang="en-US" sz="1100" b="1" dirty="0">
              <a:solidFill>
                <a:srgbClr val="000000"/>
              </a:solidFill>
            </a:endParaRPr>
          </a:p>
          <a:p>
            <a:pPr algn="ctr"/>
            <a:endParaRPr lang="en-US" sz="1100" b="1" dirty="0" smtClean="0">
              <a:solidFill>
                <a:srgbClr val="000000"/>
              </a:solidFill>
            </a:endParaRPr>
          </a:p>
          <a:p>
            <a:pPr algn="ctr"/>
            <a:endParaRPr lang="en-US" sz="1100" b="1" dirty="0">
              <a:solidFill>
                <a:srgbClr val="000000"/>
              </a:solidFill>
            </a:endParaRPr>
          </a:p>
          <a:p>
            <a:pPr algn="ctr"/>
            <a:endParaRPr lang="en-US" sz="1100" b="1" dirty="0" smtClean="0">
              <a:solidFill>
                <a:srgbClr val="000000"/>
              </a:solidFill>
            </a:endParaRPr>
          </a:p>
          <a:p>
            <a:pPr algn="ctr"/>
            <a:endParaRPr lang="en-US" sz="1100" b="1" dirty="0">
              <a:solidFill>
                <a:srgbClr val="000000"/>
              </a:solidFill>
            </a:endParaRPr>
          </a:p>
          <a:p>
            <a:pPr algn="ctr"/>
            <a:endParaRPr lang="en-US" sz="1100" b="1" dirty="0" smtClean="0">
              <a:solidFill>
                <a:srgbClr val="000000"/>
              </a:solidFill>
            </a:endParaRPr>
          </a:p>
          <a:p>
            <a:pPr algn="ctr"/>
            <a:endParaRPr lang="en-US" sz="1100" b="1" dirty="0">
              <a:solidFill>
                <a:srgbClr val="000000"/>
              </a:solidFill>
            </a:endParaRPr>
          </a:p>
          <a:p>
            <a:pPr algn="ctr"/>
            <a:endParaRPr lang="en-US" sz="1100" b="1" dirty="0" smtClean="0">
              <a:solidFill>
                <a:srgbClr val="000000"/>
              </a:solidFill>
            </a:endParaRPr>
          </a:p>
          <a:p>
            <a:pPr algn="ctr"/>
            <a:endParaRPr lang="en-US" sz="1100" b="1" dirty="0">
              <a:solidFill>
                <a:srgbClr val="000000"/>
              </a:solidFill>
            </a:endParaRPr>
          </a:p>
          <a:p>
            <a:pPr algn="ctr"/>
            <a:endParaRPr lang="en-US" sz="1100" b="1" dirty="0" smtClean="0">
              <a:solidFill>
                <a:srgbClr val="000000"/>
              </a:solidFill>
            </a:endParaRPr>
          </a:p>
        </p:txBody>
      </p:sp>
      <p:sp>
        <p:nvSpPr>
          <p:cNvPr id="2" name="Title 1"/>
          <p:cNvSpPr>
            <a:spLocks noGrp="1"/>
          </p:cNvSpPr>
          <p:nvPr>
            <p:ph type="title"/>
          </p:nvPr>
        </p:nvSpPr>
        <p:spPr>
          <a:xfrm>
            <a:off x="338138" y="200665"/>
            <a:ext cx="8467725" cy="1143000"/>
          </a:xfrm>
        </p:spPr>
        <p:txBody>
          <a:bodyPr/>
          <a:lstStyle/>
          <a:p>
            <a:pPr>
              <a:lnSpc>
                <a:spcPct val="85000"/>
              </a:lnSpc>
            </a:pPr>
            <a:r>
              <a:rPr lang="en-US" sz="3200" dirty="0" smtClean="0"/>
              <a:t>A Phase I Pharmacokinetics Trial Comparing PF-05280014 and Trastuzumab in Healthy Volunteers</a:t>
            </a:r>
            <a:endParaRPr lang="en-US" sz="3200" dirty="0"/>
          </a:p>
        </p:txBody>
      </p:sp>
      <p:sp>
        <p:nvSpPr>
          <p:cNvPr id="3" name="TextBox 3"/>
          <p:cNvSpPr txBox="1">
            <a:spLocks noChangeArrowheads="1"/>
          </p:cNvSpPr>
          <p:nvPr/>
        </p:nvSpPr>
        <p:spPr bwMode="auto">
          <a:xfrm>
            <a:off x="357188" y="6546939"/>
            <a:ext cx="71659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0000"/>
              </a:spcBef>
              <a:buClr>
                <a:schemeClr val="tx2"/>
              </a:buClr>
              <a:buChar char="•"/>
              <a:defRPr sz="3200" b="1">
                <a:solidFill>
                  <a:schemeClr val="tx1"/>
                </a:solidFill>
                <a:latin typeface="Arial" pitchFamily="34" charset="0"/>
              </a:defRPr>
            </a:lvl1pPr>
            <a:lvl2pPr marL="742950" indent="-285750" eaLnBrk="0" hangingPunct="0">
              <a:spcBef>
                <a:spcPct val="20000"/>
              </a:spcBef>
              <a:buClr>
                <a:schemeClr val="tx2"/>
              </a:buClr>
              <a:buChar char="–"/>
              <a:defRPr sz="2800" b="1">
                <a:solidFill>
                  <a:schemeClr val="tx1"/>
                </a:solidFill>
                <a:latin typeface="Arial" pitchFamily="34" charset="0"/>
              </a:defRPr>
            </a:lvl2pPr>
            <a:lvl3pPr marL="1143000" indent="-228600" eaLnBrk="0" hangingPunct="0">
              <a:spcBef>
                <a:spcPct val="20000"/>
              </a:spcBef>
              <a:buClr>
                <a:schemeClr val="tx2"/>
              </a:buClr>
              <a:buFont typeface="Arial" pitchFamily="34" charset="0"/>
              <a:buChar char="-"/>
              <a:defRPr sz="2400" b="1">
                <a:solidFill>
                  <a:schemeClr val="tx1"/>
                </a:solidFill>
                <a:latin typeface="Arial" pitchFamily="34" charset="0"/>
              </a:defRPr>
            </a:lvl3pPr>
            <a:lvl4pPr marL="1600200" indent="-228600" eaLnBrk="0" hangingPunct="0">
              <a:spcBef>
                <a:spcPct val="20000"/>
              </a:spcBef>
              <a:buClr>
                <a:schemeClr val="tx2"/>
              </a:buClr>
              <a:buChar char="–"/>
              <a:defRPr sz="2000" b="1">
                <a:solidFill>
                  <a:schemeClr val="tx1"/>
                </a:solidFill>
                <a:latin typeface="Arial" pitchFamily="34" charset="0"/>
              </a:defRPr>
            </a:lvl4pPr>
            <a:lvl5pPr marL="2057400" indent="-228600" eaLnBrk="0" hangingPunct="0">
              <a:spcBef>
                <a:spcPct val="20000"/>
              </a:spcBef>
              <a:buClr>
                <a:schemeClr val="tx2"/>
              </a:buClr>
              <a:buChar char="»"/>
              <a:defRPr sz="2000" b="1">
                <a:solidFill>
                  <a:schemeClr val="tx1"/>
                </a:solidFill>
                <a:latin typeface="Arial" pitchFamily="34" charset="0"/>
              </a:defRPr>
            </a:lvl5pPr>
            <a:lvl6pPr marL="2514600" indent="-228600" eaLnBrk="0" fontAlgn="base" hangingPunct="0">
              <a:spcBef>
                <a:spcPct val="20000"/>
              </a:spcBef>
              <a:spcAft>
                <a:spcPct val="0"/>
              </a:spcAft>
              <a:buClr>
                <a:schemeClr val="tx2"/>
              </a:buClr>
              <a:buChar char="»"/>
              <a:defRPr sz="2000" b="1">
                <a:solidFill>
                  <a:schemeClr val="tx1"/>
                </a:solidFill>
                <a:latin typeface="Arial" pitchFamily="34" charset="0"/>
              </a:defRPr>
            </a:lvl6pPr>
            <a:lvl7pPr marL="2971800" indent="-228600" eaLnBrk="0" fontAlgn="base" hangingPunct="0">
              <a:spcBef>
                <a:spcPct val="20000"/>
              </a:spcBef>
              <a:spcAft>
                <a:spcPct val="0"/>
              </a:spcAft>
              <a:buClr>
                <a:schemeClr val="tx2"/>
              </a:buClr>
              <a:buChar char="»"/>
              <a:defRPr sz="2000" b="1">
                <a:solidFill>
                  <a:schemeClr val="tx1"/>
                </a:solidFill>
                <a:latin typeface="Arial" pitchFamily="34" charset="0"/>
              </a:defRPr>
            </a:lvl7pPr>
            <a:lvl8pPr marL="3429000" indent="-228600" eaLnBrk="0" fontAlgn="base" hangingPunct="0">
              <a:spcBef>
                <a:spcPct val="20000"/>
              </a:spcBef>
              <a:spcAft>
                <a:spcPct val="0"/>
              </a:spcAft>
              <a:buClr>
                <a:schemeClr val="tx2"/>
              </a:buClr>
              <a:buChar char="»"/>
              <a:defRPr sz="2000" b="1">
                <a:solidFill>
                  <a:schemeClr val="tx1"/>
                </a:solidFill>
                <a:latin typeface="Arial" pitchFamily="34" charset="0"/>
              </a:defRPr>
            </a:lvl8pPr>
            <a:lvl9pPr marL="3886200" indent="-228600" eaLnBrk="0" fontAlgn="base" hangingPunct="0">
              <a:spcBef>
                <a:spcPct val="20000"/>
              </a:spcBef>
              <a:spcAft>
                <a:spcPct val="0"/>
              </a:spcAft>
              <a:buClr>
                <a:schemeClr val="tx2"/>
              </a:buClr>
              <a:buChar char="»"/>
              <a:defRPr sz="2000" b="1">
                <a:solidFill>
                  <a:schemeClr val="tx1"/>
                </a:solidFill>
                <a:latin typeface="Arial" pitchFamily="34" charset="0"/>
              </a:defRPr>
            </a:lvl9pPr>
          </a:lstStyle>
          <a:p>
            <a:pPr eaLnBrk="1" fontAlgn="base" hangingPunct="1">
              <a:spcBef>
                <a:spcPct val="0"/>
              </a:spcBef>
              <a:spcAft>
                <a:spcPct val="0"/>
              </a:spcAft>
              <a:buClrTx/>
              <a:buFontTx/>
              <a:buNone/>
            </a:pPr>
            <a:r>
              <a:rPr lang="en-US" altLang="en-US" sz="1200" dirty="0" smtClean="0">
                <a:solidFill>
                  <a:srgbClr val="FFFFFF"/>
                </a:solidFill>
              </a:rPr>
              <a:t>Yin D, et al. </a:t>
            </a:r>
            <a:r>
              <a:rPr lang="nl-NL" altLang="en-US" sz="1200" i="1" dirty="0" smtClean="0">
                <a:solidFill>
                  <a:srgbClr val="FFFFFF"/>
                </a:solidFill>
              </a:rPr>
              <a:t>J Clin Oncol.</a:t>
            </a:r>
            <a:r>
              <a:rPr lang="nl-NL" altLang="en-US" sz="1200" dirty="0" smtClean="0">
                <a:solidFill>
                  <a:srgbClr val="FFFFFF"/>
                </a:solidFill>
              </a:rPr>
              <a:t>  2013;31(Suppl): Abstract 612.</a:t>
            </a:r>
          </a:p>
        </p:txBody>
      </p:sp>
      <p:sp>
        <p:nvSpPr>
          <p:cNvPr id="5" name="TextBox 4"/>
          <p:cNvSpPr txBox="1"/>
          <p:nvPr/>
        </p:nvSpPr>
        <p:spPr>
          <a:xfrm>
            <a:off x="228600" y="2555964"/>
            <a:ext cx="381000" cy="2377440"/>
          </a:xfrm>
          <a:prstGeom prst="rect">
            <a:avLst/>
          </a:prstGeom>
          <a:solidFill>
            <a:srgbClr val="92D050"/>
          </a:solidFill>
        </p:spPr>
        <p:txBody>
          <a:bodyPr wrap="square" rtlCol="0">
            <a:spAutoFit/>
          </a:bodyPr>
          <a:lstStyle/>
          <a:p>
            <a:pPr algn="ctr"/>
            <a:endParaRPr lang="en-US" sz="1100" b="1" dirty="0" smtClean="0">
              <a:solidFill>
                <a:srgbClr val="000000"/>
              </a:solidFill>
            </a:endParaRPr>
          </a:p>
          <a:p>
            <a:pPr algn="ctr"/>
            <a:endParaRPr lang="en-US" sz="1100" b="1" dirty="0" smtClean="0">
              <a:solidFill>
                <a:srgbClr val="000000"/>
              </a:solidFill>
            </a:endParaRPr>
          </a:p>
          <a:p>
            <a:pPr algn="ctr"/>
            <a:r>
              <a:rPr lang="en-US" sz="1100" b="1" dirty="0" smtClean="0">
                <a:solidFill>
                  <a:srgbClr val="000000"/>
                </a:solidFill>
              </a:rPr>
              <a:t>S</a:t>
            </a:r>
          </a:p>
          <a:p>
            <a:pPr algn="ctr"/>
            <a:r>
              <a:rPr lang="en-US" sz="1100" b="1" dirty="0" smtClean="0">
                <a:solidFill>
                  <a:srgbClr val="000000"/>
                </a:solidFill>
              </a:rPr>
              <a:t>C</a:t>
            </a:r>
          </a:p>
          <a:p>
            <a:pPr algn="ctr"/>
            <a:r>
              <a:rPr lang="en-US" sz="1100" b="1" dirty="0" smtClean="0">
                <a:solidFill>
                  <a:srgbClr val="000000"/>
                </a:solidFill>
              </a:rPr>
              <a:t>R</a:t>
            </a:r>
          </a:p>
          <a:p>
            <a:pPr algn="ctr"/>
            <a:r>
              <a:rPr lang="en-US" sz="1100" b="1" dirty="0" smtClean="0">
                <a:solidFill>
                  <a:srgbClr val="000000"/>
                </a:solidFill>
              </a:rPr>
              <a:t>E</a:t>
            </a:r>
          </a:p>
          <a:p>
            <a:pPr algn="ctr"/>
            <a:r>
              <a:rPr lang="en-US" sz="1100" b="1" dirty="0" smtClean="0">
                <a:solidFill>
                  <a:srgbClr val="000000"/>
                </a:solidFill>
              </a:rPr>
              <a:t>E</a:t>
            </a:r>
          </a:p>
          <a:p>
            <a:pPr algn="ctr"/>
            <a:r>
              <a:rPr lang="en-US" sz="1100" b="1" dirty="0" smtClean="0">
                <a:solidFill>
                  <a:srgbClr val="000000"/>
                </a:solidFill>
              </a:rPr>
              <a:t>N</a:t>
            </a:r>
          </a:p>
          <a:p>
            <a:pPr algn="ctr"/>
            <a:r>
              <a:rPr lang="en-US" sz="1100" b="1" dirty="0" smtClean="0">
                <a:solidFill>
                  <a:srgbClr val="000000"/>
                </a:solidFill>
              </a:rPr>
              <a:t>I</a:t>
            </a:r>
          </a:p>
          <a:p>
            <a:pPr algn="ctr"/>
            <a:r>
              <a:rPr lang="en-US" sz="1100" b="1" dirty="0" smtClean="0">
                <a:solidFill>
                  <a:srgbClr val="000000"/>
                </a:solidFill>
              </a:rPr>
              <a:t>N</a:t>
            </a:r>
          </a:p>
          <a:p>
            <a:pPr algn="ctr"/>
            <a:r>
              <a:rPr lang="en-US" sz="1100" b="1" dirty="0" smtClean="0">
                <a:solidFill>
                  <a:srgbClr val="000000"/>
                </a:solidFill>
              </a:rPr>
              <a:t>G</a:t>
            </a:r>
          </a:p>
          <a:p>
            <a:pPr algn="ctr"/>
            <a:endParaRPr lang="en-US" sz="1100" b="1" dirty="0" smtClean="0">
              <a:solidFill>
                <a:srgbClr val="000000"/>
              </a:solidFill>
            </a:endParaRPr>
          </a:p>
          <a:p>
            <a:pPr algn="ctr"/>
            <a:endParaRPr lang="en-US" sz="1100" b="1" dirty="0" smtClean="0">
              <a:solidFill>
                <a:srgbClr val="000000"/>
              </a:solidFill>
            </a:endParaRPr>
          </a:p>
        </p:txBody>
      </p:sp>
      <p:sp>
        <p:nvSpPr>
          <p:cNvPr id="7" name="TextBox 6"/>
          <p:cNvSpPr txBox="1"/>
          <p:nvPr/>
        </p:nvSpPr>
        <p:spPr>
          <a:xfrm>
            <a:off x="838200" y="2607094"/>
            <a:ext cx="381000" cy="2292935"/>
          </a:xfrm>
          <a:prstGeom prst="rect">
            <a:avLst/>
          </a:prstGeom>
          <a:solidFill>
            <a:srgbClr val="FFFFFF"/>
          </a:solidFill>
        </p:spPr>
        <p:txBody>
          <a:bodyPr wrap="square" rtlCol="0">
            <a:spAutoFit/>
          </a:bodyPr>
          <a:lstStyle/>
          <a:p>
            <a:pPr algn="ctr"/>
            <a:r>
              <a:rPr lang="en-US" sz="1100" b="1" dirty="0" smtClean="0">
                <a:solidFill>
                  <a:srgbClr val="000000"/>
                </a:solidFill>
              </a:rPr>
              <a:t>R</a:t>
            </a:r>
          </a:p>
          <a:p>
            <a:pPr algn="ctr"/>
            <a:r>
              <a:rPr lang="en-US" sz="1100" b="1" dirty="0" smtClean="0">
                <a:solidFill>
                  <a:srgbClr val="000000"/>
                </a:solidFill>
              </a:rPr>
              <a:t>A</a:t>
            </a:r>
          </a:p>
          <a:p>
            <a:pPr algn="ctr"/>
            <a:r>
              <a:rPr lang="en-US" sz="1100" b="1" dirty="0" smtClean="0">
                <a:solidFill>
                  <a:srgbClr val="000000"/>
                </a:solidFill>
              </a:rPr>
              <a:t>N</a:t>
            </a:r>
          </a:p>
          <a:p>
            <a:pPr algn="ctr"/>
            <a:r>
              <a:rPr lang="en-US" sz="1100" b="1" dirty="0" smtClean="0">
                <a:solidFill>
                  <a:srgbClr val="000000"/>
                </a:solidFill>
              </a:rPr>
              <a:t>D</a:t>
            </a:r>
          </a:p>
          <a:p>
            <a:pPr algn="ctr"/>
            <a:r>
              <a:rPr lang="en-US" sz="1100" b="1" dirty="0" smtClean="0">
                <a:solidFill>
                  <a:srgbClr val="000000"/>
                </a:solidFill>
              </a:rPr>
              <a:t>O</a:t>
            </a:r>
          </a:p>
          <a:p>
            <a:pPr algn="ctr"/>
            <a:r>
              <a:rPr lang="en-US" sz="1100" b="1" dirty="0" smtClean="0">
                <a:solidFill>
                  <a:srgbClr val="000000"/>
                </a:solidFill>
              </a:rPr>
              <a:t>M</a:t>
            </a:r>
          </a:p>
          <a:p>
            <a:pPr algn="ctr"/>
            <a:r>
              <a:rPr lang="en-US" sz="1100" b="1" dirty="0" smtClean="0">
                <a:solidFill>
                  <a:srgbClr val="000000"/>
                </a:solidFill>
              </a:rPr>
              <a:t>I</a:t>
            </a:r>
          </a:p>
          <a:p>
            <a:pPr algn="ctr"/>
            <a:r>
              <a:rPr lang="en-US" sz="1100" b="1" dirty="0" smtClean="0">
                <a:solidFill>
                  <a:srgbClr val="000000"/>
                </a:solidFill>
              </a:rPr>
              <a:t>Z</a:t>
            </a:r>
          </a:p>
          <a:p>
            <a:pPr algn="ctr"/>
            <a:r>
              <a:rPr lang="en-US" sz="1100" b="1" dirty="0" smtClean="0">
                <a:solidFill>
                  <a:srgbClr val="000000"/>
                </a:solidFill>
              </a:rPr>
              <a:t>A</a:t>
            </a:r>
          </a:p>
          <a:p>
            <a:pPr algn="ctr"/>
            <a:r>
              <a:rPr lang="en-US" sz="1100" b="1" dirty="0" smtClean="0">
                <a:solidFill>
                  <a:srgbClr val="000000"/>
                </a:solidFill>
              </a:rPr>
              <a:t>T</a:t>
            </a:r>
          </a:p>
          <a:p>
            <a:pPr algn="ctr"/>
            <a:r>
              <a:rPr lang="en-US" sz="1100" b="1" dirty="0" smtClean="0">
                <a:solidFill>
                  <a:srgbClr val="000000"/>
                </a:solidFill>
              </a:rPr>
              <a:t>I</a:t>
            </a:r>
          </a:p>
          <a:p>
            <a:pPr algn="ctr"/>
            <a:r>
              <a:rPr lang="en-US" sz="1100" b="1" dirty="0" smtClean="0">
                <a:solidFill>
                  <a:srgbClr val="000000"/>
                </a:solidFill>
              </a:rPr>
              <a:t>O</a:t>
            </a:r>
          </a:p>
          <a:p>
            <a:pPr algn="ctr"/>
            <a:r>
              <a:rPr lang="en-US" sz="1100" b="1" dirty="0" smtClean="0">
                <a:solidFill>
                  <a:srgbClr val="000000"/>
                </a:solidFill>
              </a:rPr>
              <a:t>N</a:t>
            </a:r>
          </a:p>
        </p:txBody>
      </p:sp>
      <p:sp>
        <p:nvSpPr>
          <p:cNvPr id="8" name="TextBox 7"/>
          <p:cNvSpPr txBox="1"/>
          <p:nvPr/>
        </p:nvSpPr>
        <p:spPr>
          <a:xfrm>
            <a:off x="1524001" y="2690229"/>
            <a:ext cx="1120775" cy="600164"/>
          </a:xfrm>
          <a:prstGeom prst="rect">
            <a:avLst/>
          </a:prstGeom>
          <a:solidFill>
            <a:srgbClr val="FFFFFF"/>
          </a:solidFill>
        </p:spPr>
        <p:txBody>
          <a:bodyPr wrap="square" rtlCol="0">
            <a:spAutoFit/>
          </a:bodyPr>
          <a:lstStyle/>
          <a:p>
            <a:pPr algn="ctr"/>
            <a:r>
              <a:rPr lang="en-US" sz="1100" b="1" dirty="0" smtClean="0">
                <a:solidFill>
                  <a:srgbClr val="000000"/>
                </a:solidFill>
              </a:rPr>
              <a:t>US-sourced</a:t>
            </a:r>
          </a:p>
          <a:p>
            <a:pPr algn="ctr"/>
            <a:r>
              <a:rPr lang="en-US" sz="1100" b="1" dirty="0" smtClean="0">
                <a:solidFill>
                  <a:srgbClr val="000000"/>
                </a:solidFill>
              </a:rPr>
              <a:t>Herceptin</a:t>
            </a:r>
          </a:p>
          <a:p>
            <a:pPr algn="ctr"/>
            <a:r>
              <a:rPr lang="en-US" sz="1100" b="1" dirty="0" smtClean="0">
                <a:solidFill>
                  <a:srgbClr val="000000"/>
                </a:solidFill>
              </a:rPr>
              <a:t>N = 35</a:t>
            </a:r>
            <a:endParaRPr lang="en-US" sz="1100" b="1" dirty="0">
              <a:solidFill>
                <a:srgbClr val="000000"/>
              </a:solidFill>
            </a:endParaRPr>
          </a:p>
        </p:txBody>
      </p:sp>
      <p:sp>
        <p:nvSpPr>
          <p:cNvPr id="9" name="TextBox 8"/>
          <p:cNvSpPr txBox="1"/>
          <p:nvPr/>
        </p:nvSpPr>
        <p:spPr>
          <a:xfrm>
            <a:off x="1524000" y="3452830"/>
            <a:ext cx="1120775" cy="600164"/>
          </a:xfrm>
          <a:prstGeom prst="rect">
            <a:avLst/>
          </a:prstGeom>
          <a:solidFill>
            <a:srgbClr val="FFFFFF"/>
          </a:solidFill>
        </p:spPr>
        <p:txBody>
          <a:bodyPr wrap="square" rtlCol="0">
            <a:spAutoFit/>
          </a:bodyPr>
          <a:lstStyle/>
          <a:p>
            <a:pPr algn="ctr"/>
            <a:r>
              <a:rPr lang="en-US" sz="1100" b="1" dirty="0" smtClean="0">
                <a:solidFill>
                  <a:srgbClr val="000000"/>
                </a:solidFill>
              </a:rPr>
              <a:t>EU-sourced</a:t>
            </a:r>
          </a:p>
          <a:p>
            <a:pPr algn="ctr"/>
            <a:r>
              <a:rPr lang="en-US" sz="1100" b="1" dirty="0" smtClean="0">
                <a:solidFill>
                  <a:srgbClr val="000000"/>
                </a:solidFill>
              </a:rPr>
              <a:t>Herceptin</a:t>
            </a:r>
          </a:p>
          <a:p>
            <a:pPr algn="ctr"/>
            <a:r>
              <a:rPr lang="en-US" sz="1100" b="1" dirty="0" smtClean="0">
                <a:solidFill>
                  <a:srgbClr val="000000"/>
                </a:solidFill>
              </a:rPr>
              <a:t>N = 35</a:t>
            </a:r>
            <a:endParaRPr lang="en-US" sz="1100" b="1" dirty="0">
              <a:solidFill>
                <a:srgbClr val="000000"/>
              </a:solidFill>
            </a:endParaRPr>
          </a:p>
        </p:txBody>
      </p:sp>
      <p:sp>
        <p:nvSpPr>
          <p:cNvPr id="10" name="TextBox 9"/>
          <p:cNvSpPr txBox="1"/>
          <p:nvPr/>
        </p:nvSpPr>
        <p:spPr>
          <a:xfrm>
            <a:off x="1534887" y="4214229"/>
            <a:ext cx="1120775" cy="600164"/>
          </a:xfrm>
          <a:prstGeom prst="rect">
            <a:avLst/>
          </a:prstGeom>
          <a:solidFill>
            <a:srgbClr val="FFFFFF"/>
          </a:solidFill>
        </p:spPr>
        <p:txBody>
          <a:bodyPr wrap="square" rtlCol="0">
            <a:spAutoFit/>
          </a:bodyPr>
          <a:lstStyle/>
          <a:p>
            <a:pPr algn="ctr"/>
            <a:r>
              <a:rPr lang="en-US" sz="500" b="1" dirty="0" smtClean="0">
                <a:solidFill>
                  <a:srgbClr val="000000"/>
                </a:solidFill>
              </a:rPr>
              <a:t/>
            </a:r>
            <a:br>
              <a:rPr lang="en-US" sz="500" b="1" dirty="0" smtClean="0">
                <a:solidFill>
                  <a:srgbClr val="000000"/>
                </a:solidFill>
              </a:rPr>
            </a:br>
            <a:r>
              <a:rPr lang="en-US" sz="1100" b="1" dirty="0" smtClean="0">
                <a:solidFill>
                  <a:srgbClr val="000000"/>
                </a:solidFill>
              </a:rPr>
              <a:t>PF-05280014</a:t>
            </a:r>
          </a:p>
          <a:p>
            <a:pPr algn="ctr"/>
            <a:r>
              <a:rPr lang="en-US" sz="1100" b="1" dirty="0" smtClean="0">
                <a:solidFill>
                  <a:srgbClr val="000000"/>
                </a:solidFill>
              </a:rPr>
              <a:t>N = 35</a:t>
            </a:r>
          </a:p>
          <a:p>
            <a:pPr algn="ctr"/>
            <a:endParaRPr lang="en-US" sz="500" b="1" dirty="0">
              <a:solidFill>
                <a:srgbClr val="000000"/>
              </a:solidFill>
            </a:endParaRPr>
          </a:p>
        </p:txBody>
      </p:sp>
      <p:sp>
        <p:nvSpPr>
          <p:cNvPr id="11" name="TextBox 10"/>
          <p:cNvSpPr txBox="1"/>
          <p:nvPr/>
        </p:nvSpPr>
        <p:spPr>
          <a:xfrm>
            <a:off x="3235236" y="3461665"/>
            <a:ext cx="1219200" cy="600164"/>
          </a:xfrm>
          <a:prstGeom prst="rect">
            <a:avLst/>
          </a:prstGeom>
          <a:solidFill>
            <a:srgbClr val="FFFFFF"/>
          </a:solidFill>
        </p:spPr>
        <p:txBody>
          <a:bodyPr wrap="square" rtlCol="0">
            <a:spAutoFit/>
          </a:bodyPr>
          <a:lstStyle/>
          <a:p>
            <a:pPr algn="ctr"/>
            <a:r>
              <a:rPr lang="en-US" sz="1100" b="1" dirty="0" smtClean="0">
                <a:solidFill>
                  <a:srgbClr val="000000"/>
                </a:solidFill>
              </a:rPr>
              <a:t>Day 1</a:t>
            </a:r>
          </a:p>
          <a:p>
            <a:pPr algn="ctr"/>
            <a:r>
              <a:rPr lang="en-US" sz="1100" b="1" dirty="0" smtClean="0">
                <a:solidFill>
                  <a:srgbClr val="000000"/>
                </a:solidFill>
              </a:rPr>
              <a:t>Study drug administration</a:t>
            </a:r>
            <a:endParaRPr lang="en-US" sz="1100" b="1" dirty="0">
              <a:solidFill>
                <a:srgbClr val="000000"/>
              </a:solidFill>
            </a:endParaRPr>
          </a:p>
        </p:txBody>
      </p:sp>
      <p:sp>
        <p:nvSpPr>
          <p:cNvPr id="12" name="TextBox 11"/>
          <p:cNvSpPr txBox="1"/>
          <p:nvPr/>
        </p:nvSpPr>
        <p:spPr>
          <a:xfrm>
            <a:off x="4478382" y="3455735"/>
            <a:ext cx="1219200" cy="600164"/>
          </a:xfrm>
          <a:prstGeom prst="rect">
            <a:avLst/>
          </a:prstGeom>
          <a:solidFill>
            <a:srgbClr val="FFFFFF"/>
          </a:solidFill>
        </p:spPr>
        <p:txBody>
          <a:bodyPr wrap="square" rtlCol="0">
            <a:spAutoFit/>
          </a:bodyPr>
          <a:lstStyle/>
          <a:p>
            <a:pPr algn="ctr"/>
            <a:r>
              <a:rPr lang="en-US" sz="1100" b="1" dirty="0" smtClean="0">
                <a:solidFill>
                  <a:srgbClr val="000000"/>
                </a:solidFill>
              </a:rPr>
              <a:t>Day 2</a:t>
            </a:r>
          </a:p>
          <a:p>
            <a:pPr algn="ctr"/>
            <a:r>
              <a:rPr lang="en-US" sz="1100" b="1" dirty="0" smtClean="0">
                <a:solidFill>
                  <a:srgbClr val="000000"/>
                </a:solidFill>
              </a:rPr>
              <a:t>Discharge from unit</a:t>
            </a:r>
            <a:endParaRPr lang="en-US" sz="1100" b="1" dirty="0">
              <a:solidFill>
                <a:srgbClr val="000000"/>
              </a:solidFill>
            </a:endParaRPr>
          </a:p>
        </p:txBody>
      </p:sp>
      <p:sp>
        <p:nvSpPr>
          <p:cNvPr id="13" name="TextBox 12"/>
          <p:cNvSpPr txBox="1"/>
          <p:nvPr/>
        </p:nvSpPr>
        <p:spPr>
          <a:xfrm>
            <a:off x="5749836" y="3546303"/>
            <a:ext cx="2497182" cy="430887"/>
          </a:xfrm>
          <a:prstGeom prst="rect">
            <a:avLst/>
          </a:prstGeom>
          <a:solidFill>
            <a:srgbClr val="FFFFFF"/>
          </a:solidFill>
        </p:spPr>
        <p:txBody>
          <a:bodyPr wrap="square" rtlCol="0">
            <a:spAutoFit/>
          </a:bodyPr>
          <a:lstStyle/>
          <a:p>
            <a:pPr algn="ctr"/>
            <a:r>
              <a:rPr lang="en-US" sz="1100" b="1" dirty="0" smtClean="0">
                <a:solidFill>
                  <a:srgbClr val="000000"/>
                </a:solidFill>
              </a:rPr>
              <a:t>Visit days</a:t>
            </a:r>
          </a:p>
          <a:p>
            <a:pPr algn="ctr"/>
            <a:r>
              <a:rPr lang="en-US" sz="1100" b="1" dirty="0" smtClean="0">
                <a:solidFill>
                  <a:srgbClr val="000000"/>
                </a:solidFill>
              </a:rPr>
              <a:t>15, 22, 29, 43, 71</a:t>
            </a:r>
            <a:endParaRPr lang="en-US" sz="1100" b="1" dirty="0">
              <a:solidFill>
                <a:srgbClr val="000000"/>
              </a:solidFill>
            </a:endParaRPr>
          </a:p>
        </p:txBody>
      </p:sp>
      <p:sp>
        <p:nvSpPr>
          <p:cNvPr id="6" name="Right Arrow 5"/>
          <p:cNvSpPr/>
          <p:nvPr/>
        </p:nvSpPr>
        <p:spPr>
          <a:xfrm>
            <a:off x="3287490" y="4214229"/>
            <a:ext cx="5504688" cy="178120"/>
          </a:xfrm>
          <a:prstGeom prst="rightArrow">
            <a:avLst/>
          </a:prstGeom>
          <a:solidFill>
            <a:srgbClr val="005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 name="Rectangle 19"/>
          <p:cNvSpPr/>
          <p:nvPr/>
        </p:nvSpPr>
        <p:spPr>
          <a:xfrm>
            <a:off x="3287490" y="4460964"/>
            <a:ext cx="5504688" cy="304800"/>
          </a:xfrm>
          <a:prstGeom prst="rect">
            <a:avLst/>
          </a:prstGeom>
          <a:solidFill>
            <a:srgbClr val="005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TextBox 17"/>
          <p:cNvSpPr txBox="1"/>
          <p:nvPr/>
        </p:nvSpPr>
        <p:spPr>
          <a:xfrm>
            <a:off x="4953000" y="4460964"/>
            <a:ext cx="4038600" cy="276999"/>
          </a:xfrm>
          <a:prstGeom prst="rect">
            <a:avLst/>
          </a:prstGeom>
          <a:noFill/>
        </p:spPr>
        <p:txBody>
          <a:bodyPr wrap="square" rtlCol="0">
            <a:spAutoFit/>
          </a:bodyPr>
          <a:lstStyle/>
          <a:p>
            <a:r>
              <a:rPr lang="en-US" sz="1200" b="1" dirty="0" smtClean="0">
                <a:solidFill>
                  <a:srgbClr val="FFFFFF"/>
                </a:solidFill>
              </a:rPr>
              <a:t>PK</a:t>
            </a:r>
            <a:r>
              <a:rPr lang="en-US" sz="1200" dirty="0" smtClean="0">
                <a:solidFill>
                  <a:srgbClr val="FFFFFF"/>
                </a:solidFill>
              </a:rPr>
              <a:t> and </a:t>
            </a:r>
            <a:r>
              <a:rPr lang="en-US" sz="1200" b="1" dirty="0" smtClean="0">
                <a:solidFill>
                  <a:srgbClr val="FFFFFF"/>
                </a:solidFill>
              </a:rPr>
              <a:t>ADA</a:t>
            </a:r>
            <a:r>
              <a:rPr lang="en-US" sz="1200" dirty="0" smtClean="0">
                <a:solidFill>
                  <a:srgbClr val="FFFFFF"/>
                </a:solidFill>
              </a:rPr>
              <a:t> Sample Collection</a:t>
            </a:r>
            <a:endParaRPr lang="en-US" sz="1200" dirty="0">
              <a:solidFill>
                <a:srgbClr val="FFFFFF"/>
              </a:solidFill>
            </a:endParaRPr>
          </a:p>
        </p:txBody>
      </p:sp>
      <p:sp>
        <p:nvSpPr>
          <p:cNvPr id="22" name="Rectangle 21"/>
          <p:cNvSpPr/>
          <p:nvPr/>
        </p:nvSpPr>
        <p:spPr>
          <a:xfrm>
            <a:off x="3217817" y="4918164"/>
            <a:ext cx="5577837" cy="527798"/>
          </a:xfrm>
          <a:prstGeom prst="rect">
            <a:avLst/>
          </a:prstGeom>
          <a:solidFill>
            <a:srgbClr val="005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 name="TextBox 20"/>
          <p:cNvSpPr txBox="1"/>
          <p:nvPr/>
        </p:nvSpPr>
        <p:spPr>
          <a:xfrm>
            <a:off x="2312127" y="4979127"/>
            <a:ext cx="919845" cy="424732"/>
          </a:xfrm>
          <a:prstGeom prst="rect">
            <a:avLst/>
          </a:prstGeom>
          <a:noFill/>
        </p:spPr>
        <p:txBody>
          <a:bodyPr wrap="square" rtlCol="0">
            <a:spAutoFit/>
          </a:bodyPr>
          <a:lstStyle/>
          <a:p>
            <a:pPr>
              <a:lnSpc>
                <a:spcPct val="90000"/>
              </a:lnSpc>
            </a:pPr>
            <a:r>
              <a:rPr lang="en-US" sz="1200" b="1" dirty="0" smtClean="0">
                <a:solidFill>
                  <a:srgbClr val="FFFF00"/>
                </a:solidFill>
              </a:rPr>
              <a:t>Time (</a:t>
            </a:r>
            <a:r>
              <a:rPr lang="en-US" sz="1200" b="1" dirty="0" err="1" smtClean="0">
                <a:solidFill>
                  <a:srgbClr val="FFFF00"/>
                </a:solidFill>
              </a:rPr>
              <a:t>hr</a:t>
            </a:r>
            <a:r>
              <a:rPr lang="en-US" sz="1200" b="1" dirty="0" smtClean="0">
                <a:solidFill>
                  <a:srgbClr val="FFFF00"/>
                </a:solidFill>
              </a:rPr>
              <a:t>) </a:t>
            </a:r>
            <a:br>
              <a:rPr lang="en-US" sz="1200" b="1" dirty="0" smtClean="0">
                <a:solidFill>
                  <a:srgbClr val="FFFF00"/>
                </a:solidFill>
              </a:rPr>
            </a:br>
            <a:r>
              <a:rPr lang="en-US" sz="1200" b="1" dirty="0" smtClean="0">
                <a:solidFill>
                  <a:srgbClr val="FFFF00"/>
                </a:solidFill>
              </a:rPr>
              <a:t>post-dose</a:t>
            </a:r>
            <a:endParaRPr lang="en-US" sz="1200" b="1" dirty="0">
              <a:solidFill>
                <a:srgbClr val="FFFF00"/>
              </a:solidFill>
            </a:endParaRPr>
          </a:p>
        </p:txBody>
      </p:sp>
      <p:sp>
        <p:nvSpPr>
          <p:cNvPr id="24" name="TextBox 23"/>
          <p:cNvSpPr txBox="1"/>
          <p:nvPr/>
        </p:nvSpPr>
        <p:spPr>
          <a:xfrm>
            <a:off x="1052649" y="2303418"/>
            <a:ext cx="1587772" cy="286232"/>
          </a:xfrm>
          <a:prstGeom prst="rect">
            <a:avLst/>
          </a:prstGeom>
          <a:noFill/>
        </p:spPr>
        <p:txBody>
          <a:bodyPr wrap="square" rtlCol="0">
            <a:spAutoFit/>
          </a:bodyPr>
          <a:lstStyle/>
          <a:p>
            <a:pPr algn="ctr">
              <a:lnSpc>
                <a:spcPct val="90000"/>
              </a:lnSpc>
            </a:pPr>
            <a:r>
              <a:rPr lang="en-US" sz="1400" b="1" dirty="0" smtClean="0">
                <a:solidFill>
                  <a:srgbClr val="FFFF00"/>
                </a:solidFill>
              </a:rPr>
              <a:t>Day 0</a:t>
            </a:r>
            <a:endParaRPr lang="en-US" sz="1400" b="1" dirty="0">
              <a:solidFill>
                <a:srgbClr val="FFFF00"/>
              </a:solidFill>
            </a:endParaRPr>
          </a:p>
        </p:txBody>
      </p:sp>
      <p:sp>
        <p:nvSpPr>
          <p:cNvPr id="25" name="TextBox 24"/>
          <p:cNvSpPr txBox="1"/>
          <p:nvPr/>
        </p:nvSpPr>
        <p:spPr>
          <a:xfrm>
            <a:off x="3733800" y="2316510"/>
            <a:ext cx="1587772" cy="286232"/>
          </a:xfrm>
          <a:prstGeom prst="rect">
            <a:avLst/>
          </a:prstGeom>
          <a:noFill/>
        </p:spPr>
        <p:txBody>
          <a:bodyPr wrap="square" rtlCol="0">
            <a:spAutoFit/>
          </a:bodyPr>
          <a:lstStyle/>
          <a:p>
            <a:pPr algn="ctr">
              <a:lnSpc>
                <a:spcPct val="90000"/>
              </a:lnSpc>
            </a:pPr>
            <a:r>
              <a:rPr lang="en-US" sz="1400" b="1" dirty="0" smtClean="0">
                <a:solidFill>
                  <a:srgbClr val="FFFF00"/>
                </a:solidFill>
              </a:rPr>
              <a:t>Days 1-8</a:t>
            </a:r>
            <a:endParaRPr lang="en-US" sz="1400" b="1" dirty="0">
              <a:solidFill>
                <a:srgbClr val="FFFF00"/>
              </a:solidFill>
            </a:endParaRPr>
          </a:p>
        </p:txBody>
      </p:sp>
      <p:sp>
        <p:nvSpPr>
          <p:cNvPr id="26" name="TextBox 25"/>
          <p:cNvSpPr txBox="1"/>
          <p:nvPr/>
        </p:nvSpPr>
        <p:spPr>
          <a:xfrm>
            <a:off x="6204541" y="2312127"/>
            <a:ext cx="1587772" cy="286232"/>
          </a:xfrm>
          <a:prstGeom prst="rect">
            <a:avLst/>
          </a:prstGeom>
          <a:noFill/>
        </p:spPr>
        <p:txBody>
          <a:bodyPr wrap="square" rtlCol="0">
            <a:spAutoFit/>
          </a:bodyPr>
          <a:lstStyle/>
          <a:p>
            <a:pPr algn="ctr">
              <a:lnSpc>
                <a:spcPct val="90000"/>
              </a:lnSpc>
            </a:pPr>
            <a:r>
              <a:rPr lang="en-US" sz="1400" b="1" dirty="0" smtClean="0">
                <a:solidFill>
                  <a:srgbClr val="FFFF00"/>
                </a:solidFill>
              </a:rPr>
              <a:t>Days 9-71</a:t>
            </a:r>
            <a:endParaRPr lang="en-US" sz="1400" b="1" dirty="0">
              <a:solidFill>
                <a:srgbClr val="FFFF00"/>
              </a:solidFill>
            </a:endParaRPr>
          </a:p>
        </p:txBody>
      </p:sp>
      <p:sp>
        <p:nvSpPr>
          <p:cNvPr id="23" name="TextBox 22"/>
          <p:cNvSpPr txBox="1"/>
          <p:nvPr/>
        </p:nvSpPr>
        <p:spPr>
          <a:xfrm>
            <a:off x="3200400" y="4976743"/>
            <a:ext cx="644436" cy="384721"/>
          </a:xfrm>
          <a:prstGeom prst="rect">
            <a:avLst/>
          </a:prstGeom>
          <a:noFill/>
        </p:spPr>
        <p:txBody>
          <a:bodyPr wrap="square" rtlCol="0">
            <a:spAutoFit/>
          </a:bodyPr>
          <a:lstStyle/>
          <a:p>
            <a:pPr algn="ctr"/>
            <a:r>
              <a:rPr lang="en-US" sz="1000" b="1" dirty="0" smtClean="0">
                <a:solidFill>
                  <a:srgbClr val="FFFFFF"/>
                </a:solidFill>
              </a:rPr>
              <a:t>Day 1</a:t>
            </a:r>
          </a:p>
          <a:p>
            <a:pPr algn="ctr"/>
            <a:r>
              <a:rPr lang="en-US" sz="900" b="1" dirty="0" smtClean="0">
                <a:solidFill>
                  <a:srgbClr val="FFFFFF"/>
                </a:solidFill>
              </a:rPr>
              <a:t>0,1,5,3,8</a:t>
            </a:r>
            <a:endParaRPr lang="en-US" sz="900" b="1" dirty="0">
              <a:solidFill>
                <a:srgbClr val="FFFFFF"/>
              </a:solidFill>
            </a:endParaRPr>
          </a:p>
        </p:txBody>
      </p:sp>
      <p:cxnSp>
        <p:nvCxnSpPr>
          <p:cNvPr id="28" name="Straight Connector 27"/>
          <p:cNvCxnSpPr/>
          <p:nvPr/>
        </p:nvCxnSpPr>
        <p:spPr>
          <a:xfrm>
            <a:off x="3531327" y="4920381"/>
            <a:ext cx="0" cy="1188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029891" y="4917107"/>
            <a:ext cx="0" cy="1188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502328" y="4922542"/>
            <a:ext cx="0" cy="1188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983474" y="4919268"/>
            <a:ext cx="0" cy="1188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473329" y="4915994"/>
            <a:ext cx="0" cy="1188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011091" y="4921429"/>
            <a:ext cx="0" cy="1188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492237" y="4918155"/>
            <a:ext cx="0" cy="1188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973398" y="4917107"/>
            <a:ext cx="0" cy="1188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445850" y="4916059"/>
            <a:ext cx="0" cy="1188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935720" y="4923720"/>
            <a:ext cx="0" cy="1188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534400" y="4922672"/>
            <a:ext cx="0" cy="1188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707673" y="4976481"/>
            <a:ext cx="644436" cy="384721"/>
          </a:xfrm>
          <a:prstGeom prst="rect">
            <a:avLst/>
          </a:prstGeom>
          <a:noFill/>
        </p:spPr>
        <p:txBody>
          <a:bodyPr wrap="square" rtlCol="0">
            <a:spAutoFit/>
          </a:bodyPr>
          <a:lstStyle/>
          <a:p>
            <a:pPr algn="ctr"/>
            <a:r>
              <a:rPr lang="en-US" sz="1000" b="1" dirty="0" smtClean="0">
                <a:solidFill>
                  <a:srgbClr val="FFFFFF"/>
                </a:solidFill>
              </a:rPr>
              <a:t>Day 2</a:t>
            </a:r>
          </a:p>
          <a:p>
            <a:pPr algn="ctr"/>
            <a:r>
              <a:rPr lang="en-US" sz="900" b="1" dirty="0" smtClean="0">
                <a:solidFill>
                  <a:srgbClr val="FFFFFF"/>
                </a:solidFill>
              </a:rPr>
              <a:t>24</a:t>
            </a:r>
            <a:endParaRPr lang="en-US" sz="900" b="1" dirty="0">
              <a:solidFill>
                <a:srgbClr val="FFFFFF"/>
              </a:solidFill>
            </a:endParaRPr>
          </a:p>
        </p:txBody>
      </p:sp>
      <p:sp>
        <p:nvSpPr>
          <p:cNvPr id="41" name="TextBox 40"/>
          <p:cNvSpPr txBox="1"/>
          <p:nvPr/>
        </p:nvSpPr>
        <p:spPr>
          <a:xfrm>
            <a:off x="4191000" y="4981934"/>
            <a:ext cx="644436" cy="384721"/>
          </a:xfrm>
          <a:prstGeom prst="rect">
            <a:avLst/>
          </a:prstGeom>
          <a:noFill/>
        </p:spPr>
        <p:txBody>
          <a:bodyPr wrap="square" rtlCol="0">
            <a:spAutoFit/>
          </a:bodyPr>
          <a:lstStyle/>
          <a:p>
            <a:pPr algn="ctr"/>
            <a:r>
              <a:rPr lang="en-US" sz="1000" b="1" dirty="0" smtClean="0">
                <a:solidFill>
                  <a:srgbClr val="FFFFFF"/>
                </a:solidFill>
              </a:rPr>
              <a:t>Day 3</a:t>
            </a:r>
          </a:p>
          <a:p>
            <a:pPr algn="ctr"/>
            <a:r>
              <a:rPr lang="en-US" sz="900" b="1" dirty="0" smtClean="0">
                <a:solidFill>
                  <a:srgbClr val="FFFFFF"/>
                </a:solidFill>
              </a:rPr>
              <a:t>48</a:t>
            </a:r>
            <a:endParaRPr lang="en-US" sz="900" b="1" dirty="0">
              <a:solidFill>
                <a:srgbClr val="FFFFFF"/>
              </a:solidFill>
            </a:endParaRPr>
          </a:p>
        </p:txBody>
      </p:sp>
      <p:sp>
        <p:nvSpPr>
          <p:cNvPr id="42" name="TextBox 41"/>
          <p:cNvSpPr txBox="1"/>
          <p:nvPr/>
        </p:nvSpPr>
        <p:spPr>
          <a:xfrm>
            <a:off x="4656909" y="4981934"/>
            <a:ext cx="644436" cy="384721"/>
          </a:xfrm>
          <a:prstGeom prst="rect">
            <a:avLst/>
          </a:prstGeom>
          <a:noFill/>
        </p:spPr>
        <p:txBody>
          <a:bodyPr wrap="square" rtlCol="0">
            <a:spAutoFit/>
          </a:bodyPr>
          <a:lstStyle/>
          <a:p>
            <a:pPr algn="ctr"/>
            <a:r>
              <a:rPr lang="en-US" sz="1000" b="1" dirty="0" smtClean="0">
                <a:solidFill>
                  <a:srgbClr val="FFFFFF"/>
                </a:solidFill>
              </a:rPr>
              <a:t>Day 5</a:t>
            </a:r>
          </a:p>
          <a:p>
            <a:pPr algn="ctr"/>
            <a:r>
              <a:rPr lang="en-US" sz="900" b="1" dirty="0" smtClean="0">
                <a:solidFill>
                  <a:srgbClr val="FFFFFF"/>
                </a:solidFill>
              </a:rPr>
              <a:t>96</a:t>
            </a:r>
            <a:endParaRPr lang="en-US" sz="900" b="1" dirty="0">
              <a:solidFill>
                <a:srgbClr val="FFFFFF"/>
              </a:solidFill>
            </a:endParaRPr>
          </a:p>
        </p:txBody>
      </p:sp>
      <p:sp>
        <p:nvSpPr>
          <p:cNvPr id="43" name="TextBox 42"/>
          <p:cNvSpPr txBox="1"/>
          <p:nvPr/>
        </p:nvSpPr>
        <p:spPr>
          <a:xfrm>
            <a:off x="5146764" y="4973225"/>
            <a:ext cx="644436" cy="384721"/>
          </a:xfrm>
          <a:prstGeom prst="rect">
            <a:avLst/>
          </a:prstGeom>
          <a:noFill/>
        </p:spPr>
        <p:txBody>
          <a:bodyPr wrap="square" rtlCol="0">
            <a:spAutoFit/>
          </a:bodyPr>
          <a:lstStyle/>
          <a:p>
            <a:pPr algn="ctr"/>
            <a:r>
              <a:rPr lang="en-US" sz="1000" b="1" dirty="0" smtClean="0">
                <a:solidFill>
                  <a:srgbClr val="FFFFFF"/>
                </a:solidFill>
              </a:rPr>
              <a:t>Day 8</a:t>
            </a:r>
          </a:p>
          <a:p>
            <a:pPr algn="ctr"/>
            <a:r>
              <a:rPr lang="en-US" sz="900" b="1" dirty="0" smtClean="0">
                <a:solidFill>
                  <a:srgbClr val="FFFFFF"/>
                </a:solidFill>
              </a:rPr>
              <a:t>166</a:t>
            </a:r>
            <a:endParaRPr lang="en-US" sz="900" b="1" dirty="0">
              <a:solidFill>
                <a:srgbClr val="FFFFFF"/>
              </a:solidFill>
            </a:endParaRPr>
          </a:p>
        </p:txBody>
      </p:sp>
      <p:sp>
        <p:nvSpPr>
          <p:cNvPr id="44" name="TextBox 43"/>
          <p:cNvSpPr txBox="1"/>
          <p:nvPr/>
        </p:nvSpPr>
        <p:spPr>
          <a:xfrm>
            <a:off x="5684517" y="4972810"/>
            <a:ext cx="644436" cy="384721"/>
          </a:xfrm>
          <a:prstGeom prst="rect">
            <a:avLst/>
          </a:prstGeom>
          <a:noFill/>
        </p:spPr>
        <p:txBody>
          <a:bodyPr wrap="square" rtlCol="0">
            <a:spAutoFit/>
          </a:bodyPr>
          <a:lstStyle/>
          <a:p>
            <a:pPr algn="ctr"/>
            <a:r>
              <a:rPr lang="en-US" sz="1000" b="1" dirty="0" smtClean="0">
                <a:solidFill>
                  <a:srgbClr val="FFFFFF"/>
                </a:solidFill>
              </a:rPr>
              <a:t>Day 15</a:t>
            </a:r>
          </a:p>
          <a:p>
            <a:pPr algn="ctr"/>
            <a:r>
              <a:rPr lang="en-US" sz="900" b="1" dirty="0" smtClean="0">
                <a:solidFill>
                  <a:srgbClr val="FFFFFF"/>
                </a:solidFill>
              </a:rPr>
              <a:t>336</a:t>
            </a:r>
            <a:endParaRPr lang="en-US" sz="900" b="1" dirty="0">
              <a:solidFill>
                <a:srgbClr val="FFFFFF"/>
              </a:solidFill>
            </a:endParaRPr>
          </a:p>
        </p:txBody>
      </p:sp>
      <p:sp>
        <p:nvSpPr>
          <p:cNvPr id="45" name="TextBox 44"/>
          <p:cNvSpPr txBox="1"/>
          <p:nvPr/>
        </p:nvSpPr>
        <p:spPr>
          <a:xfrm>
            <a:off x="6170019" y="4968050"/>
            <a:ext cx="644436" cy="384721"/>
          </a:xfrm>
          <a:prstGeom prst="rect">
            <a:avLst/>
          </a:prstGeom>
          <a:noFill/>
        </p:spPr>
        <p:txBody>
          <a:bodyPr wrap="square" rtlCol="0">
            <a:spAutoFit/>
          </a:bodyPr>
          <a:lstStyle/>
          <a:p>
            <a:pPr algn="ctr"/>
            <a:r>
              <a:rPr lang="en-US" sz="1000" b="1" dirty="0" smtClean="0">
                <a:solidFill>
                  <a:srgbClr val="FFFFFF"/>
                </a:solidFill>
              </a:rPr>
              <a:t>Day 22</a:t>
            </a:r>
          </a:p>
          <a:p>
            <a:pPr algn="ctr"/>
            <a:r>
              <a:rPr lang="en-US" sz="900" b="1" dirty="0" smtClean="0">
                <a:solidFill>
                  <a:srgbClr val="FFFFFF"/>
                </a:solidFill>
              </a:rPr>
              <a:t>504</a:t>
            </a:r>
            <a:endParaRPr lang="en-US" sz="900" b="1" dirty="0">
              <a:solidFill>
                <a:srgbClr val="FFFFFF"/>
              </a:solidFill>
            </a:endParaRPr>
          </a:p>
        </p:txBody>
      </p:sp>
      <p:sp>
        <p:nvSpPr>
          <p:cNvPr id="46" name="TextBox 45"/>
          <p:cNvSpPr txBox="1"/>
          <p:nvPr/>
        </p:nvSpPr>
        <p:spPr>
          <a:xfrm>
            <a:off x="6655527" y="4968050"/>
            <a:ext cx="644436" cy="384721"/>
          </a:xfrm>
          <a:prstGeom prst="rect">
            <a:avLst/>
          </a:prstGeom>
          <a:noFill/>
        </p:spPr>
        <p:txBody>
          <a:bodyPr wrap="square" rtlCol="0">
            <a:spAutoFit/>
          </a:bodyPr>
          <a:lstStyle/>
          <a:p>
            <a:pPr algn="ctr"/>
            <a:r>
              <a:rPr lang="en-US" sz="1000" b="1" dirty="0" smtClean="0">
                <a:solidFill>
                  <a:srgbClr val="FFFFFF"/>
                </a:solidFill>
              </a:rPr>
              <a:t>Day 29</a:t>
            </a:r>
          </a:p>
          <a:p>
            <a:pPr algn="ctr"/>
            <a:r>
              <a:rPr lang="en-US" sz="900" b="1" dirty="0" smtClean="0">
                <a:solidFill>
                  <a:srgbClr val="FFFFFF"/>
                </a:solidFill>
              </a:rPr>
              <a:t>672</a:t>
            </a:r>
            <a:endParaRPr lang="en-US" sz="900" b="1" dirty="0">
              <a:solidFill>
                <a:srgbClr val="FFFFFF"/>
              </a:solidFill>
            </a:endParaRPr>
          </a:p>
        </p:txBody>
      </p:sp>
      <p:sp>
        <p:nvSpPr>
          <p:cNvPr id="47" name="TextBox 46"/>
          <p:cNvSpPr txBox="1"/>
          <p:nvPr/>
        </p:nvSpPr>
        <p:spPr>
          <a:xfrm>
            <a:off x="7123632" y="4966506"/>
            <a:ext cx="644436" cy="384721"/>
          </a:xfrm>
          <a:prstGeom prst="rect">
            <a:avLst/>
          </a:prstGeom>
          <a:noFill/>
        </p:spPr>
        <p:txBody>
          <a:bodyPr wrap="square" rtlCol="0">
            <a:spAutoFit/>
          </a:bodyPr>
          <a:lstStyle/>
          <a:p>
            <a:pPr algn="ctr"/>
            <a:r>
              <a:rPr lang="en-US" sz="1000" b="1" dirty="0" smtClean="0">
                <a:solidFill>
                  <a:srgbClr val="FFFFFF"/>
                </a:solidFill>
              </a:rPr>
              <a:t>Day 43</a:t>
            </a:r>
          </a:p>
          <a:p>
            <a:pPr algn="ctr"/>
            <a:r>
              <a:rPr lang="en-US" sz="900" b="1" dirty="0" smtClean="0">
                <a:solidFill>
                  <a:srgbClr val="FFFFFF"/>
                </a:solidFill>
              </a:rPr>
              <a:t>1008</a:t>
            </a:r>
            <a:endParaRPr lang="en-US" sz="900" b="1" dirty="0">
              <a:solidFill>
                <a:srgbClr val="FFFFFF"/>
              </a:solidFill>
            </a:endParaRPr>
          </a:p>
        </p:txBody>
      </p:sp>
      <p:sp>
        <p:nvSpPr>
          <p:cNvPr id="48" name="TextBox 47"/>
          <p:cNvSpPr txBox="1"/>
          <p:nvPr/>
        </p:nvSpPr>
        <p:spPr>
          <a:xfrm>
            <a:off x="7617819" y="4966505"/>
            <a:ext cx="644436" cy="384721"/>
          </a:xfrm>
          <a:prstGeom prst="rect">
            <a:avLst/>
          </a:prstGeom>
          <a:noFill/>
        </p:spPr>
        <p:txBody>
          <a:bodyPr wrap="square" rtlCol="0">
            <a:spAutoFit/>
          </a:bodyPr>
          <a:lstStyle/>
          <a:p>
            <a:pPr algn="ctr"/>
            <a:r>
              <a:rPr lang="en-US" sz="1000" b="1" dirty="0" smtClean="0">
                <a:solidFill>
                  <a:srgbClr val="FFFFFF"/>
                </a:solidFill>
              </a:rPr>
              <a:t>Day 71</a:t>
            </a:r>
          </a:p>
          <a:p>
            <a:pPr algn="ctr"/>
            <a:r>
              <a:rPr lang="en-US" sz="900" b="1" dirty="0" smtClean="0">
                <a:solidFill>
                  <a:srgbClr val="FFFFFF"/>
                </a:solidFill>
              </a:rPr>
              <a:t>1680</a:t>
            </a:r>
            <a:endParaRPr lang="en-US" sz="900" b="1" dirty="0">
              <a:solidFill>
                <a:srgbClr val="FFFFFF"/>
              </a:solidFill>
            </a:endParaRPr>
          </a:p>
        </p:txBody>
      </p:sp>
      <p:sp>
        <p:nvSpPr>
          <p:cNvPr id="49" name="TextBox 48"/>
          <p:cNvSpPr txBox="1"/>
          <p:nvPr/>
        </p:nvSpPr>
        <p:spPr>
          <a:xfrm>
            <a:off x="8068491" y="4961709"/>
            <a:ext cx="829491" cy="507831"/>
          </a:xfrm>
          <a:prstGeom prst="rect">
            <a:avLst/>
          </a:prstGeom>
          <a:noFill/>
        </p:spPr>
        <p:txBody>
          <a:bodyPr wrap="square" rtlCol="0">
            <a:spAutoFit/>
          </a:bodyPr>
          <a:lstStyle/>
          <a:p>
            <a:pPr algn="ctr"/>
            <a:r>
              <a:rPr lang="en-US" sz="900" b="1" dirty="0" smtClean="0">
                <a:solidFill>
                  <a:srgbClr val="FFFFFF"/>
                </a:solidFill>
              </a:rPr>
              <a:t>Extended Follow-Up</a:t>
            </a:r>
          </a:p>
          <a:p>
            <a:pPr algn="ctr"/>
            <a:r>
              <a:rPr lang="en-US" sz="800" b="1" dirty="0" smtClean="0">
                <a:solidFill>
                  <a:srgbClr val="FFFFFF"/>
                </a:solidFill>
              </a:rPr>
              <a:t>Up to 6 </a:t>
            </a:r>
            <a:r>
              <a:rPr lang="en-US" sz="900" b="1" dirty="0" err="1" smtClean="0">
                <a:solidFill>
                  <a:srgbClr val="FFFFFF"/>
                </a:solidFill>
              </a:rPr>
              <a:t>mos</a:t>
            </a:r>
            <a:endParaRPr lang="en-US" sz="800" b="1" dirty="0">
              <a:solidFill>
                <a:srgbClr val="FFFFFF"/>
              </a:solidFill>
            </a:endParaRPr>
          </a:p>
        </p:txBody>
      </p:sp>
    </p:spTree>
    <p:extLst>
      <p:ext uri="{BB962C8B-B14F-4D97-AF65-F5344CB8AC3E}">
        <p14:creationId xmlns:p14="http://schemas.microsoft.com/office/powerpoint/2010/main" val="1300192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TextBox 276"/>
          <p:cNvSpPr txBox="1"/>
          <p:nvPr/>
        </p:nvSpPr>
        <p:spPr>
          <a:xfrm>
            <a:off x="6248400" y="3310631"/>
            <a:ext cx="838200" cy="230832"/>
          </a:xfrm>
          <a:prstGeom prst="rect">
            <a:avLst/>
          </a:prstGeom>
          <a:noFill/>
          <a:ln>
            <a:noFill/>
          </a:ln>
        </p:spPr>
        <p:txBody>
          <a:bodyPr wrap="square" rtlCol="0">
            <a:spAutoFit/>
          </a:bodyPr>
          <a:lstStyle/>
          <a:p>
            <a:r>
              <a:rPr lang="en-US" sz="900" b="1" dirty="0" smtClean="0">
                <a:solidFill>
                  <a:srgbClr val="FFFFFF"/>
                </a:solidFill>
              </a:rPr>
              <a:t>PF  EU  US</a:t>
            </a:r>
            <a:endParaRPr lang="en-US" sz="900" b="1" dirty="0">
              <a:solidFill>
                <a:srgbClr val="FFFFFF"/>
              </a:solidFill>
            </a:endParaRPr>
          </a:p>
        </p:txBody>
      </p:sp>
      <p:sp>
        <p:nvSpPr>
          <p:cNvPr id="2054" name="TextBox 2053"/>
          <p:cNvSpPr txBox="1"/>
          <p:nvPr/>
        </p:nvSpPr>
        <p:spPr>
          <a:xfrm>
            <a:off x="2381250" y="3311370"/>
            <a:ext cx="838200" cy="230832"/>
          </a:xfrm>
          <a:prstGeom prst="rect">
            <a:avLst/>
          </a:prstGeom>
          <a:noFill/>
        </p:spPr>
        <p:txBody>
          <a:bodyPr wrap="square" rtlCol="0">
            <a:spAutoFit/>
          </a:bodyPr>
          <a:lstStyle/>
          <a:p>
            <a:r>
              <a:rPr lang="en-US" sz="900" b="1" dirty="0" smtClean="0">
                <a:solidFill>
                  <a:srgbClr val="FFFFFF"/>
                </a:solidFill>
              </a:rPr>
              <a:t>PF  EU  US</a:t>
            </a:r>
            <a:endParaRPr lang="en-US" sz="900" b="1" dirty="0">
              <a:solidFill>
                <a:srgbClr val="FFFFFF"/>
              </a:solidFill>
            </a:endParaRPr>
          </a:p>
        </p:txBody>
      </p:sp>
      <p:sp>
        <p:nvSpPr>
          <p:cNvPr id="276" name="TextBox 275"/>
          <p:cNvSpPr txBox="1"/>
          <p:nvPr/>
        </p:nvSpPr>
        <p:spPr>
          <a:xfrm>
            <a:off x="4310199" y="3309200"/>
            <a:ext cx="838200" cy="230832"/>
          </a:xfrm>
          <a:prstGeom prst="rect">
            <a:avLst/>
          </a:prstGeom>
          <a:noFill/>
        </p:spPr>
        <p:txBody>
          <a:bodyPr wrap="square" rtlCol="0">
            <a:spAutoFit/>
          </a:bodyPr>
          <a:lstStyle/>
          <a:p>
            <a:r>
              <a:rPr lang="en-US" sz="900" b="1" dirty="0" smtClean="0">
                <a:solidFill>
                  <a:srgbClr val="FFFFFF"/>
                </a:solidFill>
              </a:rPr>
              <a:t>PF  EU  US</a:t>
            </a:r>
            <a:endParaRPr lang="en-US" sz="900" b="1" dirty="0">
              <a:solidFill>
                <a:srgbClr val="FFFFFF"/>
              </a:solidFill>
            </a:endParaRPr>
          </a:p>
        </p:txBody>
      </p:sp>
      <p:sp>
        <p:nvSpPr>
          <p:cNvPr id="299" name="TextBox 298"/>
          <p:cNvSpPr txBox="1"/>
          <p:nvPr/>
        </p:nvSpPr>
        <p:spPr>
          <a:xfrm rot="16200000">
            <a:off x="2061452" y="3112560"/>
            <a:ext cx="413292" cy="210058"/>
          </a:xfrm>
          <a:prstGeom prst="rect">
            <a:avLst/>
          </a:prstGeom>
          <a:noFill/>
        </p:spPr>
        <p:txBody>
          <a:bodyPr wrap="square" rtlCol="0">
            <a:spAutoFit/>
          </a:bodyPr>
          <a:lstStyle/>
          <a:p>
            <a:pPr>
              <a:lnSpc>
                <a:spcPct val="85000"/>
              </a:lnSpc>
            </a:pPr>
            <a:r>
              <a:rPr lang="en-US" sz="900" b="1" dirty="0" smtClean="0">
                <a:solidFill>
                  <a:srgbClr val="FFFFFF"/>
                </a:solidFill>
              </a:rPr>
              <a:t>100</a:t>
            </a:r>
            <a:endParaRPr lang="en-US" sz="900" b="1" dirty="0">
              <a:solidFill>
                <a:srgbClr val="FFFFFF"/>
              </a:solidFill>
            </a:endParaRPr>
          </a:p>
        </p:txBody>
      </p:sp>
      <p:sp>
        <p:nvSpPr>
          <p:cNvPr id="300" name="TextBox 299"/>
          <p:cNvSpPr txBox="1"/>
          <p:nvPr/>
        </p:nvSpPr>
        <p:spPr>
          <a:xfrm rot="16200000">
            <a:off x="2067796" y="2188627"/>
            <a:ext cx="413292" cy="210058"/>
          </a:xfrm>
          <a:prstGeom prst="rect">
            <a:avLst/>
          </a:prstGeom>
          <a:noFill/>
        </p:spPr>
        <p:txBody>
          <a:bodyPr wrap="square" rtlCol="0">
            <a:spAutoFit/>
          </a:bodyPr>
          <a:lstStyle/>
          <a:p>
            <a:pPr>
              <a:lnSpc>
                <a:spcPct val="85000"/>
              </a:lnSpc>
            </a:pPr>
            <a:r>
              <a:rPr lang="en-US" sz="900" b="1" dirty="0">
                <a:solidFill>
                  <a:srgbClr val="FFFFFF"/>
                </a:solidFill>
              </a:rPr>
              <a:t>2</a:t>
            </a:r>
            <a:r>
              <a:rPr lang="en-US" sz="900" b="1" dirty="0" smtClean="0">
                <a:solidFill>
                  <a:srgbClr val="FFFFFF"/>
                </a:solidFill>
              </a:rPr>
              <a:t>00</a:t>
            </a:r>
            <a:endParaRPr lang="en-US" sz="900" b="1" dirty="0">
              <a:solidFill>
                <a:srgbClr val="FFFFFF"/>
              </a:solidFill>
            </a:endParaRPr>
          </a:p>
        </p:txBody>
      </p:sp>
      <p:sp>
        <p:nvSpPr>
          <p:cNvPr id="301" name="TextBox 300"/>
          <p:cNvSpPr txBox="1"/>
          <p:nvPr/>
        </p:nvSpPr>
        <p:spPr>
          <a:xfrm rot="16200000">
            <a:off x="2063731" y="1645201"/>
            <a:ext cx="413292" cy="210058"/>
          </a:xfrm>
          <a:prstGeom prst="rect">
            <a:avLst/>
          </a:prstGeom>
          <a:noFill/>
        </p:spPr>
        <p:txBody>
          <a:bodyPr wrap="square" rtlCol="0">
            <a:spAutoFit/>
          </a:bodyPr>
          <a:lstStyle/>
          <a:p>
            <a:pPr>
              <a:lnSpc>
                <a:spcPct val="85000"/>
              </a:lnSpc>
            </a:pPr>
            <a:r>
              <a:rPr lang="en-US" sz="900" b="1" dirty="0" smtClean="0">
                <a:solidFill>
                  <a:srgbClr val="FFFFFF"/>
                </a:solidFill>
              </a:rPr>
              <a:t>300</a:t>
            </a:r>
            <a:endParaRPr lang="en-US" sz="900" b="1" dirty="0">
              <a:solidFill>
                <a:srgbClr val="FFFFFF"/>
              </a:solidFill>
            </a:endParaRPr>
          </a:p>
        </p:txBody>
      </p:sp>
      <p:sp>
        <p:nvSpPr>
          <p:cNvPr id="302" name="TextBox 301"/>
          <p:cNvSpPr txBox="1"/>
          <p:nvPr/>
        </p:nvSpPr>
        <p:spPr>
          <a:xfrm rot="16200000">
            <a:off x="2063731" y="1271601"/>
            <a:ext cx="413292" cy="210058"/>
          </a:xfrm>
          <a:prstGeom prst="rect">
            <a:avLst/>
          </a:prstGeom>
          <a:noFill/>
        </p:spPr>
        <p:txBody>
          <a:bodyPr wrap="square" rtlCol="0">
            <a:spAutoFit/>
          </a:bodyPr>
          <a:lstStyle/>
          <a:p>
            <a:pPr>
              <a:lnSpc>
                <a:spcPct val="85000"/>
              </a:lnSpc>
            </a:pPr>
            <a:r>
              <a:rPr lang="en-US" sz="900" b="1" dirty="0">
                <a:solidFill>
                  <a:srgbClr val="FFFFFF"/>
                </a:solidFill>
              </a:rPr>
              <a:t>4</a:t>
            </a:r>
            <a:r>
              <a:rPr lang="en-US" sz="900" b="1" dirty="0" smtClean="0">
                <a:solidFill>
                  <a:srgbClr val="FFFFFF"/>
                </a:solidFill>
              </a:rPr>
              <a:t>00</a:t>
            </a:r>
            <a:endParaRPr lang="en-US" sz="900" b="1" dirty="0">
              <a:solidFill>
                <a:srgbClr val="FFFFFF"/>
              </a:solidFill>
            </a:endParaRPr>
          </a:p>
        </p:txBody>
      </p:sp>
      <p:sp>
        <p:nvSpPr>
          <p:cNvPr id="303" name="TextBox 302"/>
          <p:cNvSpPr txBox="1"/>
          <p:nvPr/>
        </p:nvSpPr>
        <p:spPr>
          <a:xfrm rot="16200000">
            <a:off x="3941744" y="3209905"/>
            <a:ext cx="513875" cy="210058"/>
          </a:xfrm>
          <a:prstGeom prst="rect">
            <a:avLst/>
          </a:prstGeom>
          <a:noFill/>
        </p:spPr>
        <p:txBody>
          <a:bodyPr wrap="square" rtlCol="0">
            <a:spAutoFit/>
          </a:bodyPr>
          <a:lstStyle/>
          <a:p>
            <a:pPr>
              <a:lnSpc>
                <a:spcPct val="85000"/>
              </a:lnSpc>
            </a:pPr>
            <a:r>
              <a:rPr lang="en-US" sz="900" b="1" dirty="0" smtClean="0">
                <a:solidFill>
                  <a:srgbClr val="FFFFFF"/>
                </a:solidFill>
              </a:rPr>
              <a:t>20000</a:t>
            </a:r>
            <a:endParaRPr lang="en-US" sz="900" b="1" dirty="0">
              <a:solidFill>
                <a:srgbClr val="FFFFFF"/>
              </a:solidFill>
            </a:endParaRPr>
          </a:p>
        </p:txBody>
      </p:sp>
      <p:sp>
        <p:nvSpPr>
          <p:cNvPr id="304" name="TextBox 303"/>
          <p:cNvSpPr txBox="1"/>
          <p:nvPr/>
        </p:nvSpPr>
        <p:spPr>
          <a:xfrm rot="16200000">
            <a:off x="3941745" y="2533159"/>
            <a:ext cx="513875" cy="210058"/>
          </a:xfrm>
          <a:prstGeom prst="rect">
            <a:avLst/>
          </a:prstGeom>
          <a:noFill/>
        </p:spPr>
        <p:txBody>
          <a:bodyPr wrap="square" rtlCol="0">
            <a:spAutoFit/>
          </a:bodyPr>
          <a:lstStyle/>
          <a:p>
            <a:pPr>
              <a:lnSpc>
                <a:spcPct val="85000"/>
              </a:lnSpc>
            </a:pPr>
            <a:r>
              <a:rPr lang="en-US" sz="900" b="1" dirty="0">
                <a:solidFill>
                  <a:srgbClr val="FFFFFF"/>
                </a:solidFill>
              </a:rPr>
              <a:t>3</a:t>
            </a:r>
            <a:r>
              <a:rPr lang="en-US" sz="900" b="1" dirty="0" smtClean="0">
                <a:solidFill>
                  <a:srgbClr val="FFFFFF"/>
                </a:solidFill>
              </a:rPr>
              <a:t>0000</a:t>
            </a:r>
            <a:endParaRPr lang="en-US" sz="900" b="1" dirty="0">
              <a:solidFill>
                <a:srgbClr val="FFFFFF"/>
              </a:solidFill>
            </a:endParaRPr>
          </a:p>
        </p:txBody>
      </p:sp>
      <p:sp>
        <p:nvSpPr>
          <p:cNvPr id="305" name="TextBox 304"/>
          <p:cNvSpPr txBox="1"/>
          <p:nvPr/>
        </p:nvSpPr>
        <p:spPr>
          <a:xfrm rot="16200000">
            <a:off x="3941752" y="2033085"/>
            <a:ext cx="513875" cy="210058"/>
          </a:xfrm>
          <a:prstGeom prst="rect">
            <a:avLst/>
          </a:prstGeom>
          <a:noFill/>
        </p:spPr>
        <p:txBody>
          <a:bodyPr wrap="square" rtlCol="0">
            <a:spAutoFit/>
          </a:bodyPr>
          <a:lstStyle/>
          <a:p>
            <a:pPr>
              <a:lnSpc>
                <a:spcPct val="85000"/>
              </a:lnSpc>
            </a:pPr>
            <a:r>
              <a:rPr lang="en-US" sz="900" b="1" dirty="0" smtClean="0">
                <a:solidFill>
                  <a:srgbClr val="FFFFFF"/>
                </a:solidFill>
              </a:rPr>
              <a:t>40000</a:t>
            </a:r>
            <a:endParaRPr lang="en-US" sz="900" b="1" dirty="0">
              <a:solidFill>
                <a:srgbClr val="FFFFFF"/>
              </a:solidFill>
            </a:endParaRPr>
          </a:p>
        </p:txBody>
      </p:sp>
      <p:sp>
        <p:nvSpPr>
          <p:cNvPr id="306" name="TextBox 305"/>
          <p:cNvSpPr txBox="1"/>
          <p:nvPr/>
        </p:nvSpPr>
        <p:spPr>
          <a:xfrm rot="16200000">
            <a:off x="3951270" y="1642574"/>
            <a:ext cx="513875" cy="210058"/>
          </a:xfrm>
          <a:prstGeom prst="rect">
            <a:avLst/>
          </a:prstGeom>
          <a:noFill/>
        </p:spPr>
        <p:txBody>
          <a:bodyPr wrap="square" rtlCol="0">
            <a:spAutoFit/>
          </a:bodyPr>
          <a:lstStyle/>
          <a:p>
            <a:pPr>
              <a:lnSpc>
                <a:spcPct val="85000"/>
              </a:lnSpc>
            </a:pPr>
            <a:r>
              <a:rPr lang="en-US" sz="900" b="1" dirty="0">
                <a:solidFill>
                  <a:srgbClr val="FFFFFF"/>
                </a:solidFill>
              </a:rPr>
              <a:t>5</a:t>
            </a:r>
            <a:r>
              <a:rPr lang="en-US" sz="900" b="1" dirty="0" smtClean="0">
                <a:solidFill>
                  <a:srgbClr val="FFFFFF"/>
                </a:solidFill>
              </a:rPr>
              <a:t>0000</a:t>
            </a:r>
            <a:endParaRPr lang="en-US" sz="900" b="1" dirty="0">
              <a:solidFill>
                <a:srgbClr val="FFFFFF"/>
              </a:solidFill>
            </a:endParaRPr>
          </a:p>
        </p:txBody>
      </p:sp>
      <p:sp>
        <p:nvSpPr>
          <p:cNvPr id="307" name="TextBox 306"/>
          <p:cNvSpPr txBox="1"/>
          <p:nvPr/>
        </p:nvSpPr>
        <p:spPr>
          <a:xfrm rot="16200000">
            <a:off x="3946509" y="1261574"/>
            <a:ext cx="513875" cy="210058"/>
          </a:xfrm>
          <a:prstGeom prst="rect">
            <a:avLst/>
          </a:prstGeom>
          <a:noFill/>
        </p:spPr>
        <p:txBody>
          <a:bodyPr wrap="square" rtlCol="0">
            <a:spAutoFit/>
          </a:bodyPr>
          <a:lstStyle/>
          <a:p>
            <a:pPr>
              <a:lnSpc>
                <a:spcPct val="85000"/>
              </a:lnSpc>
            </a:pPr>
            <a:r>
              <a:rPr lang="en-US" sz="900" b="1" dirty="0" smtClean="0">
                <a:solidFill>
                  <a:srgbClr val="FFFFFF"/>
                </a:solidFill>
              </a:rPr>
              <a:t>60000</a:t>
            </a:r>
            <a:endParaRPr lang="en-US" sz="900" b="1" dirty="0">
              <a:solidFill>
                <a:srgbClr val="FFFFFF"/>
              </a:solidFill>
            </a:endParaRPr>
          </a:p>
        </p:txBody>
      </p:sp>
      <p:sp>
        <p:nvSpPr>
          <p:cNvPr id="308" name="TextBox 307"/>
          <p:cNvSpPr txBox="1"/>
          <p:nvPr/>
        </p:nvSpPr>
        <p:spPr>
          <a:xfrm rot="16200000">
            <a:off x="5866301" y="3214668"/>
            <a:ext cx="513875" cy="210058"/>
          </a:xfrm>
          <a:prstGeom prst="rect">
            <a:avLst/>
          </a:prstGeom>
          <a:noFill/>
        </p:spPr>
        <p:txBody>
          <a:bodyPr wrap="square" rtlCol="0">
            <a:spAutoFit/>
          </a:bodyPr>
          <a:lstStyle/>
          <a:p>
            <a:pPr>
              <a:lnSpc>
                <a:spcPct val="85000"/>
              </a:lnSpc>
            </a:pPr>
            <a:r>
              <a:rPr lang="en-US" sz="900" b="1" dirty="0" smtClean="0">
                <a:solidFill>
                  <a:srgbClr val="FFFFFF"/>
                </a:solidFill>
              </a:rPr>
              <a:t>20000</a:t>
            </a:r>
            <a:endParaRPr lang="en-US" sz="900" b="1" dirty="0">
              <a:solidFill>
                <a:srgbClr val="FFFFFF"/>
              </a:solidFill>
            </a:endParaRPr>
          </a:p>
        </p:txBody>
      </p:sp>
      <p:sp>
        <p:nvSpPr>
          <p:cNvPr id="309" name="TextBox 308"/>
          <p:cNvSpPr txBox="1"/>
          <p:nvPr/>
        </p:nvSpPr>
        <p:spPr>
          <a:xfrm rot="16200000">
            <a:off x="5866302" y="2537922"/>
            <a:ext cx="513875" cy="210058"/>
          </a:xfrm>
          <a:prstGeom prst="rect">
            <a:avLst/>
          </a:prstGeom>
          <a:noFill/>
        </p:spPr>
        <p:txBody>
          <a:bodyPr wrap="square" rtlCol="0">
            <a:spAutoFit/>
          </a:bodyPr>
          <a:lstStyle/>
          <a:p>
            <a:pPr>
              <a:lnSpc>
                <a:spcPct val="85000"/>
              </a:lnSpc>
            </a:pPr>
            <a:r>
              <a:rPr lang="en-US" sz="900" b="1" dirty="0">
                <a:solidFill>
                  <a:srgbClr val="FFFFFF"/>
                </a:solidFill>
              </a:rPr>
              <a:t>3</a:t>
            </a:r>
            <a:r>
              <a:rPr lang="en-US" sz="900" b="1" dirty="0" smtClean="0">
                <a:solidFill>
                  <a:srgbClr val="FFFFFF"/>
                </a:solidFill>
              </a:rPr>
              <a:t>0000</a:t>
            </a:r>
            <a:endParaRPr lang="en-US" sz="900" b="1" dirty="0">
              <a:solidFill>
                <a:srgbClr val="FFFFFF"/>
              </a:solidFill>
            </a:endParaRPr>
          </a:p>
        </p:txBody>
      </p:sp>
      <p:sp>
        <p:nvSpPr>
          <p:cNvPr id="310" name="TextBox 309"/>
          <p:cNvSpPr txBox="1"/>
          <p:nvPr/>
        </p:nvSpPr>
        <p:spPr>
          <a:xfrm rot="16200000">
            <a:off x="5866309" y="2037848"/>
            <a:ext cx="513875" cy="210058"/>
          </a:xfrm>
          <a:prstGeom prst="rect">
            <a:avLst/>
          </a:prstGeom>
          <a:noFill/>
        </p:spPr>
        <p:txBody>
          <a:bodyPr wrap="square" rtlCol="0">
            <a:spAutoFit/>
          </a:bodyPr>
          <a:lstStyle/>
          <a:p>
            <a:pPr>
              <a:lnSpc>
                <a:spcPct val="85000"/>
              </a:lnSpc>
            </a:pPr>
            <a:r>
              <a:rPr lang="en-US" sz="900" b="1" dirty="0" smtClean="0">
                <a:solidFill>
                  <a:srgbClr val="FFFFFF"/>
                </a:solidFill>
              </a:rPr>
              <a:t>40000</a:t>
            </a:r>
            <a:endParaRPr lang="en-US" sz="900" b="1" dirty="0">
              <a:solidFill>
                <a:srgbClr val="FFFFFF"/>
              </a:solidFill>
            </a:endParaRPr>
          </a:p>
        </p:txBody>
      </p:sp>
      <p:sp>
        <p:nvSpPr>
          <p:cNvPr id="311" name="TextBox 310"/>
          <p:cNvSpPr txBox="1"/>
          <p:nvPr/>
        </p:nvSpPr>
        <p:spPr>
          <a:xfrm rot="16200000">
            <a:off x="5875827" y="1647337"/>
            <a:ext cx="513875" cy="210058"/>
          </a:xfrm>
          <a:prstGeom prst="rect">
            <a:avLst/>
          </a:prstGeom>
          <a:noFill/>
        </p:spPr>
        <p:txBody>
          <a:bodyPr wrap="square" rtlCol="0">
            <a:spAutoFit/>
          </a:bodyPr>
          <a:lstStyle/>
          <a:p>
            <a:pPr>
              <a:lnSpc>
                <a:spcPct val="85000"/>
              </a:lnSpc>
            </a:pPr>
            <a:r>
              <a:rPr lang="en-US" sz="900" b="1" dirty="0">
                <a:solidFill>
                  <a:srgbClr val="FFFFFF"/>
                </a:solidFill>
              </a:rPr>
              <a:t>5</a:t>
            </a:r>
            <a:r>
              <a:rPr lang="en-US" sz="900" b="1" dirty="0" smtClean="0">
                <a:solidFill>
                  <a:srgbClr val="FFFFFF"/>
                </a:solidFill>
              </a:rPr>
              <a:t>0000</a:t>
            </a:r>
            <a:endParaRPr lang="en-US" sz="900" b="1" dirty="0">
              <a:solidFill>
                <a:srgbClr val="FFFFFF"/>
              </a:solidFill>
            </a:endParaRPr>
          </a:p>
        </p:txBody>
      </p:sp>
      <p:sp>
        <p:nvSpPr>
          <p:cNvPr id="312" name="TextBox 311"/>
          <p:cNvSpPr txBox="1"/>
          <p:nvPr/>
        </p:nvSpPr>
        <p:spPr>
          <a:xfrm rot="16200000">
            <a:off x="5871066" y="1266337"/>
            <a:ext cx="513875" cy="210058"/>
          </a:xfrm>
          <a:prstGeom prst="rect">
            <a:avLst/>
          </a:prstGeom>
          <a:noFill/>
        </p:spPr>
        <p:txBody>
          <a:bodyPr wrap="square" rtlCol="0">
            <a:spAutoFit/>
          </a:bodyPr>
          <a:lstStyle/>
          <a:p>
            <a:pPr>
              <a:lnSpc>
                <a:spcPct val="85000"/>
              </a:lnSpc>
            </a:pPr>
            <a:r>
              <a:rPr lang="en-US" sz="900" b="1" dirty="0" smtClean="0">
                <a:solidFill>
                  <a:srgbClr val="FFFFFF"/>
                </a:solidFill>
              </a:rPr>
              <a:t>60000</a:t>
            </a:r>
            <a:endParaRPr lang="en-US" sz="900" b="1" dirty="0">
              <a:solidFill>
                <a:srgbClr val="FFFFFF"/>
              </a:solidFill>
            </a:endParaRPr>
          </a:p>
        </p:txBody>
      </p:sp>
      <p:sp>
        <p:nvSpPr>
          <p:cNvPr id="81" name="Rectangle 80"/>
          <p:cNvSpPr/>
          <p:nvPr/>
        </p:nvSpPr>
        <p:spPr>
          <a:xfrm>
            <a:off x="2719496" y="2468683"/>
            <a:ext cx="109728" cy="18288"/>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4" name="Rectangle 83"/>
          <p:cNvSpPr/>
          <p:nvPr/>
        </p:nvSpPr>
        <p:spPr>
          <a:xfrm>
            <a:off x="2920020" y="2550122"/>
            <a:ext cx="109728" cy="18288"/>
          </a:xfrm>
          <a:prstGeom prst="rect">
            <a:avLst/>
          </a:prstGeom>
          <a:solidFill>
            <a:srgbClr val="00B0F0"/>
          </a:solidFill>
          <a:ln w="31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Rectangle 3"/>
          <p:cNvSpPr/>
          <p:nvPr/>
        </p:nvSpPr>
        <p:spPr>
          <a:xfrm>
            <a:off x="2521976" y="2591562"/>
            <a:ext cx="109728" cy="18288"/>
          </a:xfrm>
          <a:prstGeom prst="rect">
            <a:avLst/>
          </a:prstGeom>
          <a:solidFill>
            <a:srgbClr val="FFFF00"/>
          </a:solidFill>
          <a:ln w="31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338138" y="102327"/>
            <a:ext cx="8467725" cy="1143000"/>
          </a:xfrm>
        </p:spPr>
        <p:txBody>
          <a:bodyPr/>
          <a:lstStyle/>
          <a:p>
            <a:r>
              <a:rPr lang="en-US" dirty="0" smtClean="0"/>
              <a:t>PF-05280014 Phase I Results</a:t>
            </a:r>
            <a:endParaRPr lang="en-US" dirty="0"/>
          </a:p>
        </p:txBody>
      </p:sp>
      <p:sp>
        <p:nvSpPr>
          <p:cNvPr id="5" name="TextBox 3"/>
          <p:cNvSpPr txBox="1">
            <a:spLocks noChangeArrowheads="1"/>
          </p:cNvSpPr>
          <p:nvPr/>
        </p:nvSpPr>
        <p:spPr bwMode="auto">
          <a:xfrm>
            <a:off x="357188" y="6549120"/>
            <a:ext cx="71659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0000"/>
              </a:spcBef>
              <a:buClr>
                <a:schemeClr val="tx2"/>
              </a:buClr>
              <a:buChar char="•"/>
              <a:defRPr sz="3200" b="1">
                <a:solidFill>
                  <a:schemeClr val="tx1"/>
                </a:solidFill>
                <a:latin typeface="Arial" pitchFamily="34" charset="0"/>
              </a:defRPr>
            </a:lvl1pPr>
            <a:lvl2pPr marL="742950" indent="-285750" eaLnBrk="0" hangingPunct="0">
              <a:spcBef>
                <a:spcPct val="20000"/>
              </a:spcBef>
              <a:buClr>
                <a:schemeClr val="tx2"/>
              </a:buClr>
              <a:buChar char="–"/>
              <a:defRPr sz="2800" b="1">
                <a:solidFill>
                  <a:schemeClr val="tx1"/>
                </a:solidFill>
                <a:latin typeface="Arial" pitchFamily="34" charset="0"/>
              </a:defRPr>
            </a:lvl2pPr>
            <a:lvl3pPr marL="1143000" indent="-228600" eaLnBrk="0" hangingPunct="0">
              <a:spcBef>
                <a:spcPct val="20000"/>
              </a:spcBef>
              <a:buClr>
                <a:schemeClr val="tx2"/>
              </a:buClr>
              <a:buFont typeface="Arial" pitchFamily="34" charset="0"/>
              <a:buChar char="-"/>
              <a:defRPr sz="2400" b="1">
                <a:solidFill>
                  <a:schemeClr val="tx1"/>
                </a:solidFill>
                <a:latin typeface="Arial" pitchFamily="34" charset="0"/>
              </a:defRPr>
            </a:lvl3pPr>
            <a:lvl4pPr marL="1600200" indent="-228600" eaLnBrk="0" hangingPunct="0">
              <a:spcBef>
                <a:spcPct val="20000"/>
              </a:spcBef>
              <a:buClr>
                <a:schemeClr val="tx2"/>
              </a:buClr>
              <a:buChar char="–"/>
              <a:defRPr sz="2000" b="1">
                <a:solidFill>
                  <a:schemeClr val="tx1"/>
                </a:solidFill>
                <a:latin typeface="Arial" pitchFamily="34" charset="0"/>
              </a:defRPr>
            </a:lvl4pPr>
            <a:lvl5pPr marL="2057400" indent="-228600" eaLnBrk="0" hangingPunct="0">
              <a:spcBef>
                <a:spcPct val="20000"/>
              </a:spcBef>
              <a:buClr>
                <a:schemeClr val="tx2"/>
              </a:buClr>
              <a:buChar char="»"/>
              <a:defRPr sz="2000" b="1">
                <a:solidFill>
                  <a:schemeClr val="tx1"/>
                </a:solidFill>
                <a:latin typeface="Arial" pitchFamily="34" charset="0"/>
              </a:defRPr>
            </a:lvl5pPr>
            <a:lvl6pPr marL="2514600" indent="-228600" eaLnBrk="0" fontAlgn="base" hangingPunct="0">
              <a:spcBef>
                <a:spcPct val="20000"/>
              </a:spcBef>
              <a:spcAft>
                <a:spcPct val="0"/>
              </a:spcAft>
              <a:buClr>
                <a:schemeClr val="tx2"/>
              </a:buClr>
              <a:buChar char="»"/>
              <a:defRPr sz="2000" b="1">
                <a:solidFill>
                  <a:schemeClr val="tx1"/>
                </a:solidFill>
                <a:latin typeface="Arial" pitchFamily="34" charset="0"/>
              </a:defRPr>
            </a:lvl6pPr>
            <a:lvl7pPr marL="2971800" indent="-228600" eaLnBrk="0" fontAlgn="base" hangingPunct="0">
              <a:spcBef>
                <a:spcPct val="20000"/>
              </a:spcBef>
              <a:spcAft>
                <a:spcPct val="0"/>
              </a:spcAft>
              <a:buClr>
                <a:schemeClr val="tx2"/>
              </a:buClr>
              <a:buChar char="»"/>
              <a:defRPr sz="2000" b="1">
                <a:solidFill>
                  <a:schemeClr val="tx1"/>
                </a:solidFill>
                <a:latin typeface="Arial" pitchFamily="34" charset="0"/>
              </a:defRPr>
            </a:lvl7pPr>
            <a:lvl8pPr marL="3429000" indent="-228600" eaLnBrk="0" fontAlgn="base" hangingPunct="0">
              <a:spcBef>
                <a:spcPct val="20000"/>
              </a:spcBef>
              <a:spcAft>
                <a:spcPct val="0"/>
              </a:spcAft>
              <a:buClr>
                <a:schemeClr val="tx2"/>
              </a:buClr>
              <a:buChar char="»"/>
              <a:defRPr sz="2000" b="1">
                <a:solidFill>
                  <a:schemeClr val="tx1"/>
                </a:solidFill>
                <a:latin typeface="Arial" pitchFamily="34" charset="0"/>
              </a:defRPr>
            </a:lvl8pPr>
            <a:lvl9pPr marL="3886200" indent="-228600" eaLnBrk="0" fontAlgn="base" hangingPunct="0">
              <a:spcBef>
                <a:spcPct val="20000"/>
              </a:spcBef>
              <a:spcAft>
                <a:spcPct val="0"/>
              </a:spcAft>
              <a:buClr>
                <a:schemeClr val="tx2"/>
              </a:buClr>
              <a:buChar char="»"/>
              <a:defRPr sz="2000" b="1">
                <a:solidFill>
                  <a:schemeClr val="tx1"/>
                </a:solidFill>
                <a:latin typeface="Arial" pitchFamily="34" charset="0"/>
              </a:defRPr>
            </a:lvl9pPr>
          </a:lstStyle>
          <a:p>
            <a:pPr eaLnBrk="1" fontAlgn="base" hangingPunct="1">
              <a:spcBef>
                <a:spcPct val="0"/>
              </a:spcBef>
              <a:spcAft>
                <a:spcPct val="0"/>
              </a:spcAft>
              <a:buClrTx/>
              <a:buFontTx/>
              <a:buNone/>
            </a:pPr>
            <a:r>
              <a:rPr lang="en-US" altLang="en-US" sz="1200" dirty="0" smtClean="0">
                <a:solidFill>
                  <a:srgbClr val="FFFFFF"/>
                </a:solidFill>
              </a:rPr>
              <a:t>Yin D, et al. </a:t>
            </a:r>
            <a:r>
              <a:rPr lang="nl-NL" altLang="en-US" sz="1200" i="1" dirty="0" smtClean="0">
                <a:solidFill>
                  <a:srgbClr val="FFFFFF"/>
                </a:solidFill>
              </a:rPr>
              <a:t>J Clin Oncol.</a:t>
            </a:r>
            <a:r>
              <a:rPr lang="nl-NL" altLang="en-US" sz="1200" dirty="0" smtClean="0">
                <a:solidFill>
                  <a:srgbClr val="FFFFFF"/>
                </a:solidFill>
              </a:rPr>
              <a:t>  2013;31(Suppl): Abstract 612.</a:t>
            </a:r>
          </a:p>
        </p:txBody>
      </p:sp>
      <p:sp>
        <p:nvSpPr>
          <p:cNvPr id="3" name="Oval 2"/>
          <p:cNvSpPr/>
          <p:nvPr/>
        </p:nvSpPr>
        <p:spPr>
          <a:xfrm>
            <a:off x="2952981" y="2085974"/>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Oval 6"/>
          <p:cNvSpPr/>
          <p:nvPr/>
        </p:nvSpPr>
        <p:spPr>
          <a:xfrm>
            <a:off x="2954407" y="2129312"/>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Oval 7"/>
          <p:cNvSpPr/>
          <p:nvPr/>
        </p:nvSpPr>
        <p:spPr>
          <a:xfrm>
            <a:off x="2954407" y="2163600"/>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Oval 8"/>
          <p:cNvSpPr/>
          <p:nvPr/>
        </p:nvSpPr>
        <p:spPr>
          <a:xfrm>
            <a:off x="2954407" y="2190274"/>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Oval 9"/>
          <p:cNvSpPr/>
          <p:nvPr/>
        </p:nvSpPr>
        <p:spPr>
          <a:xfrm>
            <a:off x="2952026" y="2219329"/>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Oval 10"/>
          <p:cNvSpPr/>
          <p:nvPr/>
        </p:nvSpPr>
        <p:spPr>
          <a:xfrm>
            <a:off x="2952026" y="2246003"/>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Oval 12"/>
          <p:cNvSpPr/>
          <p:nvPr/>
        </p:nvSpPr>
        <p:spPr>
          <a:xfrm>
            <a:off x="2952025" y="2381250"/>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Oval 13"/>
          <p:cNvSpPr/>
          <p:nvPr/>
        </p:nvSpPr>
        <p:spPr>
          <a:xfrm>
            <a:off x="2952495" y="2389823"/>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Oval 14"/>
          <p:cNvSpPr/>
          <p:nvPr/>
        </p:nvSpPr>
        <p:spPr>
          <a:xfrm>
            <a:off x="2954407" y="2455069"/>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 name="Oval 15"/>
          <p:cNvSpPr/>
          <p:nvPr/>
        </p:nvSpPr>
        <p:spPr>
          <a:xfrm>
            <a:off x="2954407" y="2426969"/>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Oval 17"/>
          <p:cNvSpPr/>
          <p:nvPr/>
        </p:nvSpPr>
        <p:spPr>
          <a:xfrm>
            <a:off x="2954407" y="2431262"/>
            <a:ext cx="45720" cy="27432"/>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Oval 18"/>
          <p:cNvSpPr/>
          <p:nvPr/>
        </p:nvSpPr>
        <p:spPr>
          <a:xfrm>
            <a:off x="2952027" y="2492689"/>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 name="Oval 19"/>
          <p:cNvSpPr/>
          <p:nvPr/>
        </p:nvSpPr>
        <p:spPr>
          <a:xfrm>
            <a:off x="2952027" y="2522691"/>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 name="Oval 20"/>
          <p:cNvSpPr/>
          <p:nvPr/>
        </p:nvSpPr>
        <p:spPr>
          <a:xfrm>
            <a:off x="2953448" y="2633188"/>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2" name="Oval 21"/>
          <p:cNvSpPr/>
          <p:nvPr/>
        </p:nvSpPr>
        <p:spPr>
          <a:xfrm>
            <a:off x="2952027" y="2656047"/>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3" name="Oval 22"/>
          <p:cNvSpPr/>
          <p:nvPr/>
        </p:nvSpPr>
        <p:spPr>
          <a:xfrm>
            <a:off x="2952027" y="2701766"/>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4" name="Oval 23"/>
          <p:cNvSpPr/>
          <p:nvPr/>
        </p:nvSpPr>
        <p:spPr>
          <a:xfrm>
            <a:off x="2954408" y="2696526"/>
            <a:ext cx="45720" cy="27432"/>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5" name="Oval 24"/>
          <p:cNvSpPr/>
          <p:nvPr/>
        </p:nvSpPr>
        <p:spPr>
          <a:xfrm>
            <a:off x="2952027" y="2676047"/>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 name="Oval 25"/>
          <p:cNvSpPr/>
          <p:nvPr/>
        </p:nvSpPr>
        <p:spPr>
          <a:xfrm>
            <a:off x="2954877" y="2749866"/>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7" name="Oval 26"/>
          <p:cNvSpPr/>
          <p:nvPr/>
        </p:nvSpPr>
        <p:spPr>
          <a:xfrm>
            <a:off x="2954876" y="2775106"/>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8" name="Oval 27"/>
          <p:cNvSpPr/>
          <p:nvPr/>
        </p:nvSpPr>
        <p:spPr>
          <a:xfrm>
            <a:off x="2952496" y="2845593"/>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 name="Oval 28"/>
          <p:cNvSpPr/>
          <p:nvPr/>
        </p:nvSpPr>
        <p:spPr>
          <a:xfrm>
            <a:off x="2952496" y="2866071"/>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0" name="Oval 29"/>
          <p:cNvSpPr/>
          <p:nvPr/>
        </p:nvSpPr>
        <p:spPr>
          <a:xfrm>
            <a:off x="2954877" y="2990850"/>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1" name="Oval 30"/>
          <p:cNvSpPr/>
          <p:nvPr/>
        </p:nvSpPr>
        <p:spPr>
          <a:xfrm>
            <a:off x="2954890" y="2942750"/>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2" name="Oval 31"/>
          <p:cNvSpPr/>
          <p:nvPr/>
        </p:nvSpPr>
        <p:spPr>
          <a:xfrm>
            <a:off x="2752953" y="2922271"/>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3" name="Oval 32"/>
          <p:cNvSpPr/>
          <p:nvPr/>
        </p:nvSpPr>
        <p:spPr>
          <a:xfrm>
            <a:off x="2552933" y="2970371"/>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4" name="Oval 33"/>
          <p:cNvSpPr/>
          <p:nvPr/>
        </p:nvSpPr>
        <p:spPr>
          <a:xfrm>
            <a:off x="2552932" y="2916552"/>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6" name="Oval 35"/>
          <p:cNvSpPr/>
          <p:nvPr/>
        </p:nvSpPr>
        <p:spPr>
          <a:xfrm>
            <a:off x="2552931" y="2899411"/>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7" name="Oval 36"/>
          <p:cNvSpPr/>
          <p:nvPr/>
        </p:nvSpPr>
        <p:spPr>
          <a:xfrm>
            <a:off x="2553402" y="2356009"/>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 name="Oval 37"/>
          <p:cNvSpPr/>
          <p:nvPr/>
        </p:nvSpPr>
        <p:spPr>
          <a:xfrm>
            <a:off x="2752952" y="2123592"/>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9" name="Oval 38"/>
          <p:cNvSpPr/>
          <p:nvPr/>
        </p:nvSpPr>
        <p:spPr>
          <a:xfrm>
            <a:off x="2751994" y="2159315"/>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 name="Oval 39"/>
          <p:cNvSpPr/>
          <p:nvPr/>
        </p:nvSpPr>
        <p:spPr>
          <a:xfrm>
            <a:off x="2752953" y="2226473"/>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1" name="Oval 40"/>
          <p:cNvSpPr/>
          <p:nvPr/>
        </p:nvSpPr>
        <p:spPr>
          <a:xfrm>
            <a:off x="2751993" y="2374583"/>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2" name="Oval 41"/>
          <p:cNvSpPr/>
          <p:nvPr/>
        </p:nvSpPr>
        <p:spPr>
          <a:xfrm>
            <a:off x="2752953" y="2265048"/>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3" name="Oval 42"/>
          <p:cNvSpPr/>
          <p:nvPr/>
        </p:nvSpPr>
        <p:spPr>
          <a:xfrm>
            <a:off x="2751994" y="2282668"/>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4" name="Oval 43"/>
          <p:cNvSpPr/>
          <p:nvPr/>
        </p:nvSpPr>
        <p:spPr>
          <a:xfrm>
            <a:off x="2751504" y="2313148"/>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5" name="Oval 44"/>
          <p:cNvSpPr/>
          <p:nvPr/>
        </p:nvSpPr>
        <p:spPr>
          <a:xfrm>
            <a:off x="2754373" y="2321244"/>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6" name="Oval 45"/>
          <p:cNvSpPr/>
          <p:nvPr/>
        </p:nvSpPr>
        <p:spPr>
          <a:xfrm>
            <a:off x="2751503" y="1995488"/>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7" name="Oval 46"/>
          <p:cNvSpPr/>
          <p:nvPr/>
        </p:nvSpPr>
        <p:spPr>
          <a:xfrm>
            <a:off x="2751965" y="2014060"/>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8" name="Oval 47"/>
          <p:cNvSpPr/>
          <p:nvPr/>
        </p:nvSpPr>
        <p:spPr>
          <a:xfrm>
            <a:off x="2751992" y="2404109"/>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9" name="Oval 48"/>
          <p:cNvSpPr/>
          <p:nvPr/>
        </p:nvSpPr>
        <p:spPr>
          <a:xfrm>
            <a:off x="2751994" y="2426969"/>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0" name="Oval 49"/>
          <p:cNvSpPr/>
          <p:nvPr/>
        </p:nvSpPr>
        <p:spPr>
          <a:xfrm>
            <a:off x="2755334" y="2843211"/>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1" name="Oval 50"/>
          <p:cNvSpPr/>
          <p:nvPr/>
        </p:nvSpPr>
        <p:spPr>
          <a:xfrm>
            <a:off x="2754373" y="2813684"/>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2" name="Oval 51"/>
          <p:cNvSpPr/>
          <p:nvPr/>
        </p:nvSpPr>
        <p:spPr>
          <a:xfrm>
            <a:off x="2753883" y="2778435"/>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3" name="Oval 52"/>
          <p:cNvSpPr/>
          <p:nvPr/>
        </p:nvSpPr>
        <p:spPr>
          <a:xfrm>
            <a:off x="2751502" y="2646045"/>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4" name="Oval 53"/>
          <p:cNvSpPr/>
          <p:nvPr/>
        </p:nvSpPr>
        <p:spPr>
          <a:xfrm>
            <a:off x="2751501" y="2602707"/>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5" name="Oval 54"/>
          <p:cNvSpPr/>
          <p:nvPr/>
        </p:nvSpPr>
        <p:spPr>
          <a:xfrm>
            <a:off x="2753883" y="2701098"/>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6" name="Oval 55"/>
          <p:cNvSpPr/>
          <p:nvPr/>
        </p:nvSpPr>
        <p:spPr>
          <a:xfrm>
            <a:off x="2752953" y="2732716"/>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7" name="Oval 56"/>
          <p:cNvSpPr/>
          <p:nvPr/>
        </p:nvSpPr>
        <p:spPr>
          <a:xfrm>
            <a:off x="2753881" y="2714146"/>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8" name="Oval 57"/>
          <p:cNvSpPr/>
          <p:nvPr/>
        </p:nvSpPr>
        <p:spPr>
          <a:xfrm>
            <a:off x="2553402" y="2908932"/>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9" name="Oval 58"/>
          <p:cNvSpPr/>
          <p:nvPr/>
        </p:nvSpPr>
        <p:spPr>
          <a:xfrm>
            <a:off x="2552930" y="2824154"/>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1" name="Oval 60"/>
          <p:cNvSpPr/>
          <p:nvPr/>
        </p:nvSpPr>
        <p:spPr>
          <a:xfrm>
            <a:off x="2552929" y="2798915"/>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2" name="Oval 61"/>
          <p:cNvSpPr/>
          <p:nvPr/>
        </p:nvSpPr>
        <p:spPr>
          <a:xfrm>
            <a:off x="2551492" y="2750811"/>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3" name="Oval 62"/>
          <p:cNvSpPr/>
          <p:nvPr/>
        </p:nvSpPr>
        <p:spPr>
          <a:xfrm>
            <a:off x="2552928" y="2721766"/>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4" name="Oval 63"/>
          <p:cNvSpPr/>
          <p:nvPr/>
        </p:nvSpPr>
        <p:spPr>
          <a:xfrm>
            <a:off x="2552933" y="2506022"/>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5" name="Oval 64"/>
          <p:cNvSpPr/>
          <p:nvPr/>
        </p:nvSpPr>
        <p:spPr>
          <a:xfrm>
            <a:off x="2554817" y="2555083"/>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6" name="Oval 65"/>
          <p:cNvSpPr/>
          <p:nvPr/>
        </p:nvSpPr>
        <p:spPr>
          <a:xfrm>
            <a:off x="2554817" y="2576990"/>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7" name="Oval 66"/>
          <p:cNvSpPr/>
          <p:nvPr/>
        </p:nvSpPr>
        <p:spPr>
          <a:xfrm>
            <a:off x="2555287" y="2612708"/>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8" name="Oval 67"/>
          <p:cNvSpPr/>
          <p:nvPr/>
        </p:nvSpPr>
        <p:spPr>
          <a:xfrm>
            <a:off x="2553872" y="2679375"/>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9" name="Oval 68"/>
          <p:cNvSpPr/>
          <p:nvPr/>
        </p:nvSpPr>
        <p:spPr>
          <a:xfrm>
            <a:off x="2553872" y="2655379"/>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0" name="Oval 69"/>
          <p:cNvSpPr/>
          <p:nvPr/>
        </p:nvSpPr>
        <p:spPr>
          <a:xfrm>
            <a:off x="2555287" y="2603182"/>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1" name="Oval 70"/>
          <p:cNvSpPr/>
          <p:nvPr/>
        </p:nvSpPr>
        <p:spPr>
          <a:xfrm>
            <a:off x="2553872" y="2441252"/>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2" name="Oval 71"/>
          <p:cNvSpPr/>
          <p:nvPr/>
        </p:nvSpPr>
        <p:spPr>
          <a:xfrm>
            <a:off x="2553402" y="2406015"/>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3" name="Oval 72"/>
          <p:cNvSpPr/>
          <p:nvPr/>
        </p:nvSpPr>
        <p:spPr>
          <a:xfrm>
            <a:off x="2552435" y="2424207"/>
            <a:ext cx="45720" cy="18288"/>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4" name="Oval 73"/>
          <p:cNvSpPr/>
          <p:nvPr/>
        </p:nvSpPr>
        <p:spPr>
          <a:xfrm>
            <a:off x="2555314" y="2434108"/>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5" name="Oval 74"/>
          <p:cNvSpPr/>
          <p:nvPr/>
        </p:nvSpPr>
        <p:spPr>
          <a:xfrm>
            <a:off x="2551491" y="2236949"/>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6" name="Oval 75"/>
          <p:cNvSpPr/>
          <p:nvPr/>
        </p:nvSpPr>
        <p:spPr>
          <a:xfrm>
            <a:off x="2553871" y="2254094"/>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7" name="Oval 76"/>
          <p:cNvSpPr/>
          <p:nvPr/>
        </p:nvSpPr>
        <p:spPr>
          <a:xfrm>
            <a:off x="2552933" y="2291721"/>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9" name="Oval 78"/>
          <p:cNvSpPr/>
          <p:nvPr/>
        </p:nvSpPr>
        <p:spPr>
          <a:xfrm>
            <a:off x="2551490" y="2314574"/>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5" name="Oval 84"/>
          <p:cNvSpPr/>
          <p:nvPr/>
        </p:nvSpPr>
        <p:spPr>
          <a:xfrm>
            <a:off x="2751500" y="2486971"/>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6" name="Oval 85"/>
          <p:cNvSpPr/>
          <p:nvPr/>
        </p:nvSpPr>
        <p:spPr>
          <a:xfrm>
            <a:off x="2751992" y="2492016"/>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7" name="Oval 86"/>
          <p:cNvSpPr/>
          <p:nvPr/>
        </p:nvSpPr>
        <p:spPr>
          <a:xfrm>
            <a:off x="2749611" y="2550605"/>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8" name="Oval 87"/>
          <p:cNvSpPr/>
          <p:nvPr/>
        </p:nvSpPr>
        <p:spPr>
          <a:xfrm>
            <a:off x="2751992" y="2543169"/>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9" name="Rectangle 88"/>
          <p:cNvSpPr/>
          <p:nvPr/>
        </p:nvSpPr>
        <p:spPr>
          <a:xfrm>
            <a:off x="4454402" y="2339814"/>
            <a:ext cx="109728" cy="18288"/>
          </a:xfrm>
          <a:prstGeom prst="rect">
            <a:avLst/>
          </a:prstGeom>
          <a:solidFill>
            <a:srgbClr val="FFFF00"/>
          </a:solidFill>
          <a:ln w="31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0" name="Rectangle 89"/>
          <p:cNvSpPr/>
          <p:nvPr/>
        </p:nvSpPr>
        <p:spPr>
          <a:xfrm>
            <a:off x="4650624" y="2211132"/>
            <a:ext cx="109728" cy="18288"/>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1" name="Rectangle 90"/>
          <p:cNvSpPr/>
          <p:nvPr/>
        </p:nvSpPr>
        <p:spPr>
          <a:xfrm>
            <a:off x="4864938" y="2335339"/>
            <a:ext cx="109728" cy="18288"/>
          </a:xfrm>
          <a:prstGeom prst="rect">
            <a:avLst/>
          </a:prstGeom>
          <a:solidFill>
            <a:srgbClr val="00B0F0"/>
          </a:solidFill>
          <a:ln w="31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2" name="Oval 91"/>
          <p:cNvSpPr/>
          <p:nvPr/>
        </p:nvSpPr>
        <p:spPr>
          <a:xfrm>
            <a:off x="4486406" y="2829393"/>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3" name="Oval 92"/>
          <p:cNvSpPr/>
          <p:nvPr/>
        </p:nvSpPr>
        <p:spPr>
          <a:xfrm>
            <a:off x="4886081" y="3178493"/>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4" name="Oval 93"/>
          <p:cNvSpPr/>
          <p:nvPr/>
        </p:nvSpPr>
        <p:spPr>
          <a:xfrm>
            <a:off x="4484025" y="2760339"/>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5" name="Oval 94"/>
          <p:cNvSpPr/>
          <p:nvPr/>
        </p:nvSpPr>
        <p:spPr>
          <a:xfrm>
            <a:off x="4685009" y="2645854"/>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6" name="Oval 95"/>
          <p:cNvSpPr/>
          <p:nvPr/>
        </p:nvSpPr>
        <p:spPr>
          <a:xfrm>
            <a:off x="4886081" y="2752246"/>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7" name="Oval 96"/>
          <p:cNvSpPr/>
          <p:nvPr/>
        </p:nvSpPr>
        <p:spPr>
          <a:xfrm>
            <a:off x="4886081" y="2797492"/>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8" name="Oval 97"/>
          <p:cNvSpPr/>
          <p:nvPr/>
        </p:nvSpPr>
        <p:spPr>
          <a:xfrm>
            <a:off x="4886081" y="2854632"/>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9" name="Oval 98"/>
          <p:cNvSpPr/>
          <p:nvPr/>
        </p:nvSpPr>
        <p:spPr>
          <a:xfrm>
            <a:off x="4886081" y="2834159"/>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0" name="Oval 99"/>
          <p:cNvSpPr/>
          <p:nvPr/>
        </p:nvSpPr>
        <p:spPr>
          <a:xfrm>
            <a:off x="4886081" y="2617471"/>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1" name="Oval 100"/>
          <p:cNvSpPr/>
          <p:nvPr/>
        </p:nvSpPr>
        <p:spPr>
          <a:xfrm>
            <a:off x="4886081" y="2640330"/>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2" name="Oval 101"/>
          <p:cNvSpPr/>
          <p:nvPr/>
        </p:nvSpPr>
        <p:spPr>
          <a:xfrm>
            <a:off x="4886081" y="2658896"/>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3" name="Oval 102"/>
          <p:cNvSpPr/>
          <p:nvPr/>
        </p:nvSpPr>
        <p:spPr>
          <a:xfrm>
            <a:off x="4886080" y="2490308"/>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4" name="Oval 103"/>
          <p:cNvSpPr/>
          <p:nvPr/>
        </p:nvSpPr>
        <p:spPr>
          <a:xfrm>
            <a:off x="4888458" y="2307909"/>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5" name="Oval 104"/>
          <p:cNvSpPr/>
          <p:nvPr/>
        </p:nvSpPr>
        <p:spPr>
          <a:xfrm>
            <a:off x="4886080" y="2369344"/>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6" name="Oval 105"/>
          <p:cNvSpPr/>
          <p:nvPr/>
        </p:nvSpPr>
        <p:spPr>
          <a:xfrm>
            <a:off x="4886080" y="2376956"/>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7" name="Oval 106"/>
          <p:cNvSpPr/>
          <p:nvPr/>
        </p:nvSpPr>
        <p:spPr>
          <a:xfrm>
            <a:off x="4886080" y="2416964"/>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8" name="Oval 107"/>
          <p:cNvSpPr/>
          <p:nvPr/>
        </p:nvSpPr>
        <p:spPr>
          <a:xfrm>
            <a:off x="4886074" y="2467439"/>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0" name="Oval 109"/>
          <p:cNvSpPr/>
          <p:nvPr/>
        </p:nvSpPr>
        <p:spPr>
          <a:xfrm>
            <a:off x="4886072" y="2430775"/>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1" name="Oval 110"/>
          <p:cNvSpPr/>
          <p:nvPr/>
        </p:nvSpPr>
        <p:spPr>
          <a:xfrm>
            <a:off x="4483931" y="1764507"/>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2" name="Oval 111"/>
          <p:cNvSpPr/>
          <p:nvPr/>
        </p:nvSpPr>
        <p:spPr>
          <a:xfrm>
            <a:off x="4685950" y="1678311"/>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3" name="Oval 112"/>
          <p:cNvSpPr/>
          <p:nvPr/>
        </p:nvSpPr>
        <p:spPr>
          <a:xfrm>
            <a:off x="4886081" y="1681172"/>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4" name="Oval 113"/>
          <p:cNvSpPr/>
          <p:nvPr/>
        </p:nvSpPr>
        <p:spPr>
          <a:xfrm>
            <a:off x="4486033" y="1852140"/>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5" name="Oval 114"/>
          <p:cNvSpPr/>
          <p:nvPr/>
        </p:nvSpPr>
        <p:spPr>
          <a:xfrm>
            <a:off x="4484124" y="1992155"/>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6" name="Oval 115"/>
          <p:cNvSpPr/>
          <p:nvPr/>
        </p:nvSpPr>
        <p:spPr>
          <a:xfrm>
            <a:off x="4484596" y="2045497"/>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7" name="Oval 116"/>
          <p:cNvSpPr/>
          <p:nvPr/>
        </p:nvSpPr>
        <p:spPr>
          <a:xfrm>
            <a:off x="4485068" y="2133602"/>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8" name="Oval 117"/>
          <p:cNvSpPr/>
          <p:nvPr/>
        </p:nvSpPr>
        <p:spPr>
          <a:xfrm>
            <a:off x="4485540" y="2169317"/>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9" name="Oval 118"/>
          <p:cNvSpPr/>
          <p:nvPr/>
        </p:nvSpPr>
        <p:spPr>
          <a:xfrm>
            <a:off x="4486012" y="2178841"/>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0" name="Oval 119"/>
          <p:cNvSpPr/>
          <p:nvPr/>
        </p:nvSpPr>
        <p:spPr>
          <a:xfrm>
            <a:off x="4484103" y="2342674"/>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1" name="Oval 120"/>
          <p:cNvSpPr/>
          <p:nvPr/>
        </p:nvSpPr>
        <p:spPr>
          <a:xfrm>
            <a:off x="4484575" y="2302669"/>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2" name="Oval 121"/>
          <p:cNvSpPr/>
          <p:nvPr/>
        </p:nvSpPr>
        <p:spPr>
          <a:xfrm>
            <a:off x="4485047" y="2257902"/>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3" name="Oval 122"/>
          <p:cNvSpPr/>
          <p:nvPr/>
        </p:nvSpPr>
        <p:spPr>
          <a:xfrm>
            <a:off x="4485519" y="2232183"/>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4" name="Oval 123"/>
          <p:cNvSpPr/>
          <p:nvPr/>
        </p:nvSpPr>
        <p:spPr>
          <a:xfrm>
            <a:off x="4685950" y="1509236"/>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5" name="Oval 124"/>
          <p:cNvSpPr/>
          <p:nvPr/>
        </p:nvSpPr>
        <p:spPr>
          <a:xfrm>
            <a:off x="4484124" y="1571150"/>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6" name="Oval 125"/>
          <p:cNvSpPr/>
          <p:nvPr/>
        </p:nvSpPr>
        <p:spPr>
          <a:xfrm>
            <a:off x="4685009" y="1822135"/>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7" name="Oval 126"/>
          <p:cNvSpPr/>
          <p:nvPr/>
        </p:nvSpPr>
        <p:spPr>
          <a:xfrm>
            <a:off x="4484025" y="2409350"/>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8" name="Oval 127"/>
          <p:cNvSpPr/>
          <p:nvPr/>
        </p:nvSpPr>
        <p:spPr>
          <a:xfrm>
            <a:off x="4484025" y="2421731"/>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9" name="Oval 128"/>
          <p:cNvSpPr/>
          <p:nvPr/>
        </p:nvSpPr>
        <p:spPr>
          <a:xfrm>
            <a:off x="4486311" y="2636509"/>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1" name="Oval 130"/>
          <p:cNvSpPr/>
          <p:nvPr/>
        </p:nvSpPr>
        <p:spPr>
          <a:xfrm>
            <a:off x="4484025" y="2600798"/>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2" name="Oval 131"/>
          <p:cNvSpPr/>
          <p:nvPr/>
        </p:nvSpPr>
        <p:spPr>
          <a:xfrm>
            <a:off x="4484025" y="2593171"/>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3" name="Oval 132"/>
          <p:cNvSpPr/>
          <p:nvPr/>
        </p:nvSpPr>
        <p:spPr>
          <a:xfrm>
            <a:off x="4486406" y="2628422"/>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4" name="Oval 133"/>
          <p:cNvSpPr/>
          <p:nvPr/>
        </p:nvSpPr>
        <p:spPr>
          <a:xfrm>
            <a:off x="4484025" y="2528881"/>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5" name="Oval 134"/>
          <p:cNvSpPr/>
          <p:nvPr/>
        </p:nvSpPr>
        <p:spPr>
          <a:xfrm>
            <a:off x="4483930" y="2514875"/>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6" name="Oval 135"/>
          <p:cNvSpPr/>
          <p:nvPr/>
        </p:nvSpPr>
        <p:spPr>
          <a:xfrm>
            <a:off x="4484025" y="2472210"/>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7" name="Oval 136"/>
          <p:cNvSpPr/>
          <p:nvPr/>
        </p:nvSpPr>
        <p:spPr>
          <a:xfrm>
            <a:off x="4483929" y="2445823"/>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8" name="Oval 137"/>
          <p:cNvSpPr/>
          <p:nvPr/>
        </p:nvSpPr>
        <p:spPr>
          <a:xfrm>
            <a:off x="4685009" y="1849759"/>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9" name="Oval 138"/>
          <p:cNvSpPr/>
          <p:nvPr/>
        </p:nvSpPr>
        <p:spPr>
          <a:xfrm>
            <a:off x="4684520" y="1865957"/>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0" name="Oval 139"/>
          <p:cNvSpPr/>
          <p:nvPr/>
        </p:nvSpPr>
        <p:spPr>
          <a:xfrm>
            <a:off x="4684518" y="1892153"/>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1" name="Oval 140"/>
          <p:cNvSpPr/>
          <p:nvPr/>
        </p:nvSpPr>
        <p:spPr>
          <a:xfrm>
            <a:off x="4683083" y="1924536"/>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2" name="Oval 141"/>
          <p:cNvSpPr/>
          <p:nvPr/>
        </p:nvSpPr>
        <p:spPr>
          <a:xfrm>
            <a:off x="4687390" y="1991200"/>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3" name="Oval 142"/>
          <p:cNvSpPr/>
          <p:nvPr/>
        </p:nvSpPr>
        <p:spPr>
          <a:xfrm>
            <a:off x="4687390" y="2027404"/>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4" name="Oval 143"/>
          <p:cNvSpPr/>
          <p:nvPr/>
        </p:nvSpPr>
        <p:spPr>
          <a:xfrm>
            <a:off x="4685950" y="2077873"/>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5" name="Oval 144"/>
          <p:cNvSpPr/>
          <p:nvPr/>
        </p:nvSpPr>
        <p:spPr>
          <a:xfrm>
            <a:off x="4685960" y="2123598"/>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6" name="Oval 145"/>
          <p:cNvSpPr/>
          <p:nvPr/>
        </p:nvSpPr>
        <p:spPr>
          <a:xfrm>
            <a:off x="4684024" y="2163032"/>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7" name="Oval 146"/>
          <p:cNvSpPr/>
          <p:nvPr/>
        </p:nvSpPr>
        <p:spPr>
          <a:xfrm>
            <a:off x="4683929" y="2231234"/>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8" name="Oval 147"/>
          <p:cNvSpPr/>
          <p:nvPr/>
        </p:nvSpPr>
        <p:spPr>
          <a:xfrm>
            <a:off x="4685009" y="2296481"/>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9" name="Oval 148"/>
          <p:cNvSpPr/>
          <p:nvPr/>
        </p:nvSpPr>
        <p:spPr>
          <a:xfrm>
            <a:off x="4685950" y="2592231"/>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0" name="Oval 149"/>
          <p:cNvSpPr/>
          <p:nvPr/>
        </p:nvSpPr>
        <p:spPr>
          <a:xfrm>
            <a:off x="4682628" y="2344483"/>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1" name="Oval 150"/>
          <p:cNvSpPr/>
          <p:nvPr/>
        </p:nvSpPr>
        <p:spPr>
          <a:xfrm>
            <a:off x="4685960" y="2369344"/>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2" name="Oval 151"/>
          <p:cNvSpPr/>
          <p:nvPr/>
        </p:nvSpPr>
        <p:spPr>
          <a:xfrm>
            <a:off x="4685009" y="2396301"/>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3" name="Oval 152"/>
          <p:cNvSpPr/>
          <p:nvPr/>
        </p:nvSpPr>
        <p:spPr>
          <a:xfrm>
            <a:off x="4685479" y="2409629"/>
            <a:ext cx="45720" cy="27432"/>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4" name="Oval 153"/>
          <p:cNvSpPr/>
          <p:nvPr/>
        </p:nvSpPr>
        <p:spPr>
          <a:xfrm>
            <a:off x="4685950" y="2420773"/>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5" name="Oval 154"/>
          <p:cNvSpPr/>
          <p:nvPr/>
        </p:nvSpPr>
        <p:spPr>
          <a:xfrm>
            <a:off x="4682627" y="2461730"/>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6" name="Oval 155"/>
          <p:cNvSpPr/>
          <p:nvPr/>
        </p:nvSpPr>
        <p:spPr>
          <a:xfrm>
            <a:off x="4683928" y="2513642"/>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7" name="Oval 156"/>
          <p:cNvSpPr/>
          <p:nvPr/>
        </p:nvSpPr>
        <p:spPr>
          <a:xfrm>
            <a:off x="4685009" y="2540787"/>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9" name="Oval 158"/>
          <p:cNvSpPr/>
          <p:nvPr/>
        </p:nvSpPr>
        <p:spPr>
          <a:xfrm>
            <a:off x="4685009" y="2550604"/>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0" name="Oval 159"/>
          <p:cNvSpPr/>
          <p:nvPr/>
        </p:nvSpPr>
        <p:spPr>
          <a:xfrm>
            <a:off x="4886077" y="1741647"/>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1" name="Oval 160"/>
          <p:cNvSpPr/>
          <p:nvPr/>
        </p:nvSpPr>
        <p:spPr>
          <a:xfrm>
            <a:off x="4886071" y="1769282"/>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2" name="Oval 161"/>
          <p:cNvSpPr/>
          <p:nvPr/>
        </p:nvSpPr>
        <p:spPr>
          <a:xfrm>
            <a:off x="4887017" y="2045497"/>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3" name="Oval 162"/>
          <p:cNvSpPr/>
          <p:nvPr/>
        </p:nvSpPr>
        <p:spPr>
          <a:xfrm>
            <a:off x="4886071" y="2057394"/>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4" name="Oval 163"/>
          <p:cNvSpPr/>
          <p:nvPr/>
        </p:nvSpPr>
        <p:spPr>
          <a:xfrm>
            <a:off x="4885576" y="2131229"/>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5" name="Oval 164"/>
          <p:cNvSpPr/>
          <p:nvPr/>
        </p:nvSpPr>
        <p:spPr>
          <a:xfrm>
            <a:off x="4886077" y="2137788"/>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6" name="Oval 165"/>
          <p:cNvSpPr/>
          <p:nvPr/>
        </p:nvSpPr>
        <p:spPr>
          <a:xfrm>
            <a:off x="4886081" y="2181227"/>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7" name="Oval 166"/>
          <p:cNvSpPr/>
          <p:nvPr/>
        </p:nvSpPr>
        <p:spPr>
          <a:xfrm>
            <a:off x="4885582" y="2206560"/>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8" name="Oval 167"/>
          <p:cNvSpPr/>
          <p:nvPr/>
        </p:nvSpPr>
        <p:spPr>
          <a:xfrm>
            <a:off x="4886522" y="2228470"/>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9" name="Oval 168"/>
          <p:cNvSpPr/>
          <p:nvPr/>
        </p:nvSpPr>
        <p:spPr>
          <a:xfrm>
            <a:off x="4886077" y="2251139"/>
            <a:ext cx="45720" cy="18288"/>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0" name="Oval 169"/>
          <p:cNvSpPr/>
          <p:nvPr/>
        </p:nvSpPr>
        <p:spPr>
          <a:xfrm>
            <a:off x="6805841" y="3090388"/>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1" name="Oval 170"/>
          <p:cNvSpPr/>
          <p:nvPr/>
        </p:nvSpPr>
        <p:spPr>
          <a:xfrm>
            <a:off x="6802502" y="2817019"/>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2" name="Oval 171"/>
          <p:cNvSpPr/>
          <p:nvPr/>
        </p:nvSpPr>
        <p:spPr>
          <a:xfrm>
            <a:off x="6805369" y="2733678"/>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3" name="Oval 172"/>
          <p:cNvSpPr/>
          <p:nvPr/>
        </p:nvSpPr>
        <p:spPr>
          <a:xfrm>
            <a:off x="6808236" y="2662242"/>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4" name="Oval 173"/>
          <p:cNvSpPr/>
          <p:nvPr/>
        </p:nvSpPr>
        <p:spPr>
          <a:xfrm>
            <a:off x="6808722" y="2614612"/>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5" name="Oval 174"/>
          <p:cNvSpPr/>
          <p:nvPr/>
        </p:nvSpPr>
        <p:spPr>
          <a:xfrm>
            <a:off x="6809208" y="2566982"/>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6" name="Oval 175"/>
          <p:cNvSpPr/>
          <p:nvPr/>
        </p:nvSpPr>
        <p:spPr>
          <a:xfrm>
            <a:off x="6803460" y="2400298"/>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7" name="Oval 176"/>
          <p:cNvSpPr/>
          <p:nvPr/>
        </p:nvSpPr>
        <p:spPr>
          <a:xfrm>
            <a:off x="6802474" y="2381250"/>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8" name="Oval 177"/>
          <p:cNvSpPr/>
          <p:nvPr/>
        </p:nvSpPr>
        <p:spPr>
          <a:xfrm>
            <a:off x="6805368" y="1693542"/>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0" name="Oval 179"/>
          <p:cNvSpPr/>
          <p:nvPr/>
        </p:nvSpPr>
        <p:spPr>
          <a:xfrm>
            <a:off x="6805841" y="1759745"/>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1" name="Oval 180"/>
          <p:cNvSpPr/>
          <p:nvPr/>
        </p:nvSpPr>
        <p:spPr>
          <a:xfrm>
            <a:off x="6602960" y="1508293"/>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2" name="Oval 181"/>
          <p:cNvSpPr/>
          <p:nvPr/>
        </p:nvSpPr>
        <p:spPr>
          <a:xfrm>
            <a:off x="6400079" y="1571150"/>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3" name="Oval 182"/>
          <p:cNvSpPr/>
          <p:nvPr/>
        </p:nvSpPr>
        <p:spPr>
          <a:xfrm>
            <a:off x="6402940" y="1773559"/>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4" name="Oval 183"/>
          <p:cNvSpPr/>
          <p:nvPr/>
        </p:nvSpPr>
        <p:spPr>
          <a:xfrm>
            <a:off x="6403420" y="1828802"/>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5" name="Oval 184"/>
          <p:cNvSpPr/>
          <p:nvPr/>
        </p:nvSpPr>
        <p:spPr>
          <a:xfrm>
            <a:off x="6403900" y="1859283"/>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6" name="Oval 185"/>
          <p:cNvSpPr/>
          <p:nvPr/>
        </p:nvSpPr>
        <p:spPr>
          <a:xfrm>
            <a:off x="6401999" y="2040255"/>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7" name="Oval 186"/>
          <p:cNvSpPr/>
          <p:nvPr/>
        </p:nvSpPr>
        <p:spPr>
          <a:xfrm>
            <a:off x="6605821" y="2209322"/>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8" name="Oval 187"/>
          <p:cNvSpPr/>
          <p:nvPr/>
        </p:nvSpPr>
        <p:spPr>
          <a:xfrm>
            <a:off x="6603440" y="1626393"/>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9" name="Oval 188"/>
          <p:cNvSpPr/>
          <p:nvPr/>
        </p:nvSpPr>
        <p:spPr>
          <a:xfrm>
            <a:off x="6603440" y="1654493"/>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0" name="Oval 189"/>
          <p:cNvSpPr/>
          <p:nvPr/>
        </p:nvSpPr>
        <p:spPr>
          <a:xfrm>
            <a:off x="6603440" y="1771650"/>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1" name="Oval 190"/>
          <p:cNvSpPr/>
          <p:nvPr/>
        </p:nvSpPr>
        <p:spPr>
          <a:xfrm>
            <a:off x="6603440" y="1792607"/>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2" name="Oval 191"/>
          <p:cNvSpPr/>
          <p:nvPr/>
        </p:nvSpPr>
        <p:spPr>
          <a:xfrm>
            <a:off x="6603440" y="1861664"/>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3" name="Oval 192"/>
          <p:cNvSpPr/>
          <p:nvPr/>
        </p:nvSpPr>
        <p:spPr>
          <a:xfrm>
            <a:off x="6603440" y="2021207"/>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4" name="Oval 193"/>
          <p:cNvSpPr/>
          <p:nvPr/>
        </p:nvSpPr>
        <p:spPr>
          <a:xfrm>
            <a:off x="6603440" y="2159793"/>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7" name="Rectangle 196"/>
          <p:cNvSpPr/>
          <p:nvPr/>
        </p:nvSpPr>
        <p:spPr>
          <a:xfrm>
            <a:off x="6570955" y="2144543"/>
            <a:ext cx="109728" cy="18288"/>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8" name="Rectangle 197"/>
          <p:cNvSpPr/>
          <p:nvPr/>
        </p:nvSpPr>
        <p:spPr>
          <a:xfrm>
            <a:off x="6371895" y="2289718"/>
            <a:ext cx="109728" cy="18288"/>
          </a:xfrm>
          <a:prstGeom prst="rect">
            <a:avLst/>
          </a:prstGeom>
          <a:solidFill>
            <a:srgbClr val="FFFF00"/>
          </a:solidFill>
          <a:ln w="31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5" name="Oval 194"/>
          <p:cNvSpPr/>
          <p:nvPr/>
        </p:nvSpPr>
        <p:spPr>
          <a:xfrm>
            <a:off x="6401031" y="2249807"/>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9" name="Oval 198"/>
          <p:cNvSpPr/>
          <p:nvPr/>
        </p:nvSpPr>
        <p:spPr>
          <a:xfrm>
            <a:off x="6602959" y="2607465"/>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0" name="Oval 199"/>
          <p:cNvSpPr/>
          <p:nvPr/>
        </p:nvSpPr>
        <p:spPr>
          <a:xfrm>
            <a:off x="6602960" y="2543174"/>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1" name="Oval 200"/>
          <p:cNvSpPr/>
          <p:nvPr/>
        </p:nvSpPr>
        <p:spPr>
          <a:xfrm>
            <a:off x="6602961" y="2500308"/>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2" name="Oval 201"/>
          <p:cNvSpPr/>
          <p:nvPr/>
        </p:nvSpPr>
        <p:spPr>
          <a:xfrm>
            <a:off x="6602962" y="2433160"/>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3" name="Oval 202"/>
          <p:cNvSpPr/>
          <p:nvPr/>
        </p:nvSpPr>
        <p:spPr>
          <a:xfrm>
            <a:off x="6602963" y="2264093"/>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4" name="Oval 203"/>
          <p:cNvSpPr/>
          <p:nvPr/>
        </p:nvSpPr>
        <p:spPr>
          <a:xfrm>
            <a:off x="6400558" y="2428874"/>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5" name="Oval 204"/>
          <p:cNvSpPr/>
          <p:nvPr/>
        </p:nvSpPr>
        <p:spPr>
          <a:xfrm>
            <a:off x="6400558" y="2387441"/>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6" name="Oval 205"/>
          <p:cNvSpPr/>
          <p:nvPr/>
        </p:nvSpPr>
        <p:spPr>
          <a:xfrm>
            <a:off x="6400556" y="2478398"/>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7" name="Oval 206"/>
          <p:cNvSpPr/>
          <p:nvPr/>
        </p:nvSpPr>
        <p:spPr>
          <a:xfrm>
            <a:off x="6400556" y="2501721"/>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8" name="Oval 207"/>
          <p:cNvSpPr/>
          <p:nvPr/>
        </p:nvSpPr>
        <p:spPr>
          <a:xfrm>
            <a:off x="6400555" y="2556988"/>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9" name="Oval 208"/>
          <p:cNvSpPr/>
          <p:nvPr/>
        </p:nvSpPr>
        <p:spPr>
          <a:xfrm>
            <a:off x="6402937" y="2583468"/>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0" name="Oval 209"/>
          <p:cNvSpPr/>
          <p:nvPr/>
        </p:nvSpPr>
        <p:spPr>
          <a:xfrm>
            <a:off x="6402937" y="2612701"/>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1" name="Oval 210"/>
          <p:cNvSpPr/>
          <p:nvPr/>
        </p:nvSpPr>
        <p:spPr>
          <a:xfrm>
            <a:off x="6402459" y="2767009"/>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2" name="Oval 211"/>
          <p:cNvSpPr/>
          <p:nvPr/>
        </p:nvSpPr>
        <p:spPr>
          <a:xfrm>
            <a:off x="6402935" y="2745580"/>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3" name="Oval 212"/>
          <p:cNvSpPr/>
          <p:nvPr/>
        </p:nvSpPr>
        <p:spPr>
          <a:xfrm>
            <a:off x="6402459" y="2729386"/>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4" name="Oval 213"/>
          <p:cNvSpPr/>
          <p:nvPr/>
        </p:nvSpPr>
        <p:spPr>
          <a:xfrm>
            <a:off x="6802473" y="2216470"/>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5" name="Oval 214"/>
          <p:cNvSpPr/>
          <p:nvPr/>
        </p:nvSpPr>
        <p:spPr>
          <a:xfrm>
            <a:off x="6403419" y="2340293"/>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6" name="Oval 215"/>
          <p:cNvSpPr/>
          <p:nvPr/>
        </p:nvSpPr>
        <p:spPr>
          <a:xfrm>
            <a:off x="6403412" y="2328860"/>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7" name="Oval 216"/>
          <p:cNvSpPr/>
          <p:nvPr/>
        </p:nvSpPr>
        <p:spPr>
          <a:xfrm>
            <a:off x="6403405" y="2317427"/>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8" name="Oval 217"/>
          <p:cNvSpPr/>
          <p:nvPr/>
        </p:nvSpPr>
        <p:spPr>
          <a:xfrm>
            <a:off x="6403398" y="2305994"/>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9" name="Oval 218"/>
          <p:cNvSpPr/>
          <p:nvPr/>
        </p:nvSpPr>
        <p:spPr>
          <a:xfrm>
            <a:off x="6403391" y="2314574"/>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20" name="Oval 219"/>
          <p:cNvSpPr/>
          <p:nvPr/>
        </p:nvSpPr>
        <p:spPr>
          <a:xfrm>
            <a:off x="6401519" y="2200284"/>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21" name="Oval 220"/>
          <p:cNvSpPr/>
          <p:nvPr/>
        </p:nvSpPr>
        <p:spPr>
          <a:xfrm>
            <a:off x="6401031" y="2178369"/>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22" name="Oval 221"/>
          <p:cNvSpPr/>
          <p:nvPr/>
        </p:nvSpPr>
        <p:spPr>
          <a:xfrm>
            <a:off x="6401031" y="2152170"/>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23" name="Oval 222"/>
          <p:cNvSpPr/>
          <p:nvPr/>
        </p:nvSpPr>
        <p:spPr>
          <a:xfrm>
            <a:off x="6401031" y="2143126"/>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24" name="Oval 223"/>
          <p:cNvSpPr/>
          <p:nvPr/>
        </p:nvSpPr>
        <p:spPr>
          <a:xfrm>
            <a:off x="6401031" y="2114546"/>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25" name="Oval 224"/>
          <p:cNvSpPr/>
          <p:nvPr/>
        </p:nvSpPr>
        <p:spPr>
          <a:xfrm>
            <a:off x="6401031" y="2093109"/>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26" name="Oval 225"/>
          <p:cNvSpPr/>
          <p:nvPr/>
        </p:nvSpPr>
        <p:spPr>
          <a:xfrm>
            <a:off x="6602958" y="1886435"/>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27" name="Oval 226"/>
          <p:cNvSpPr/>
          <p:nvPr/>
        </p:nvSpPr>
        <p:spPr>
          <a:xfrm>
            <a:off x="6603432" y="1914526"/>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28" name="Oval 227"/>
          <p:cNvSpPr/>
          <p:nvPr/>
        </p:nvSpPr>
        <p:spPr>
          <a:xfrm>
            <a:off x="6603906" y="1935474"/>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29" name="Oval 228"/>
          <p:cNvSpPr/>
          <p:nvPr/>
        </p:nvSpPr>
        <p:spPr>
          <a:xfrm>
            <a:off x="6604380" y="1978813"/>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30" name="Oval 229"/>
          <p:cNvSpPr/>
          <p:nvPr/>
        </p:nvSpPr>
        <p:spPr>
          <a:xfrm>
            <a:off x="6604854" y="1959765"/>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31" name="Oval 230"/>
          <p:cNvSpPr/>
          <p:nvPr/>
        </p:nvSpPr>
        <p:spPr>
          <a:xfrm>
            <a:off x="6605328" y="2081212"/>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32" name="Oval 231"/>
          <p:cNvSpPr/>
          <p:nvPr/>
        </p:nvSpPr>
        <p:spPr>
          <a:xfrm>
            <a:off x="6605802" y="2066918"/>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33" name="Oval 232"/>
          <p:cNvSpPr/>
          <p:nvPr/>
        </p:nvSpPr>
        <p:spPr>
          <a:xfrm>
            <a:off x="4886561" y="2190762"/>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34" name="Oval 233"/>
          <p:cNvSpPr/>
          <p:nvPr/>
        </p:nvSpPr>
        <p:spPr>
          <a:xfrm>
            <a:off x="4686533" y="2428878"/>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35" name="Oval 234"/>
          <p:cNvSpPr/>
          <p:nvPr/>
        </p:nvSpPr>
        <p:spPr>
          <a:xfrm>
            <a:off x="6603432" y="2383631"/>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36" name="Oval 235"/>
          <p:cNvSpPr/>
          <p:nvPr/>
        </p:nvSpPr>
        <p:spPr>
          <a:xfrm>
            <a:off x="6603901" y="2359821"/>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37" name="Oval 236"/>
          <p:cNvSpPr/>
          <p:nvPr/>
        </p:nvSpPr>
        <p:spPr>
          <a:xfrm>
            <a:off x="6604370" y="2376016"/>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38" name="Oval 237"/>
          <p:cNvSpPr/>
          <p:nvPr/>
        </p:nvSpPr>
        <p:spPr>
          <a:xfrm>
            <a:off x="6602458" y="2324098"/>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39" name="Oval 238"/>
          <p:cNvSpPr/>
          <p:nvPr/>
        </p:nvSpPr>
        <p:spPr>
          <a:xfrm>
            <a:off x="6602927" y="2286002"/>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40" name="Oval 239"/>
          <p:cNvSpPr/>
          <p:nvPr/>
        </p:nvSpPr>
        <p:spPr>
          <a:xfrm>
            <a:off x="6603396" y="2271716"/>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41" name="Oval 240"/>
          <p:cNvSpPr/>
          <p:nvPr/>
        </p:nvSpPr>
        <p:spPr>
          <a:xfrm>
            <a:off x="6805841" y="2034535"/>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42" name="Oval 241"/>
          <p:cNvSpPr/>
          <p:nvPr/>
        </p:nvSpPr>
        <p:spPr>
          <a:xfrm>
            <a:off x="6804853" y="2043104"/>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43" name="Oval 242"/>
          <p:cNvSpPr/>
          <p:nvPr/>
        </p:nvSpPr>
        <p:spPr>
          <a:xfrm>
            <a:off x="6802472" y="2188272"/>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44" name="Oval 243"/>
          <p:cNvSpPr/>
          <p:nvPr/>
        </p:nvSpPr>
        <p:spPr>
          <a:xfrm>
            <a:off x="6806826" y="2159791"/>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45" name="Oval 244"/>
          <p:cNvSpPr/>
          <p:nvPr/>
        </p:nvSpPr>
        <p:spPr>
          <a:xfrm>
            <a:off x="6806826" y="2136447"/>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47" name="Oval 246"/>
          <p:cNvSpPr/>
          <p:nvPr/>
        </p:nvSpPr>
        <p:spPr>
          <a:xfrm>
            <a:off x="6805369" y="2078346"/>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48" name="Oval 247"/>
          <p:cNvSpPr/>
          <p:nvPr/>
        </p:nvSpPr>
        <p:spPr>
          <a:xfrm>
            <a:off x="6805805" y="2130648"/>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49" name="Oval 248"/>
          <p:cNvSpPr/>
          <p:nvPr/>
        </p:nvSpPr>
        <p:spPr>
          <a:xfrm>
            <a:off x="6806241" y="2050259"/>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50" name="Oval 249"/>
          <p:cNvSpPr/>
          <p:nvPr/>
        </p:nvSpPr>
        <p:spPr>
          <a:xfrm>
            <a:off x="6806677" y="2059311"/>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51" name="Oval 250"/>
          <p:cNvSpPr/>
          <p:nvPr/>
        </p:nvSpPr>
        <p:spPr>
          <a:xfrm>
            <a:off x="6804852" y="2285526"/>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6" name="Rectangle 195"/>
          <p:cNvSpPr/>
          <p:nvPr/>
        </p:nvSpPr>
        <p:spPr>
          <a:xfrm>
            <a:off x="6774822" y="2278189"/>
            <a:ext cx="109728" cy="18288"/>
          </a:xfrm>
          <a:prstGeom prst="rect">
            <a:avLst/>
          </a:prstGeom>
          <a:solidFill>
            <a:srgbClr val="00B0F0"/>
          </a:solidFill>
          <a:ln w="31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52" name="Oval 251"/>
          <p:cNvSpPr/>
          <p:nvPr/>
        </p:nvSpPr>
        <p:spPr>
          <a:xfrm>
            <a:off x="6805369" y="2297907"/>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53" name="Oval 252"/>
          <p:cNvSpPr/>
          <p:nvPr/>
        </p:nvSpPr>
        <p:spPr>
          <a:xfrm>
            <a:off x="6804912" y="2336007"/>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54" name="Oval 253"/>
          <p:cNvSpPr/>
          <p:nvPr/>
        </p:nvSpPr>
        <p:spPr>
          <a:xfrm>
            <a:off x="6804912" y="2326482"/>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55" name="Oval 254"/>
          <p:cNvSpPr/>
          <p:nvPr/>
        </p:nvSpPr>
        <p:spPr>
          <a:xfrm>
            <a:off x="6806856" y="2319340"/>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 name="TextBox 5"/>
          <p:cNvSpPr txBox="1"/>
          <p:nvPr/>
        </p:nvSpPr>
        <p:spPr>
          <a:xfrm>
            <a:off x="357189" y="3525112"/>
            <a:ext cx="8405812" cy="327782"/>
          </a:xfrm>
          <a:prstGeom prst="rect">
            <a:avLst/>
          </a:prstGeom>
          <a:noFill/>
        </p:spPr>
        <p:txBody>
          <a:bodyPr wrap="square" rtlCol="0">
            <a:spAutoFit/>
          </a:bodyPr>
          <a:lstStyle/>
          <a:p>
            <a:pPr>
              <a:lnSpc>
                <a:spcPct val="85000"/>
              </a:lnSpc>
            </a:pPr>
            <a:r>
              <a:rPr lang="en-US" sz="900" b="1" dirty="0" smtClean="0">
                <a:solidFill>
                  <a:srgbClr val="FFFFFF"/>
                </a:solidFill>
              </a:rPr>
              <a:t>AUC</a:t>
            </a:r>
            <a:r>
              <a:rPr lang="en-US" sz="900" b="1" baseline="-25000" dirty="0" smtClean="0">
                <a:solidFill>
                  <a:srgbClr val="FFFFFF"/>
                </a:solidFill>
              </a:rPr>
              <a:t>0-∞</a:t>
            </a:r>
            <a:r>
              <a:rPr lang="en-US" sz="900" b="1" dirty="0" smtClean="0">
                <a:solidFill>
                  <a:srgbClr val="FFFFFF"/>
                </a:solidFill>
              </a:rPr>
              <a:t>, area under the concentration-time curve from time 0 extrapolated to </a:t>
            </a:r>
            <a:r>
              <a:rPr lang="en-US" sz="900" b="1" dirty="0" err="1" smtClean="0">
                <a:solidFill>
                  <a:srgbClr val="FFFFFF"/>
                </a:solidFill>
              </a:rPr>
              <a:t>infinte</a:t>
            </a:r>
            <a:r>
              <a:rPr lang="en-US" sz="900" b="1" dirty="0" smtClean="0">
                <a:solidFill>
                  <a:srgbClr val="FFFFFF"/>
                </a:solidFill>
              </a:rPr>
              <a:t> time; AUC</a:t>
            </a:r>
            <a:r>
              <a:rPr lang="en-US" sz="900" b="1" baseline="-25000" dirty="0" smtClean="0">
                <a:solidFill>
                  <a:srgbClr val="FFFFFF"/>
                </a:solidFill>
              </a:rPr>
              <a:t>T</a:t>
            </a:r>
            <a:r>
              <a:rPr lang="en-US" sz="900" b="1" dirty="0" smtClean="0">
                <a:solidFill>
                  <a:srgbClr val="FFFFFF"/>
                </a:solidFill>
              </a:rPr>
              <a:t>, area under the concentration-time curve from time 0 to last measurable administered monoclonal antibody; </a:t>
            </a:r>
            <a:r>
              <a:rPr lang="en-US" sz="900" b="1" dirty="0" err="1" smtClean="0">
                <a:solidFill>
                  <a:srgbClr val="FFFFFF"/>
                </a:solidFill>
              </a:rPr>
              <a:t>C</a:t>
            </a:r>
            <a:r>
              <a:rPr lang="en-US" sz="900" b="1" baseline="-25000" dirty="0" err="1" smtClean="0">
                <a:solidFill>
                  <a:srgbClr val="FFFFFF"/>
                </a:solidFill>
              </a:rPr>
              <a:t>max</a:t>
            </a:r>
            <a:r>
              <a:rPr lang="en-US" sz="900" b="1" dirty="0" smtClean="0">
                <a:solidFill>
                  <a:srgbClr val="FFFFFF"/>
                </a:solidFill>
              </a:rPr>
              <a:t>, maximum serum concentration; EU, </a:t>
            </a:r>
            <a:r>
              <a:rPr lang="en-US" sz="900" b="1" dirty="0" err="1" smtClean="0">
                <a:solidFill>
                  <a:srgbClr val="FFFFFF"/>
                </a:solidFill>
              </a:rPr>
              <a:t>trastuzumab</a:t>
            </a:r>
            <a:r>
              <a:rPr lang="en-US" sz="900" b="1" dirty="0" smtClean="0">
                <a:solidFill>
                  <a:srgbClr val="FFFFFF"/>
                </a:solidFill>
              </a:rPr>
              <a:t> EU; PF, PF-05280014; US, </a:t>
            </a:r>
            <a:r>
              <a:rPr lang="en-US" sz="900" b="1" dirty="0" err="1" smtClean="0">
                <a:solidFill>
                  <a:srgbClr val="FFFFFF"/>
                </a:solidFill>
              </a:rPr>
              <a:t>trastuzumab</a:t>
            </a:r>
            <a:r>
              <a:rPr lang="en-US" sz="900" b="1" dirty="0" smtClean="0">
                <a:solidFill>
                  <a:srgbClr val="FFFFFF"/>
                </a:solidFill>
              </a:rPr>
              <a:t>-US</a:t>
            </a:r>
            <a:endParaRPr lang="en-US" sz="900" b="1" baseline="-25000" dirty="0">
              <a:solidFill>
                <a:srgbClr val="FFFFFF"/>
              </a:solidFill>
            </a:endParaRPr>
          </a:p>
        </p:txBody>
      </p:sp>
      <p:sp>
        <p:nvSpPr>
          <p:cNvPr id="257" name="TextBox 256"/>
          <p:cNvSpPr txBox="1"/>
          <p:nvPr/>
        </p:nvSpPr>
        <p:spPr>
          <a:xfrm>
            <a:off x="0" y="905691"/>
            <a:ext cx="9144000" cy="272382"/>
          </a:xfrm>
          <a:prstGeom prst="rect">
            <a:avLst/>
          </a:prstGeom>
          <a:noFill/>
        </p:spPr>
        <p:txBody>
          <a:bodyPr wrap="square" rtlCol="0">
            <a:spAutoFit/>
          </a:bodyPr>
          <a:lstStyle/>
          <a:p>
            <a:pPr algn="ctr">
              <a:lnSpc>
                <a:spcPct val="90000"/>
              </a:lnSpc>
            </a:pPr>
            <a:r>
              <a:rPr lang="en-US" sz="1300" b="1" dirty="0" smtClean="0">
                <a:solidFill>
                  <a:srgbClr val="FFFFFF"/>
                </a:solidFill>
              </a:rPr>
              <a:t>Individual and Mean Estimates of </a:t>
            </a:r>
            <a:r>
              <a:rPr lang="en-US" sz="1300" b="1" dirty="0" err="1" smtClean="0">
                <a:solidFill>
                  <a:srgbClr val="FFFFFF"/>
                </a:solidFill>
              </a:rPr>
              <a:t>C</a:t>
            </a:r>
            <a:r>
              <a:rPr lang="en-US" sz="1300" b="1" baseline="-25000" dirty="0" err="1" smtClean="0">
                <a:solidFill>
                  <a:srgbClr val="FFFFFF"/>
                </a:solidFill>
              </a:rPr>
              <a:t>max</a:t>
            </a:r>
            <a:r>
              <a:rPr lang="en-US" sz="1300" b="1" dirty="0" smtClean="0">
                <a:solidFill>
                  <a:srgbClr val="FFFFFF"/>
                </a:solidFill>
              </a:rPr>
              <a:t>, AUC</a:t>
            </a:r>
            <a:r>
              <a:rPr lang="en-US" sz="1300" b="1" baseline="-25000" dirty="0" smtClean="0">
                <a:solidFill>
                  <a:srgbClr val="FFFFFF"/>
                </a:solidFill>
              </a:rPr>
              <a:t>T</a:t>
            </a:r>
            <a:r>
              <a:rPr lang="en-US" sz="1300" b="1" dirty="0" smtClean="0">
                <a:solidFill>
                  <a:srgbClr val="FFFFFF"/>
                </a:solidFill>
              </a:rPr>
              <a:t>, and AUC</a:t>
            </a:r>
            <a:r>
              <a:rPr lang="en-US" sz="1300" b="1" baseline="-25000" dirty="0" smtClean="0">
                <a:solidFill>
                  <a:srgbClr val="FFFFFF"/>
                </a:solidFill>
              </a:rPr>
              <a:t>0-∞ </a:t>
            </a:r>
            <a:r>
              <a:rPr lang="en-US" sz="1300" b="1" dirty="0" smtClean="0">
                <a:solidFill>
                  <a:srgbClr val="FFFFFF"/>
                </a:solidFill>
              </a:rPr>
              <a:t>of PF-05280014, </a:t>
            </a:r>
            <a:r>
              <a:rPr lang="en-US" sz="1300" b="1" dirty="0" err="1" smtClean="0">
                <a:solidFill>
                  <a:srgbClr val="FFFFFF"/>
                </a:solidFill>
              </a:rPr>
              <a:t>Trastuzumab</a:t>
            </a:r>
            <a:r>
              <a:rPr lang="en-US" sz="1300" b="1" dirty="0">
                <a:solidFill>
                  <a:srgbClr val="FFFFFF"/>
                </a:solidFill>
              </a:rPr>
              <a:t>-</a:t>
            </a:r>
            <a:r>
              <a:rPr lang="en-US" sz="1300" b="1" dirty="0" smtClean="0">
                <a:solidFill>
                  <a:srgbClr val="FFFFFF"/>
                </a:solidFill>
              </a:rPr>
              <a:t>EU, and </a:t>
            </a:r>
            <a:r>
              <a:rPr lang="en-US" sz="1300" b="1" dirty="0" err="1" smtClean="0">
                <a:solidFill>
                  <a:srgbClr val="FFFFFF"/>
                </a:solidFill>
              </a:rPr>
              <a:t>Trastuzumab</a:t>
            </a:r>
            <a:r>
              <a:rPr lang="en-US" sz="1300" b="1" dirty="0">
                <a:solidFill>
                  <a:srgbClr val="FFFFFF"/>
                </a:solidFill>
              </a:rPr>
              <a:t>-</a:t>
            </a:r>
            <a:r>
              <a:rPr lang="en-US" sz="1300" b="1" dirty="0" smtClean="0">
                <a:solidFill>
                  <a:srgbClr val="FFFFFF"/>
                </a:solidFill>
              </a:rPr>
              <a:t>US </a:t>
            </a:r>
            <a:endParaRPr lang="en-US" sz="1300" b="1" dirty="0">
              <a:solidFill>
                <a:srgbClr val="FFFFFF"/>
              </a:solidFill>
            </a:endParaRPr>
          </a:p>
        </p:txBody>
      </p:sp>
      <p:sp>
        <p:nvSpPr>
          <p:cNvPr id="258" name="TextBox 257"/>
          <p:cNvSpPr txBox="1"/>
          <p:nvPr/>
        </p:nvSpPr>
        <p:spPr>
          <a:xfrm>
            <a:off x="2407385" y="1146813"/>
            <a:ext cx="605198" cy="230832"/>
          </a:xfrm>
          <a:prstGeom prst="rect">
            <a:avLst/>
          </a:prstGeom>
          <a:noFill/>
        </p:spPr>
        <p:txBody>
          <a:bodyPr wrap="square" rtlCol="0">
            <a:spAutoFit/>
          </a:bodyPr>
          <a:lstStyle/>
          <a:p>
            <a:pPr algn="ctr">
              <a:lnSpc>
                <a:spcPct val="90000"/>
              </a:lnSpc>
            </a:pPr>
            <a:r>
              <a:rPr lang="en-US" sz="1000" b="1" dirty="0" err="1" smtClean="0">
                <a:solidFill>
                  <a:srgbClr val="FFC000"/>
                </a:solidFill>
              </a:rPr>
              <a:t>C</a:t>
            </a:r>
            <a:r>
              <a:rPr lang="en-US" sz="1000" b="1" baseline="-25000" dirty="0" err="1" smtClean="0">
                <a:solidFill>
                  <a:srgbClr val="FFC000"/>
                </a:solidFill>
              </a:rPr>
              <a:t>max</a:t>
            </a:r>
            <a:endParaRPr lang="en-US" sz="1000" b="1" dirty="0">
              <a:solidFill>
                <a:srgbClr val="FFC000"/>
              </a:solidFill>
            </a:endParaRPr>
          </a:p>
        </p:txBody>
      </p:sp>
      <p:sp>
        <p:nvSpPr>
          <p:cNvPr id="259" name="TextBox 258"/>
          <p:cNvSpPr txBox="1"/>
          <p:nvPr/>
        </p:nvSpPr>
        <p:spPr>
          <a:xfrm>
            <a:off x="4425747" y="1181884"/>
            <a:ext cx="605198" cy="230832"/>
          </a:xfrm>
          <a:prstGeom prst="rect">
            <a:avLst/>
          </a:prstGeom>
          <a:noFill/>
        </p:spPr>
        <p:txBody>
          <a:bodyPr wrap="square" rtlCol="0">
            <a:spAutoFit/>
          </a:bodyPr>
          <a:lstStyle/>
          <a:p>
            <a:pPr algn="ctr">
              <a:lnSpc>
                <a:spcPct val="90000"/>
              </a:lnSpc>
            </a:pPr>
            <a:r>
              <a:rPr lang="en-US" sz="1000" b="1" dirty="0" smtClean="0">
                <a:solidFill>
                  <a:srgbClr val="FFC000"/>
                </a:solidFill>
              </a:rPr>
              <a:t>AUC</a:t>
            </a:r>
            <a:r>
              <a:rPr lang="en-US" sz="1000" b="1" baseline="-25000" dirty="0" smtClean="0">
                <a:solidFill>
                  <a:srgbClr val="FFC000"/>
                </a:solidFill>
              </a:rPr>
              <a:t>T</a:t>
            </a:r>
            <a:endParaRPr lang="en-US" sz="1000" b="1" dirty="0">
              <a:solidFill>
                <a:srgbClr val="FFC000"/>
              </a:solidFill>
            </a:endParaRPr>
          </a:p>
        </p:txBody>
      </p:sp>
      <p:sp>
        <p:nvSpPr>
          <p:cNvPr id="260" name="TextBox 259"/>
          <p:cNvSpPr txBox="1"/>
          <p:nvPr/>
        </p:nvSpPr>
        <p:spPr>
          <a:xfrm>
            <a:off x="6472223" y="1181884"/>
            <a:ext cx="605198" cy="230832"/>
          </a:xfrm>
          <a:prstGeom prst="rect">
            <a:avLst/>
          </a:prstGeom>
          <a:noFill/>
        </p:spPr>
        <p:txBody>
          <a:bodyPr wrap="square" rtlCol="0">
            <a:spAutoFit/>
          </a:bodyPr>
          <a:lstStyle/>
          <a:p>
            <a:pPr algn="ctr">
              <a:lnSpc>
                <a:spcPct val="90000"/>
              </a:lnSpc>
            </a:pPr>
            <a:r>
              <a:rPr lang="en-US" sz="1000" b="1" dirty="0" smtClean="0">
                <a:solidFill>
                  <a:srgbClr val="FFC000"/>
                </a:solidFill>
              </a:rPr>
              <a:t>AUC</a:t>
            </a:r>
            <a:r>
              <a:rPr lang="en-US" sz="1000" b="1" baseline="-25000" dirty="0" smtClean="0">
                <a:solidFill>
                  <a:srgbClr val="FFC000"/>
                </a:solidFill>
              </a:rPr>
              <a:t>0-∞</a:t>
            </a:r>
            <a:endParaRPr lang="en-US" sz="1000" b="1" baseline="-25000" dirty="0">
              <a:solidFill>
                <a:srgbClr val="FFC000"/>
              </a:solidFill>
            </a:endParaRPr>
          </a:p>
        </p:txBody>
      </p:sp>
      <p:sp>
        <p:nvSpPr>
          <p:cNvPr id="261" name="TextBox 260"/>
          <p:cNvSpPr txBox="1"/>
          <p:nvPr/>
        </p:nvSpPr>
        <p:spPr>
          <a:xfrm>
            <a:off x="292938" y="3861409"/>
            <a:ext cx="9144000" cy="272382"/>
          </a:xfrm>
          <a:prstGeom prst="rect">
            <a:avLst/>
          </a:prstGeom>
          <a:noFill/>
        </p:spPr>
        <p:txBody>
          <a:bodyPr wrap="square" rtlCol="0">
            <a:spAutoFit/>
          </a:bodyPr>
          <a:lstStyle/>
          <a:p>
            <a:pPr algn="ctr">
              <a:lnSpc>
                <a:spcPct val="90000"/>
              </a:lnSpc>
            </a:pPr>
            <a:r>
              <a:rPr lang="en-US" sz="1300" b="1" dirty="0" smtClean="0">
                <a:solidFill>
                  <a:srgbClr val="FFFFFF"/>
                </a:solidFill>
              </a:rPr>
              <a:t>Statistical Comparison of PK Exposure Parameters Between Test and Reference Products</a:t>
            </a:r>
            <a:endParaRPr lang="en-US" sz="1300" b="1" dirty="0">
              <a:solidFill>
                <a:srgbClr val="FFFFFF"/>
              </a:solidFill>
            </a:endParaRPr>
          </a:p>
        </p:txBody>
      </p:sp>
      <p:graphicFrame>
        <p:nvGraphicFramePr>
          <p:cNvPr id="2048" name="Table 2047"/>
          <p:cNvGraphicFramePr>
            <a:graphicFrameLocks noGrp="1"/>
          </p:cNvGraphicFramePr>
          <p:nvPr>
            <p:extLst>
              <p:ext uri="{D42A27DB-BD31-4B8C-83A1-F6EECF244321}">
                <p14:modId xmlns:p14="http://schemas.microsoft.com/office/powerpoint/2010/main" val="3080771645"/>
              </p:ext>
            </p:extLst>
          </p:nvPr>
        </p:nvGraphicFramePr>
        <p:xfrm>
          <a:off x="457200" y="4143972"/>
          <a:ext cx="8229599" cy="2164080"/>
        </p:xfrm>
        <a:graphic>
          <a:graphicData uri="http://schemas.openxmlformats.org/drawingml/2006/table">
            <a:tbl>
              <a:tblPr firstRow="1" bandRow="1">
                <a:tableStyleId>{5C22544A-7EE6-4342-B048-85BDC9FD1C3A}</a:tableStyleId>
              </a:tblPr>
              <a:tblGrid>
                <a:gridCol w="1295400"/>
                <a:gridCol w="1295400"/>
                <a:gridCol w="936171"/>
                <a:gridCol w="1175657"/>
                <a:gridCol w="1175657"/>
                <a:gridCol w="1175657"/>
                <a:gridCol w="1175657"/>
              </a:tblGrid>
              <a:tr h="166255">
                <a:tc>
                  <a:txBody>
                    <a:bodyPr/>
                    <a:lstStyle/>
                    <a:p>
                      <a:endParaRPr lang="en-US" sz="1100" b="1" dirty="0">
                        <a:solidFill>
                          <a:schemeClr val="bg2"/>
                        </a:solidFill>
                      </a:endParaRPr>
                    </a:p>
                  </a:txBody>
                  <a:tcPr marT="27432" marB="0">
                    <a:lnL w="12700" cmpd="sng">
                      <a:noFill/>
                    </a:lnL>
                    <a:lnR w="12700" cmpd="sng">
                      <a:noFill/>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99CCFF"/>
                    </a:solidFill>
                  </a:tcPr>
                </a:tc>
                <a:tc>
                  <a:txBody>
                    <a:bodyPr/>
                    <a:lstStyle/>
                    <a:p>
                      <a:pPr algn="ctr"/>
                      <a:endParaRPr lang="en-US" sz="1100" b="1" dirty="0">
                        <a:solidFill>
                          <a:schemeClr val="bg2"/>
                        </a:solidFill>
                      </a:endParaRPr>
                    </a:p>
                  </a:txBody>
                  <a:tcPr marT="27432" marB="0">
                    <a:lnL w="12700" cmpd="sng">
                      <a:noFill/>
                    </a:lnL>
                    <a:lnR w="12700" cmpd="sng">
                      <a:noFill/>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99CCFF"/>
                    </a:solidFill>
                  </a:tcPr>
                </a:tc>
                <a:tc>
                  <a:txBody>
                    <a:bodyPr/>
                    <a:lstStyle/>
                    <a:p>
                      <a:pPr algn="ctr"/>
                      <a:endParaRPr lang="en-US" sz="1100" b="1" dirty="0">
                        <a:solidFill>
                          <a:schemeClr val="bg2"/>
                        </a:solidFill>
                      </a:endParaRPr>
                    </a:p>
                  </a:txBody>
                  <a:tcPr marT="27432" marB="0">
                    <a:lnL w="12700" cmpd="sng">
                      <a:noFill/>
                    </a:lnL>
                    <a:lnR w="12700" cmpd="sng">
                      <a:noFill/>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99CCFF"/>
                    </a:solidFill>
                  </a:tcPr>
                </a:tc>
                <a:tc gridSpan="2">
                  <a:txBody>
                    <a:bodyPr/>
                    <a:lstStyle/>
                    <a:p>
                      <a:pPr algn="ctr"/>
                      <a:r>
                        <a:rPr lang="en-US" sz="1100" b="1" dirty="0" smtClean="0">
                          <a:solidFill>
                            <a:schemeClr val="bg2"/>
                          </a:solidFill>
                        </a:rPr>
                        <a:t>Geometric Mean</a:t>
                      </a:r>
                      <a:endParaRPr lang="en-US" sz="1100" b="1" dirty="0">
                        <a:solidFill>
                          <a:schemeClr val="bg2"/>
                        </a:solidFill>
                      </a:endParaRPr>
                    </a:p>
                  </a:txBody>
                  <a:tcPr marT="27432" marB="0">
                    <a:lnL w="12700" cmpd="sng">
                      <a:noFill/>
                    </a:lnL>
                    <a:lnR w="12700" cmpd="sng">
                      <a:noFill/>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99CCFF"/>
                    </a:solidFill>
                  </a:tcPr>
                </a:tc>
                <a:tc hMerge="1">
                  <a:txBody>
                    <a:bodyPr/>
                    <a:lstStyle/>
                    <a:p>
                      <a:endParaRPr lang="en-US" sz="1100" dirty="0">
                        <a:solidFill>
                          <a:schemeClr val="tx1"/>
                        </a:solidFill>
                      </a:endParaRPr>
                    </a:p>
                  </a:txBody>
                  <a:tcPr marT="27432"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100" b="1" dirty="0">
                        <a:solidFill>
                          <a:schemeClr val="bg2"/>
                        </a:solidFill>
                      </a:endParaRPr>
                    </a:p>
                  </a:txBody>
                  <a:tcPr marT="27432" marB="0">
                    <a:lnL w="12700" cmpd="sng">
                      <a:noFill/>
                    </a:lnL>
                    <a:lnR w="12700" cmpd="sng">
                      <a:noFill/>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99CCFF"/>
                    </a:solidFill>
                  </a:tcPr>
                </a:tc>
                <a:tc>
                  <a:txBody>
                    <a:bodyPr/>
                    <a:lstStyle/>
                    <a:p>
                      <a:pPr algn="ctr"/>
                      <a:endParaRPr lang="en-US" sz="1100" b="1" dirty="0">
                        <a:solidFill>
                          <a:schemeClr val="bg2"/>
                        </a:solidFill>
                      </a:endParaRPr>
                    </a:p>
                  </a:txBody>
                  <a:tcPr marT="27432" marB="0">
                    <a:lnL w="12700" cmpd="sng">
                      <a:noFill/>
                    </a:lnL>
                    <a:lnR w="12700" cmpd="sng">
                      <a:noFill/>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99CCFF"/>
                    </a:solidFill>
                  </a:tcPr>
                </a:tc>
              </a:tr>
              <a:tr h="166255">
                <a:tc>
                  <a:txBody>
                    <a:bodyPr/>
                    <a:lstStyle/>
                    <a:p>
                      <a:r>
                        <a:rPr lang="en-US" sz="1100" b="1" dirty="0" smtClean="0">
                          <a:solidFill>
                            <a:schemeClr val="bg2"/>
                          </a:solidFill>
                        </a:rPr>
                        <a:t>Test</a:t>
                      </a:r>
                      <a:endParaRPr lang="en-US" sz="1100" b="1" dirty="0">
                        <a:solidFill>
                          <a:schemeClr val="bg2"/>
                        </a:solidFill>
                      </a:endParaRPr>
                    </a:p>
                  </a:txBody>
                  <a:tcPr marT="27432" marB="0">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sz="1100" b="1" dirty="0" smtClean="0">
                          <a:solidFill>
                            <a:schemeClr val="bg2"/>
                          </a:solidFill>
                        </a:rPr>
                        <a:t>Reference</a:t>
                      </a:r>
                      <a:endParaRPr lang="en-US" sz="1100" b="1" dirty="0">
                        <a:solidFill>
                          <a:schemeClr val="bg2"/>
                        </a:solidFill>
                      </a:endParaRPr>
                    </a:p>
                  </a:txBody>
                  <a:tcPr marT="27432" marB="0">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sz="1100" b="1" dirty="0" smtClean="0">
                          <a:solidFill>
                            <a:schemeClr val="bg2"/>
                          </a:solidFill>
                        </a:rPr>
                        <a:t>Parameter*</a:t>
                      </a:r>
                      <a:endParaRPr lang="en-US" sz="1100" b="1" dirty="0">
                        <a:solidFill>
                          <a:schemeClr val="bg2"/>
                        </a:solidFill>
                      </a:endParaRPr>
                    </a:p>
                  </a:txBody>
                  <a:tcPr marT="27432" marB="0">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sz="1100" b="1" dirty="0" smtClean="0">
                          <a:solidFill>
                            <a:schemeClr val="bg2"/>
                          </a:solidFill>
                        </a:rPr>
                        <a:t>Test</a:t>
                      </a:r>
                      <a:endParaRPr lang="en-US" sz="1100" b="1" dirty="0">
                        <a:solidFill>
                          <a:schemeClr val="bg2"/>
                        </a:solidFill>
                      </a:endParaRPr>
                    </a:p>
                  </a:txBody>
                  <a:tcPr marT="27432" marB="0">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sz="1100" b="1" dirty="0" smtClean="0">
                          <a:solidFill>
                            <a:schemeClr val="bg2"/>
                          </a:solidFill>
                        </a:rPr>
                        <a:t>Reference</a:t>
                      </a:r>
                      <a:endParaRPr lang="en-US" sz="1100" b="1" dirty="0">
                        <a:solidFill>
                          <a:schemeClr val="bg2"/>
                        </a:solidFill>
                      </a:endParaRPr>
                    </a:p>
                  </a:txBody>
                  <a:tcPr marT="27432" marB="0">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sz="1100" b="1" dirty="0" smtClean="0">
                          <a:solidFill>
                            <a:schemeClr val="bg2"/>
                          </a:solidFill>
                        </a:rPr>
                        <a:t>Ratio, %</a:t>
                      </a:r>
                      <a:r>
                        <a:rPr lang="en-US" sz="1100" b="1" baseline="30000" dirty="0" smtClean="0">
                          <a:solidFill>
                            <a:schemeClr val="bg2"/>
                          </a:solidFill>
                        </a:rPr>
                        <a:t>†</a:t>
                      </a:r>
                      <a:endParaRPr lang="en-US" sz="1100" b="1" baseline="30000" dirty="0">
                        <a:solidFill>
                          <a:schemeClr val="bg2"/>
                        </a:solidFill>
                      </a:endParaRPr>
                    </a:p>
                  </a:txBody>
                  <a:tcPr marT="27432" marB="0">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sz="1100" b="1" dirty="0" smtClean="0">
                          <a:solidFill>
                            <a:schemeClr val="bg2"/>
                          </a:solidFill>
                        </a:rPr>
                        <a:t>90% CI, %</a:t>
                      </a:r>
                      <a:endParaRPr lang="en-US" sz="1100" b="1" dirty="0">
                        <a:solidFill>
                          <a:schemeClr val="bg2"/>
                        </a:solidFill>
                      </a:endParaRPr>
                    </a:p>
                  </a:txBody>
                  <a:tcPr marT="27432" marB="0">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r>
              <a:tr h="190284">
                <a:tc>
                  <a:txBody>
                    <a:bodyPr/>
                    <a:lstStyle/>
                    <a:p>
                      <a:r>
                        <a:rPr lang="en-US" sz="1100" b="1" dirty="0" smtClean="0">
                          <a:solidFill>
                            <a:schemeClr val="tx1"/>
                          </a:solidFill>
                        </a:rPr>
                        <a:t>PF-05280014</a:t>
                      </a:r>
                      <a:endParaRPr lang="en-US" sz="1100" b="1" dirty="0">
                        <a:solidFill>
                          <a:schemeClr val="tx1"/>
                        </a:solidFill>
                      </a:endParaRPr>
                    </a:p>
                  </a:txBody>
                  <a:tcPr marT="27432"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err="1" smtClean="0">
                          <a:solidFill>
                            <a:schemeClr val="tx1"/>
                          </a:solidFill>
                        </a:rPr>
                        <a:t>Trastuzumab</a:t>
                      </a:r>
                      <a:r>
                        <a:rPr lang="en-US" sz="1100" b="1" dirty="0" smtClean="0">
                          <a:solidFill>
                            <a:schemeClr val="tx1"/>
                          </a:solidFill>
                        </a:rPr>
                        <a:t>-US</a:t>
                      </a:r>
                    </a:p>
                  </a:txBody>
                  <a:tcPr marT="27432"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100" b="1" dirty="0" err="1" smtClean="0">
                          <a:solidFill>
                            <a:schemeClr val="tx1"/>
                          </a:solidFill>
                        </a:rPr>
                        <a:t>C</a:t>
                      </a:r>
                      <a:r>
                        <a:rPr lang="en-US" sz="1100" b="1" baseline="-25000" dirty="0" err="1" smtClean="0">
                          <a:solidFill>
                            <a:schemeClr val="tx1"/>
                          </a:solidFill>
                        </a:rPr>
                        <a:t>max</a:t>
                      </a:r>
                      <a:endParaRPr lang="en-US" sz="1100" b="1" baseline="-25000" dirty="0">
                        <a:solidFill>
                          <a:schemeClr val="tx1"/>
                        </a:solidFill>
                      </a:endParaRPr>
                    </a:p>
                  </a:txBody>
                  <a:tcPr marT="27432"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157</a:t>
                      </a:r>
                      <a:endParaRPr lang="en-US" sz="1100" b="1" dirty="0">
                        <a:solidFill>
                          <a:schemeClr val="tx1"/>
                        </a:solidFill>
                      </a:endParaRPr>
                    </a:p>
                  </a:txBody>
                  <a:tcPr marT="27432"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161</a:t>
                      </a:r>
                      <a:endParaRPr lang="en-US" sz="1100" b="1" dirty="0">
                        <a:solidFill>
                          <a:schemeClr val="tx1"/>
                        </a:solidFill>
                      </a:endParaRPr>
                    </a:p>
                  </a:txBody>
                  <a:tcPr marT="27432"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97.41</a:t>
                      </a:r>
                      <a:endParaRPr lang="en-US" sz="1100" b="1" dirty="0">
                        <a:solidFill>
                          <a:schemeClr val="tx1"/>
                        </a:solidFill>
                      </a:endParaRPr>
                    </a:p>
                  </a:txBody>
                  <a:tcPr marT="27432"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90.71-104.62</a:t>
                      </a:r>
                      <a:endParaRPr lang="en-US" sz="1100" b="1" dirty="0">
                        <a:solidFill>
                          <a:schemeClr val="tx1"/>
                        </a:solidFill>
                      </a:endParaRPr>
                    </a:p>
                  </a:txBody>
                  <a:tcPr marT="27432"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166255">
                <a:tc>
                  <a:txBody>
                    <a:bodyPr/>
                    <a:lstStyle/>
                    <a:p>
                      <a:endParaRPr lang="en-US" sz="1100" b="1" dirty="0">
                        <a:solidFill>
                          <a:schemeClr val="tx1"/>
                        </a:solidFill>
                      </a:endParaRP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100" b="1">
                        <a:solidFill>
                          <a:schemeClr val="tx1"/>
                        </a:solidFill>
                      </a:endParaRP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AUC</a:t>
                      </a:r>
                      <a:r>
                        <a:rPr lang="en-US" sz="1100" b="1" baseline="-25000" dirty="0" smtClean="0">
                          <a:solidFill>
                            <a:schemeClr val="tx1"/>
                          </a:solidFill>
                        </a:rPr>
                        <a:t>T</a:t>
                      </a:r>
                      <a:endParaRPr lang="en-US" sz="1100" b="1" dirty="0">
                        <a:solidFill>
                          <a:schemeClr val="tx1"/>
                        </a:solidFill>
                      </a:endParaRP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35210</a:t>
                      </a:r>
                      <a:endParaRPr lang="en-US" sz="1100" b="1" dirty="0">
                        <a:solidFill>
                          <a:schemeClr val="tx1"/>
                        </a:solidFill>
                      </a:endParaRP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35230</a:t>
                      </a:r>
                      <a:endParaRPr lang="en-US" sz="1100" b="1" dirty="0">
                        <a:solidFill>
                          <a:schemeClr val="tx1"/>
                        </a:solidFill>
                      </a:endParaRP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99.94</a:t>
                      </a:r>
                      <a:endParaRPr lang="en-US" sz="1100" b="1" dirty="0">
                        <a:solidFill>
                          <a:schemeClr val="tx1"/>
                        </a:solidFill>
                      </a:endParaRP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93.08-107.31</a:t>
                      </a:r>
                      <a:endParaRPr lang="en-US" sz="1100" b="1" dirty="0">
                        <a:solidFill>
                          <a:schemeClr val="tx1"/>
                        </a:solidFill>
                      </a:endParaRP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66255">
                <a:tc>
                  <a:txBody>
                    <a:bodyPr/>
                    <a:lstStyle/>
                    <a:p>
                      <a:endParaRPr lang="en-US" sz="1100" b="1">
                        <a:solidFill>
                          <a:schemeClr val="tx1"/>
                        </a:solidFill>
                      </a:endParaRP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100" b="1">
                        <a:solidFill>
                          <a:schemeClr val="tx1"/>
                        </a:solidFill>
                      </a:endParaRP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AUC</a:t>
                      </a:r>
                      <a:r>
                        <a:rPr lang="en-US" sz="1100" b="1" baseline="-25000" dirty="0" smtClean="0">
                          <a:solidFill>
                            <a:schemeClr val="tx1"/>
                          </a:solidFill>
                        </a:rPr>
                        <a:t>0-∞</a:t>
                      </a:r>
                      <a:endParaRPr lang="en-US" sz="1100" b="1" dirty="0">
                        <a:solidFill>
                          <a:schemeClr val="tx1"/>
                        </a:solidFill>
                      </a:endParaRP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36650</a:t>
                      </a:r>
                      <a:endParaRPr lang="en-US" sz="1100" b="1" dirty="0">
                        <a:solidFill>
                          <a:schemeClr val="tx1"/>
                        </a:solidFill>
                      </a:endParaRP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36710</a:t>
                      </a:r>
                      <a:endParaRPr lang="en-US" sz="1100" b="1" dirty="0">
                        <a:solidFill>
                          <a:schemeClr val="tx1"/>
                        </a:solidFill>
                      </a:endParaRP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99.83</a:t>
                      </a:r>
                      <a:endParaRPr lang="en-US" sz="1100" b="1" dirty="0">
                        <a:solidFill>
                          <a:schemeClr val="tx1"/>
                        </a:solidFill>
                      </a:endParaRP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93.06-107.09</a:t>
                      </a:r>
                      <a:endParaRPr lang="en-US" sz="1100" b="1" dirty="0">
                        <a:solidFill>
                          <a:schemeClr val="tx1"/>
                        </a:solidFill>
                      </a:endParaRP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662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PF-05280014</a:t>
                      </a: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err="1" smtClean="0">
                          <a:solidFill>
                            <a:schemeClr val="tx1"/>
                          </a:solidFill>
                        </a:rPr>
                        <a:t>Trastuzumab</a:t>
                      </a:r>
                      <a:r>
                        <a:rPr lang="en-US" sz="1100" b="1" dirty="0" smtClean="0">
                          <a:solidFill>
                            <a:schemeClr val="tx1"/>
                          </a:solidFill>
                        </a:rPr>
                        <a:t>-EU</a:t>
                      </a: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err="1" smtClean="0">
                          <a:solidFill>
                            <a:schemeClr val="tx1"/>
                          </a:solidFill>
                        </a:rPr>
                        <a:t>C</a:t>
                      </a:r>
                      <a:r>
                        <a:rPr lang="en-US" sz="1100" b="1" baseline="-25000" dirty="0" err="1" smtClean="0">
                          <a:solidFill>
                            <a:schemeClr val="tx1"/>
                          </a:solidFill>
                        </a:rPr>
                        <a:t>max</a:t>
                      </a:r>
                      <a:endParaRPr lang="en-US" sz="1100" b="1" baseline="-25000" dirty="0">
                        <a:solidFill>
                          <a:schemeClr val="tx1"/>
                        </a:solidFill>
                      </a:endParaRP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157</a:t>
                      </a:r>
                      <a:endParaRPr lang="en-US" sz="1100" b="1" dirty="0">
                        <a:solidFill>
                          <a:schemeClr val="tx1"/>
                        </a:solidFill>
                      </a:endParaRP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171</a:t>
                      </a:r>
                      <a:endParaRPr lang="en-US" sz="1100" b="1" dirty="0">
                        <a:solidFill>
                          <a:schemeClr val="tx1"/>
                        </a:solidFill>
                      </a:endParaRP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91.49</a:t>
                      </a:r>
                      <a:endParaRPr lang="en-US" sz="1100" b="1" dirty="0">
                        <a:solidFill>
                          <a:schemeClr val="tx1"/>
                        </a:solidFill>
                      </a:endParaRP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85.32-98.09</a:t>
                      </a:r>
                      <a:endParaRPr lang="en-US" sz="1100" b="1" dirty="0">
                        <a:solidFill>
                          <a:schemeClr val="tx1"/>
                        </a:solidFill>
                      </a:endParaRP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66255">
                <a:tc>
                  <a:txBody>
                    <a:bodyPr/>
                    <a:lstStyle/>
                    <a:p>
                      <a:endParaRPr lang="en-US" sz="1100" b="1">
                        <a:solidFill>
                          <a:schemeClr val="tx1"/>
                        </a:solidFill>
                      </a:endParaRP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100" b="1">
                        <a:solidFill>
                          <a:schemeClr val="tx1"/>
                        </a:solidFill>
                      </a:endParaRP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AUC</a:t>
                      </a:r>
                      <a:r>
                        <a:rPr lang="en-US" sz="1100" b="1" baseline="-25000" dirty="0" smtClean="0">
                          <a:solidFill>
                            <a:schemeClr val="tx1"/>
                          </a:solidFill>
                        </a:rPr>
                        <a:t>T</a:t>
                      </a:r>
                      <a:endParaRPr lang="en-US" sz="1100" b="1" dirty="0">
                        <a:solidFill>
                          <a:schemeClr val="tx1"/>
                        </a:solidFill>
                      </a:endParaRP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35210</a:t>
                      </a:r>
                      <a:endParaRPr lang="en-US" sz="1100" b="1" dirty="0">
                        <a:solidFill>
                          <a:schemeClr val="tx1"/>
                        </a:solidFill>
                      </a:endParaRP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38000</a:t>
                      </a:r>
                      <a:endParaRPr lang="en-US" sz="1100" b="1" dirty="0">
                        <a:solidFill>
                          <a:schemeClr val="tx1"/>
                        </a:solidFill>
                      </a:endParaRP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92.66</a:t>
                      </a:r>
                      <a:endParaRPr lang="en-US" sz="1100" b="1" dirty="0">
                        <a:solidFill>
                          <a:schemeClr val="tx1"/>
                        </a:solidFill>
                      </a:endParaRP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86.44-99.34</a:t>
                      </a:r>
                      <a:endParaRPr lang="en-US" sz="1100" b="1" dirty="0">
                        <a:solidFill>
                          <a:schemeClr val="tx1"/>
                        </a:solidFill>
                      </a:endParaRP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66255">
                <a:tc>
                  <a:txBody>
                    <a:bodyPr/>
                    <a:lstStyle/>
                    <a:p>
                      <a:endParaRPr lang="en-US" sz="1100" b="1">
                        <a:solidFill>
                          <a:schemeClr val="tx1"/>
                        </a:solidFill>
                      </a:endParaRP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100" b="1">
                        <a:solidFill>
                          <a:schemeClr val="tx1"/>
                        </a:solidFill>
                      </a:endParaRP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AUC</a:t>
                      </a:r>
                      <a:r>
                        <a:rPr lang="en-US" sz="1100" b="1" baseline="-25000" dirty="0" smtClean="0">
                          <a:solidFill>
                            <a:schemeClr val="tx1"/>
                          </a:solidFill>
                        </a:rPr>
                        <a:t>0-∞</a:t>
                      </a:r>
                      <a:endParaRPr lang="en-US" sz="1100" b="1" dirty="0">
                        <a:solidFill>
                          <a:schemeClr val="tx1"/>
                        </a:solidFill>
                      </a:endParaRP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36650</a:t>
                      </a:r>
                      <a:endParaRPr lang="en-US" sz="1100" b="1" dirty="0">
                        <a:solidFill>
                          <a:schemeClr val="tx1"/>
                        </a:solidFill>
                      </a:endParaRP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39770</a:t>
                      </a:r>
                      <a:endParaRPr lang="en-US" sz="1100" b="1" dirty="0">
                        <a:solidFill>
                          <a:schemeClr val="tx1"/>
                        </a:solidFill>
                      </a:endParaRP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92.15</a:t>
                      </a:r>
                      <a:endParaRPr lang="en-US" sz="1100" b="1" dirty="0">
                        <a:solidFill>
                          <a:schemeClr val="tx1"/>
                        </a:solidFill>
                      </a:endParaRP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86.03-98.69</a:t>
                      </a:r>
                      <a:endParaRPr lang="en-US" sz="1100" b="1" dirty="0">
                        <a:solidFill>
                          <a:schemeClr val="tx1"/>
                        </a:solidFill>
                      </a:endParaRP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66255">
                <a:tc>
                  <a:txBody>
                    <a:bodyPr/>
                    <a:lstStyle/>
                    <a:p>
                      <a:r>
                        <a:rPr lang="en-US" sz="1100" b="1" dirty="0" err="1" smtClean="0">
                          <a:solidFill>
                            <a:schemeClr val="tx1"/>
                          </a:solidFill>
                        </a:rPr>
                        <a:t>Trastuzumab</a:t>
                      </a:r>
                      <a:r>
                        <a:rPr lang="en-US" sz="1100" b="1" dirty="0" smtClean="0">
                          <a:solidFill>
                            <a:schemeClr val="tx1"/>
                          </a:solidFill>
                        </a:rPr>
                        <a:t>-EU</a:t>
                      </a:r>
                      <a:endParaRPr lang="en-US" sz="1100" b="1" dirty="0">
                        <a:solidFill>
                          <a:schemeClr val="tx1"/>
                        </a:solidFill>
                      </a:endParaRP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err="1" smtClean="0">
                          <a:solidFill>
                            <a:schemeClr val="tx1"/>
                          </a:solidFill>
                        </a:rPr>
                        <a:t>Trastuzumab</a:t>
                      </a:r>
                      <a:r>
                        <a:rPr lang="en-US" sz="1100" b="1" dirty="0" smtClean="0">
                          <a:solidFill>
                            <a:schemeClr val="tx1"/>
                          </a:solidFill>
                        </a:rPr>
                        <a:t>-US</a:t>
                      </a: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err="1" smtClean="0">
                          <a:solidFill>
                            <a:schemeClr val="tx1"/>
                          </a:solidFill>
                        </a:rPr>
                        <a:t>C</a:t>
                      </a:r>
                      <a:r>
                        <a:rPr lang="en-US" sz="1100" b="1" baseline="-25000" dirty="0" err="1" smtClean="0">
                          <a:solidFill>
                            <a:schemeClr val="tx1"/>
                          </a:solidFill>
                        </a:rPr>
                        <a:t>max</a:t>
                      </a:r>
                      <a:endParaRPr lang="en-US" sz="1100" b="1" baseline="-25000" dirty="0">
                        <a:solidFill>
                          <a:schemeClr val="tx1"/>
                        </a:solidFill>
                      </a:endParaRP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171</a:t>
                      </a:r>
                      <a:endParaRPr lang="en-US" sz="1100" b="1" dirty="0">
                        <a:solidFill>
                          <a:schemeClr val="tx1"/>
                        </a:solidFill>
                      </a:endParaRP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161</a:t>
                      </a:r>
                      <a:endParaRPr lang="en-US" sz="1100" b="1" dirty="0">
                        <a:solidFill>
                          <a:schemeClr val="tx1"/>
                        </a:solidFill>
                      </a:endParaRP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106.48</a:t>
                      </a:r>
                      <a:endParaRPr lang="en-US" sz="1100" b="1" dirty="0">
                        <a:solidFill>
                          <a:schemeClr val="tx1"/>
                        </a:solidFill>
                      </a:endParaRP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99.20-114.30</a:t>
                      </a:r>
                      <a:endParaRPr lang="en-US" sz="1100" b="1" dirty="0">
                        <a:solidFill>
                          <a:schemeClr val="tx1"/>
                        </a:solidFill>
                      </a:endParaRP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66255">
                <a:tc>
                  <a:txBody>
                    <a:bodyPr/>
                    <a:lstStyle/>
                    <a:p>
                      <a:endParaRPr lang="en-US" sz="1100" b="1">
                        <a:solidFill>
                          <a:schemeClr val="tx1"/>
                        </a:solidFill>
                      </a:endParaRP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100" b="1">
                        <a:solidFill>
                          <a:schemeClr val="tx1"/>
                        </a:solidFill>
                      </a:endParaRP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AUC</a:t>
                      </a:r>
                      <a:r>
                        <a:rPr lang="en-US" sz="1100" b="1" baseline="-25000" dirty="0" smtClean="0">
                          <a:solidFill>
                            <a:schemeClr val="tx1"/>
                          </a:solidFill>
                        </a:rPr>
                        <a:t>T</a:t>
                      </a:r>
                      <a:endParaRPr lang="en-US" sz="1100" b="1" dirty="0">
                        <a:solidFill>
                          <a:schemeClr val="tx1"/>
                        </a:solidFill>
                      </a:endParaRP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38000</a:t>
                      </a:r>
                      <a:endParaRPr lang="en-US" sz="1100" b="1" dirty="0">
                        <a:solidFill>
                          <a:schemeClr val="tx1"/>
                        </a:solidFill>
                      </a:endParaRP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35230</a:t>
                      </a:r>
                      <a:endParaRPr lang="en-US" sz="1100" b="1" dirty="0">
                        <a:solidFill>
                          <a:schemeClr val="tx1"/>
                        </a:solidFill>
                      </a:endParaRP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107.85</a:t>
                      </a:r>
                      <a:endParaRPr lang="en-US" sz="1100" b="1" dirty="0">
                        <a:solidFill>
                          <a:schemeClr val="tx1"/>
                        </a:solidFill>
                      </a:endParaRP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100.50-115.75</a:t>
                      </a:r>
                      <a:endParaRPr lang="en-US" sz="1100" b="1" dirty="0">
                        <a:solidFill>
                          <a:schemeClr val="tx1"/>
                        </a:solidFill>
                      </a:endParaRPr>
                    </a:p>
                  </a:txBody>
                  <a:tcPr marT="27432"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66255">
                <a:tc>
                  <a:txBody>
                    <a:bodyPr/>
                    <a:lstStyle/>
                    <a:p>
                      <a:endParaRPr lang="en-US" sz="1100" b="1" dirty="0">
                        <a:solidFill>
                          <a:schemeClr val="tx1"/>
                        </a:solidFill>
                      </a:endParaRPr>
                    </a:p>
                  </a:txBody>
                  <a:tcPr marT="27432" marB="18288">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dirty="0">
                        <a:solidFill>
                          <a:schemeClr val="tx1"/>
                        </a:solidFill>
                      </a:endParaRPr>
                    </a:p>
                  </a:txBody>
                  <a:tcPr marT="27432" marB="18288">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AUC</a:t>
                      </a:r>
                      <a:r>
                        <a:rPr lang="en-US" sz="1100" b="1" baseline="-25000" dirty="0" smtClean="0">
                          <a:solidFill>
                            <a:schemeClr val="tx1"/>
                          </a:solidFill>
                        </a:rPr>
                        <a:t>0-∞</a:t>
                      </a:r>
                      <a:endParaRPr lang="en-US" sz="1100" b="1" dirty="0">
                        <a:solidFill>
                          <a:schemeClr val="tx1"/>
                        </a:solidFill>
                      </a:endParaRPr>
                    </a:p>
                  </a:txBody>
                  <a:tcPr marT="27432" marB="18288">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39770</a:t>
                      </a:r>
                      <a:endParaRPr lang="en-US" sz="1100" b="1" dirty="0">
                        <a:solidFill>
                          <a:schemeClr val="tx1"/>
                        </a:solidFill>
                      </a:endParaRPr>
                    </a:p>
                  </a:txBody>
                  <a:tcPr marT="27432" marB="18288">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36710</a:t>
                      </a:r>
                      <a:endParaRPr lang="en-US" sz="1100" b="1" dirty="0">
                        <a:solidFill>
                          <a:schemeClr val="tx1"/>
                        </a:solidFill>
                      </a:endParaRPr>
                    </a:p>
                  </a:txBody>
                  <a:tcPr marT="27432" marB="18288">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108.34</a:t>
                      </a:r>
                      <a:endParaRPr lang="en-US" sz="1100" b="1" dirty="0">
                        <a:solidFill>
                          <a:schemeClr val="tx1"/>
                        </a:solidFill>
                      </a:endParaRPr>
                    </a:p>
                  </a:txBody>
                  <a:tcPr marT="27432" marB="18288">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101.05-116.16</a:t>
                      </a:r>
                      <a:endParaRPr lang="en-US" sz="1100" b="1" dirty="0">
                        <a:solidFill>
                          <a:schemeClr val="tx1"/>
                        </a:solidFill>
                      </a:endParaRPr>
                    </a:p>
                  </a:txBody>
                  <a:tcPr marT="27432" marB="18288">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mc:AlternateContent xmlns:mc="http://schemas.openxmlformats.org/markup-compatibility/2006" xmlns:a14="http://schemas.microsoft.com/office/drawing/2010/main">
        <mc:Choice Requires="a14">
          <p:sp>
            <p:nvSpPr>
              <p:cNvPr id="263" name="TextBox 262"/>
              <p:cNvSpPr txBox="1"/>
              <p:nvPr/>
            </p:nvSpPr>
            <p:spPr>
              <a:xfrm>
                <a:off x="357188" y="6310361"/>
                <a:ext cx="8405812" cy="223138"/>
              </a:xfrm>
              <a:prstGeom prst="rect">
                <a:avLst/>
              </a:prstGeom>
              <a:noFill/>
            </p:spPr>
            <p:txBody>
              <a:bodyPr wrap="square" rtlCol="0">
                <a:spAutoFit/>
              </a:bodyPr>
              <a:lstStyle/>
              <a:p>
                <a:pPr>
                  <a:lnSpc>
                    <a:spcPct val="85000"/>
                  </a:lnSpc>
                </a:pPr>
                <a:r>
                  <a:rPr lang="en-US" sz="1000" b="1" dirty="0" smtClean="0">
                    <a:solidFill>
                      <a:srgbClr val="FFFFFF"/>
                    </a:solidFill>
                  </a:rPr>
                  <a:t>*</a:t>
                </a:r>
                <a:r>
                  <a:rPr lang="en-US" sz="1000" b="1" dirty="0" err="1" smtClean="0">
                    <a:solidFill>
                      <a:srgbClr val="FFFFFF"/>
                    </a:solidFill>
                  </a:rPr>
                  <a:t>C</a:t>
                </a:r>
                <a:r>
                  <a:rPr lang="en-US" sz="1000" b="1" baseline="-25000" dirty="0" err="1" smtClean="0">
                    <a:solidFill>
                      <a:srgbClr val="FFFFFF"/>
                    </a:solidFill>
                  </a:rPr>
                  <a:t>max</a:t>
                </a:r>
                <a:r>
                  <a:rPr lang="en-US" sz="1000" b="1" dirty="0">
                    <a:solidFill>
                      <a:srgbClr val="FFFFFF"/>
                    </a:solidFill>
                  </a:rPr>
                  <a:t>, </a:t>
                </a:r>
                <a:r>
                  <a:rPr lang="en-US" sz="1000" b="1" dirty="0" smtClean="0">
                    <a:solidFill>
                      <a:srgbClr val="FFFFFF"/>
                    </a:solidFill>
                  </a:rPr>
                  <a:t>AUC</a:t>
                </a:r>
                <a:r>
                  <a:rPr lang="en-US" sz="1000" b="1" baseline="-25000" dirty="0" smtClean="0">
                    <a:solidFill>
                      <a:srgbClr val="FFFFFF"/>
                    </a:solidFill>
                  </a:rPr>
                  <a:t>T</a:t>
                </a:r>
                <a:r>
                  <a:rPr lang="en-US" sz="1000" b="1" dirty="0">
                    <a:solidFill>
                      <a:srgbClr val="FFFFFF"/>
                    </a:solidFill>
                  </a:rPr>
                  <a:t> </a:t>
                </a:r>
                <a:r>
                  <a:rPr lang="en-US" sz="1000" b="1" dirty="0" smtClean="0">
                    <a:solidFill>
                      <a:srgbClr val="FFFFFF"/>
                    </a:solidFill>
                  </a:rPr>
                  <a:t>and AUC</a:t>
                </a:r>
                <a:r>
                  <a:rPr lang="en-US" sz="1000" b="1" baseline="-25000" dirty="0" smtClean="0">
                    <a:solidFill>
                      <a:srgbClr val="FFFFFF"/>
                    </a:solidFill>
                  </a:rPr>
                  <a:t>0-∞</a:t>
                </a:r>
                <a:r>
                  <a:rPr lang="en-US" sz="1000" b="1" dirty="0">
                    <a:solidFill>
                      <a:srgbClr val="FFFFFF"/>
                    </a:solidFill>
                  </a:rPr>
                  <a:t> </a:t>
                </a:r>
                <a:r>
                  <a:rPr lang="en-US" sz="1000" b="1" dirty="0" smtClean="0">
                    <a:solidFill>
                      <a:srgbClr val="FFFFFF"/>
                    </a:solidFill>
                  </a:rPr>
                  <a:t>were in units of </a:t>
                </a:r>
                <a14:m>
                  <m:oMath xmlns:m="http://schemas.openxmlformats.org/officeDocument/2006/math">
                    <m:r>
                      <a:rPr lang="en-US" sz="1000" b="1" i="1" smtClean="0">
                        <a:solidFill>
                          <a:srgbClr val="FFFFFF"/>
                        </a:solidFill>
                        <a:latin typeface="Cambria Math"/>
                      </a:rPr>
                      <m:t>µ</m:t>
                    </m:r>
                  </m:oMath>
                </a14:m>
                <a:r>
                  <a:rPr lang="en-US" sz="1000" b="1" dirty="0" smtClean="0">
                    <a:solidFill>
                      <a:srgbClr val="FFFFFF"/>
                    </a:solidFill>
                  </a:rPr>
                  <a:t>g/mL, </a:t>
                </a:r>
                <a14:m>
                  <m:oMath xmlns:m="http://schemas.openxmlformats.org/officeDocument/2006/math">
                    <m:r>
                      <a:rPr lang="en-US" sz="1000" b="1" i="1">
                        <a:solidFill>
                          <a:srgbClr val="FFFFFF"/>
                        </a:solidFill>
                        <a:latin typeface="Cambria Math"/>
                      </a:rPr>
                      <m:t>µ</m:t>
                    </m:r>
                  </m:oMath>
                </a14:m>
                <a:r>
                  <a:rPr lang="en-US" sz="1000" b="1" dirty="0" smtClean="0">
                    <a:solidFill>
                      <a:srgbClr val="FFFFFF"/>
                    </a:solidFill>
                  </a:rPr>
                  <a:t>g·hr/mL, respectively. </a:t>
                </a:r>
                <a:r>
                  <a:rPr lang="en-US" sz="1000" b="1" baseline="30000" dirty="0" smtClean="0">
                    <a:solidFill>
                      <a:srgbClr val="FFFFFF"/>
                    </a:solidFill>
                  </a:rPr>
                  <a:t>†</a:t>
                </a:r>
                <a:r>
                  <a:rPr lang="en-US" sz="1000" b="1" dirty="0" smtClean="0">
                    <a:solidFill>
                      <a:srgbClr val="FFFFFF"/>
                    </a:solidFill>
                  </a:rPr>
                  <a:t>Test/reference ratio of adjusted geometric means. </a:t>
                </a:r>
                <a:endParaRPr lang="en-US" sz="1000" b="1" dirty="0">
                  <a:solidFill>
                    <a:srgbClr val="FFFFFF"/>
                  </a:solidFill>
                </a:endParaRPr>
              </a:p>
            </p:txBody>
          </p:sp>
        </mc:Choice>
        <mc:Fallback xmlns="">
          <p:sp>
            <p:nvSpPr>
              <p:cNvPr id="263" name="TextBox 262"/>
              <p:cNvSpPr txBox="1">
                <a:spLocks noRot="1" noChangeAspect="1" noMove="1" noResize="1" noEditPoints="1" noAdjustHandles="1" noChangeArrowheads="1" noChangeShapeType="1" noTextEdit="1"/>
              </p:cNvSpPr>
              <p:nvPr/>
            </p:nvSpPr>
            <p:spPr>
              <a:xfrm>
                <a:off x="357188" y="6310361"/>
                <a:ext cx="8405812" cy="223138"/>
              </a:xfrm>
              <a:prstGeom prst="rect">
                <a:avLst/>
              </a:prstGeom>
              <a:blipFill rotWithShape="1">
                <a:blip r:embed="rId2"/>
                <a:stretch>
                  <a:fillRect t="-8108" b="-10811"/>
                </a:stretch>
              </a:blipFill>
            </p:spPr>
            <p:txBody>
              <a:bodyPr/>
              <a:lstStyle/>
              <a:p>
                <a:r>
                  <a:rPr lang="en-US">
                    <a:noFill/>
                  </a:rPr>
                  <a:t> </a:t>
                </a:r>
              </a:p>
            </p:txBody>
          </p:sp>
        </mc:Fallback>
      </mc:AlternateContent>
      <p:cxnSp>
        <p:nvCxnSpPr>
          <p:cNvPr id="2053" name="Straight Connector 2052"/>
          <p:cNvCxnSpPr/>
          <p:nvPr/>
        </p:nvCxnSpPr>
        <p:spPr>
          <a:xfrm>
            <a:off x="2376489" y="1385700"/>
            <a:ext cx="0" cy="1965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5400000">
            <a:off x="2782572" y="2956690"/>
            <a:ext cx="0" cy="777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4306686" y="1460815"/>
            <a:ext cx="0" cy="1883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p:nvCxnSpPr>
        <p:spPr>
          <a:xfrm rot="5400000">
            <a:off x="4712769" y="2956690"/>
            <a:ext cx="0" cy="777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a:off x="6231934" y="1460500"/>
            <a:ext cx="0" cy="1883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5400000">
            <a:off x="6638017" y="2960312"/>
            <a:ext cx="0" cy="777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2" name="TextBox 271"/>
              <p:cNvSpPr txBox="1"/>
              <p:nvPr/>
            </p:nvSpPr>
            <p:spPr>
              <a:xfrm rot="16200000">
                <a:off x="1600137" y="2166333"/>
                <a:ext cx="985265" cy="223138"/>
              </a:xfrm>
              <a:prstGeom prst="rect">
                <a:avLst/>
              </a:prstGeom>
              <a:noFill/>
            </p:spPr>
            <p:txBody>
              <a:bodyPr wrap="square" rtlCol="0">
                <a:spAutoFit/>
              </a:bodyPr>
              <a:lstStyle/>
              <a:p>
                <a:pPr>
                  <a:lnSpc>
                    <a:spcPct val="85000"/>
                  </a:lnSpc>
                </a:pPr>
                <a:r>
                  <a:rPr lang="en-US" sz="1000" b="1" dirty="0" smtClean="0">
                    <a:solidFill>
                      <a:srgbClr val="FFFFFF"/>
                    </a:solidFill>
                  </a:rPr>
                  <a:t>C</a:t>
                </a:r>
                <a:r>
                  <a:rPr lang="en-US" sz="1000" b="1" baseline="-25000" dirty="0" err="1" smtClean="0">
                    <a:solidFill>
                      <a:srgbClr val="FFFFFF"/>
                    </a:solidFill>
                  </a:rPr>
                  <a:t>max</a:t>
                </a:r>
                <a14:m>
                  <m:oMath xmlns:m="http://schemas.openxmlformats.org/officeDocument/2006/math">
                    <m:r>
                      <a:rPr lang="en-US" sz="1000" b="1" smtClean="0">
                        <a:solidFill>
                          <a:srgbClr val="FFFFFF"/>
                        </a:solidFill>
                        <a:latin typeface="Cambria Math"/>
                      </a:rPr>
                      <m:t>, </m:t>
                    </m:r>
                    <m:r>
                      <a:rPr lang="en-US" sz="1000" b="1" i="1" smtClean="0">
                        <a:solidFill>
                          <a:srgbClr val="FFFFFF"/>
                        </a:solidFill>
                        <a:latin typeface="Cambria Math"/>
                      </a:rPr>
                      <m:t>µ</m:t>
                    </m:r>
                  </m:oMath>
                </a14:m>
                <a:r>
                  <a:rPr lang="en-US" sz="1000" b="1" dirty="0" smtClean="0">
                    <a:solidFill>
                      <a:srgbClr val="FFFFFF"/>
                    </a:solidFill>
                  </a:rPr>
                  <a:t>g/mL</a:t>
                </a:r>
                <a:endParaRPr lang="en-US" sz="1000" b="1" dirty="0">
                  <a:solidFill>
                    <a:srgbClr val="FFFFFF"/>
                  </a:solidFill>
                </a:endParaRPr>
              </a:p>
            </p:txBody>
          </p:sp>
        </mc:Choice>
        <mc:Fallback xmlns="">
          <p:sp>
            <p:nvSpPr>
              <p:cNvPr id="272" name="TextBox 271"/>
              <p:cNvSpPr txBox="1">
                <a:spLocks noRot="1" noChangeAspect="1" noMove="1" noResize="1" noEditPoints="1" noAdjustHandles="1" noChangeArrowheads="1" noChangeShapeType="1" noTextEdit="1"/>
              </p:cNvSpPr>
              <p:nvPr/>
            </p:nvSpPr>
            <p:spPr>
              <a:xfrm rot="16200000">
                <a:off x="1600137" y="2166333"/>
                <a:ext cx="985265" cy="223138"/>
              </a:xfrm>
              <a:prstGeom prst="rect">
                <a:avLst/>
              </a:prstGeom>
              <a:blipFill rotWithShape="1">
                <a:blip r:embed="rId3"/>
                <a:stretch>
                  <a:fillRect l="-8108" r="-108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3" name="TextBox 272"/>
              <p:cNvSpPr txBox="1"/>
              <p:nvPr/>
            </p:nvSpPr>
            <p:spPr>
              <a:xfrm rot="16200000">
                <a:off x="3405282" y="2122710"/>
                <a:ext cx="1159575" cy="223138"/>
              </a:xfrm>
              <a:prstGeom prst="rect">
                <a:avLst/>
              </a:prstGeom>
              <a:noFill/>
            </p:spPr>
            <p:txBody>
              <a:bodyPr wrap="square" rtlCol="0">
                <a:spAutoFit/>
              </a:bodyPr>
              <a:lstStyle/>
              <a:p>
                <a:pPr>
                  <a:lnSpc>
                    <a:spcPct val="85000"/>
                  </a:lnSpc>
                </a:pPr>
                <a:r>
                  <a:rPr lang="en-US" sz="1000" b="1" dirty="0" smtClean="0">
                    <a:solidFill>
                      <a:srgbClr val="FFFFFF"/>
                    </a:solidFill>
                  </a:rPr>
                  <a:t>AUC</a:t>
                </a:r>
                <a:r>
                  <a:rPr lang="en-US" sz="1000" b="1" baseline="-25000" dirty="0">
                    <a:solidFill>
                      <a:srgbClr val="FFFFFF"/>
                    </a:solidFill>
                  </a:rPr>
                  <a:t>T</a:t>
                </a:r>
                <a14:m>
                  <m:oMath xmlns:m="http://schemas.openxmlformats.org/officeDocument/2006/math">
                    <m:r>
                      <a:rPr lang="en-US" sz="1000" b="1" smtClean="0">
                        <a:solidFill>
                          <a:srgbClr val="FFFFFF"/>
                        </a:solidFill>
                        <a:latin typeface="Cambria Math"/>
                      </a:rPr>
                      <m:t>, </m:t>
                    </m:r>
                    <m:r>
                      <a:rPr lang="en-US" sz="1000" b="1" i="1" smtClean="0">
                        <a:solidFill>
                          <a:srgbClr val="FFFFFF"/>
                        </a:solidFill>
                        <a:latin typeface="Cambria Math"/>
                      </a:rPr>
                      <m:t>µ</m:t>
                    </m:r>
                  </m:oMath>
                </a14:m>
                <a:r>
                  <a:rPr lang="en-US" sz="1000" b="1" dirty="0" smtClean="0">
                    <a:solidFill>
                      <a:srgbClr val="FFFFFF"/>
                    </a:solidFill>
                  </a:rPr>
                  <a:t>g·hr/mL</a:t>
                </a:r>
                <a:endParaRPr lang="en-US" sz="1000" b="1" dirty="0">
                  <a:solidFill>
                    <a:srgbClr val="FFFFFF"/>
                  </a:solidFill>
                </a:endParaRPr>
              </a:p>
            </p:txBody>
          </p:sp>
        </mc:Choice>
        <mc:Fallback xmlns="">
          <p:sp>
            <p:nvSpPr>
              <p:cNvPr id="273" name="TextBox 272"/>
              <p:cNvSpPr txBox="1">
                <a:spLocks noRot="1" noChangeAspect="1" noMove="1" noResize="1" noEditPoints="1" noAdjustHandles="1" noChangeArrowheads="1" noChangeShapeType="1" noTextEdit="1"/>
              </p:cNvSpPr>
              <p:nvPr/>
            </p:nvSpPr>
            <p:spPr>
              <a:xfrm rot="16200000">
                <a:off x="3405282" y="2122710"/>
                <a:ext cx="1159575" cy="223138"/>
              </a:xfrm>
              <a:prstGeom prst="rect">
                <a:avLst/>
              </a:prstGeom>
              <a:blipFill rotWithShape="1">
                <a:blip r:embed="rId4"/>
                <a:stretch>
                  <a:fillRect l="-8108" r="-108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4" name="TextBox 273"/>
              <p:cNvSpPr txBox="1"/>
              <p:nvPr/>
            </p:nvSpPr>
            <p:spPr>
              <a:xfrm rot="16200000">
                <a:off x="5167665" y="2095845"/>
                <a:ext cx="1481128" cy="223138"/>
              </a:xfrm>
              <a:prstGeom prst="rect">
                <a:avLst/>
              </a:prstGeom>
              <a:noFill/>
            </p:spPr>
            <p:txBody>
              <a:bodyPr wrap="square" rtlCol="0">
                <a:spAutoFit/>
              </a:bodyPr>
              <a:lstStyle/>
              <a:p>
                <a:pPr>
                  <a:lnSpc>
                    <a:spcPct val="85000"/>
                  </a:lnSpc>
                </a:pPr>
                <a:r>
                  <a:rPr lang="en-US" sz="1000" b="1" dirty="0" smtClean="0">
                    <a:solidFill>
                      <a:srgbClr val="FFFFFF"/>
                    </a:solidFill>
                  </a:rPr>
                  <a:t>AUC</a:t>
                </a:r>
                <a:r>
                  <a:rPr lang="en-US" sz="1000" b="1" baseline="-25000" dirty="0">
                    <a:solidFill>
                      <a:srgbClr val="FFFFFF"/>
                    </a:solidFill>
                  </a:rPr>
                  <a:t>0-∞</a:t>
                </a:r>
                <a14:m>
                  <m:oMath xmlns:m="http://schemas.openxmlformats.org/officeDocument/2006/math">
                    <m:r>
                      <a:rPr lang="en-US" sz="1000" b="1" smtClean="0">
                        <a:solidFill>
                          <a:srgbClr val="FFFFFF"/>
                        </a:solidFill>
                        <a:latin typeface="Cambria Math"/>
                      </a:rPr>
                      <m:t>, </m:t>
                    </m:r>
                    <m:r>
                      <a:rPr lang="en-US" sz="1000" b="1" i="1" smtClean="0">
                        <a:solidFill>
                          <a:srgbClr val="FFFFFF"/>
                        </a:solidFill>
                        <a:latin typeface="Cambria Math"/>
                      </a:rPr>
                      <m:t>µ</m:t>
                    </m:r>
                  </m:oMath>
                </a14:m>
                <a:r>
                  <a:rPr lang="en-US" sz="1000" b="1" dirty="0" smtClean="0">
                    <a:solidFill>
                      <a:srgbClr val="FFFFFF"/>
                    </a:solidFill>
                  </a:rPr>
                  <a:t>g·hr/mL</a:t>
                </a:r>
                <a:endParaRPr lang="en-US" sz="1000" b="1" dirty="0">
                  <a:solidFill>
                    <a:srgbClr val="FFFFFF"/>
                  </a:solidFill>
                </a:endParaRPr>
              </a:p>
            </p:txBody>
          </p:sp>
        </mc:Choice>
        <mc:Fallback xmlns="">
          <p:sp>
            <p:nvSpPr>
              <p:cNvPr id="274" name="TextBox 273"/>
              <p:cNvSpPr txBox="1">
                <a:spLocks noRot="1" noChangeAspect="1" noMove="1" noResize="1" noEditPoints="1" noAdjustHandles="1" noChangeArrowheads="1" noChangeShapeType="1" noTextEdit="1"/>
              </p:cNvSpPr>
              <p:nvPr/>
            </p:nvSpPr>
            <p:spPr>
              <a:xfrm rot="16200000">
                <a:off x="5167665" y="2095845"/>
                <a:ext cx="1481128" cy="223138"/>
              </a:xfrm>
              <a:prstGeom prst="rect">
                <a:avLst/>
              </a:prstGeom>
              <a:blipFill rotWithShape="1">
                <a:blip r:embed="rId5"/>
                <a:stretch>
                  <a:fillRect l="-8333" r="-13889"/>
                </a:stretch>
              </a:blipFill>
            </p:spPr>
            <p:txBody>
              <a:bodyPr/>
              <a:lstStyle/>
              <a:p>
                <a:r>
                  <a:rPr lang="en-US">
                    <a:noFill/>
                  </a:rPr>
                  <a:t> </a:t>
                </a:r>
              </a:p>
            </p:txBody>
          </p:sp>
        </mc:Fallback>
      </mc:AlternateContent>
      <p:cxnSp>
        <p:nvCxnSpPr>
          <p:cNvPr id="2056" name="Straight Connector 2055"/>
          <p:cNvCxnSpPr/>
          <p:nvPr/>
        </p:nvCxnSpPr>
        <p:spPr>
          <a:xfrm>
            <a:off x="2339913" y="3201352"/>
            <a:ext cx="3657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a:off x="2338385" y="2305050"/>
            <a:ext cx="3657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p:nvCxnSpPr>
        <p:spPr>
          <a:xfrm>
            <a:off x="2341620" y="1384933"/>
            <a:ext cx="3657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a:off x="2340092" y="1771650"/>
            <a:ext cx="3657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a:off x="4290834" y="3348989"/>
            <a:ext cx="3657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a:off x="4270256" y="2647954"/>
            <a:ext cx="3657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a:off x="4273491" y="1457324"/>
            <a:ext cx="3657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a:off x="4271963" y="1771650"/>
            <a:ext cx="3657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p:nvCxnSpPr>
        <p:spPr>
          <a:xfrm>
            <a:off x="4274873" y="2143128"/>
            <a:ext cx="3657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a:off x="6208735" y="3348035"/>
            <a:ext cx="3657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a:off x="6192920" y="2656526"/>
            <a:ext cx="3657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a:off x="6191392" y="1465896"/>
            <a:ext cx="3657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6189864" y="1780222"/>
            <a:ext cx="3657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p:nvCxnSpPr>
        <p:spPr>
          <a:xfrm>
            <a:off x="6192774" y="2165989"/>
            <a:ext cx="3657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4701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138" y="93618"/>
            <a:ext cx="8467725" cy="1143000"/>
          </a:xfrm>
        </p:spPr>
        <p:txBody>
          <a:bodyPr/>
          <a:lstStyle/>
          <a:p>
            <a:r>
              <a:rPr lang="en-US" dirty="0" smtClean="0"/>
              <a:t>PF-05280014 Safety</a:t>
            </a:r>
            <a:endParaRPr lang="en-US" dirty="0"/>
          </a:p>
        </p:txBody>
      </p:sp>
      <p:sp>
        <p:nvSpPr>
          <p:cNvPr id="4" name="TextBox 3"/>
          <p:cNvSpPr txBox="1">
            <a:spLocks noChangeArrowheads="1"/>
          </p:cNvSpPr>
          <p:nvPr/>
        </p:nvSpPr>
        <p:spPr bwMode="auto">
          <a:xfrm>
            <a:off x="357188" y="6564357"/>
            <a:ext cx="71659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40000"/>
              </a:spcBef>
              <a:buClr>
                <a:schemeClr val="tx2"/>
              </a:buClr>
              <a:buChar char="•"/>
              <a:defRPr sz="3200" b="1">
                <a:solidFill>
                  <a:schemeClr val="tx1"/>
                </a:solidFill>
                <a:latin typeface="Arial" pitchFamily="34" charset="0"/>
              </a:defRPr>
            </a:lvl1pPr>
            <a:lvl2pPr marL="742950" indent="-285750" eaLnBrk="0" hangingPunct="0">
              <a:spcBef>
                <a:spcPct val="20000"/>
              </a:spcBef>
              <a:buClr>
                <a:schemeClr val="tx2"/>
              </a:buClr>
              <a:buChar char="–"/>
              <a:defRPr sz="2800" b="1">
                <a:solidFill>
                  <a:schemeClr val="tx1"/>
                </a:solidFill>
                <a:latin typeface="Arial" pitchFamily="34" charset="0"/>
              </a:defRPr>
            </a:lvl2pPr>
            <a:lvl3pPr marL="1143000" indent="-228600" eaLnBrk="0" hangingPunct="0">
              <a:spcBef>
                <a:spcPct val="20000"/>
              </a:spcBef>
              <a:buClr>
                <a:schemeClr val="tx2"/>
              </a:buClr>
              <a:buFont typeface="Arial" pitchFamily="34" charset="0"/>
              <a:buChar char="-"/>
              <a:defRPr sz="2400" b="1">
                <a:solidFill>
                  <a:schemeClr val="tx1"/>
                </a:solidFill>
                <a:latin typeface="Arial" pitchFamily="34" charset="0"/>
              </a:defRPr>
            </a:lvl3pPr>
            <a:lvl4pPr marL="1600200" indent="-228600" eaLnBrk="0" hangingPunct="0">
              <a:spcBef>
                <a:spcPct val="20000"/>
              </a:spcBef>
              <a:buClr>
                <a:schemeClr val="tx2"/>
              </a:buClr>
              <a:buChar char="–"/>
              <a:defRPr sz="2000" b="1">
                <a:solidFill>
                  <a:schemeClr val="tx1"/>
                </a:solidFill>
                <a:latin typeface="Arial" pitchFamily="34" charset="0"/>
              </a:defRPr>
            </a:lvl4pPr>
            <a:lvl5pPr marL="2057400" indent="-228600" eaLnBrk="0" hangingPunct="0">
              <a:spcBef>
                <a:spcPct val="20000"/>
              </a:spcBef>
              <a:buClr>
                <a:schemeClr val="tx2"/>
              </a:buClr>
              <a:buChar char="»"/>
              <a:defRPr sz="2000" b="1">
                <a:solidFill>
                  <a:schemeClr val="tx1"/>
                </a:solidFill>
                <a:latin typeface="Arial" pitchFamily="34" charset="0"/>
              </a:defRPr>
            </a:lvl5pPr>
            <a:lvl6pPr marL="2514600" indent="-228600" eaLnBrk="0" fontAlgn="base" hangingPunct="0">
              <a:spcBef>
                <a:spcPct val="20000"/>
              </a:spcBef>
              <a:spcAft>
                <a:spcPct val="0"/>
              </a:spcAft>
              <a:buClr>
                <a:schemeClr val="tx2"/>
              </a:buClr>
              <a:buChar char="»"/>
              <a:defRPr sz="2000" b="1">
                <a:solidFill>
                  <a:schemeClr val="tx1"/>
                </a:solidFill>
                <a:latin typeface="Arial" pitchFamily="34" charset="0"/>
              </a:defRPr>
            </a:lvl6pPr>
            <a:lvl7pPr marL="2971800" indent="-228600" eaLnBrk="0" fontAlgn="base" hangingPunct="0">
              <a:spcBef>
                <a:spcPct val="20000"/>
              </a:spcBef>
              <a:spcAft>
                <a:spcPct val="0"/>
              </a:spcAft>
              <a:buClr>
                <a:schemeClr val="tx2"/>
              </a:buClr>
              <a:buChar char="»"/>
              <a:defRPr sz="2000" b="1">
                <a:solidFill>
                  <a:schemeClr val="tx1"/>
                </a:solidFill>
                <a:latin typeface="Arial" pitchFamily="34" charset="0"/>
              </a:defRPr>
            </a:lvl7pPr>
            <a:lvl8pPr marL="3429000" indent="-228600" eaLnBrk="0" fontAlgn="base" hangingPunct="0">
              <a:spcBef>
                <a:spcPct val="20000"/>
              </a:spcBef>
              <a:spcAft>
                <a:spcPct val="0"/>
              </a:spcAft>
              <a:buClr>
                <a:schemeClr val="tx2"/>
              </a:buClr>
              <a:buChar char="»"/>
              <a:defRPr sz="2000" b="1">
                <a:solidFill>
                  <a:schemeClr val="tx1"/>
                </a:solidFill>
                <a:latin typeface="Arial" pitchFamily="34" charset="0"/>
              </a:defRPr>
            </a:lvl8pPr>
            <a:lvl9pPr marL="3886200" indent="-228600" eaLnBrk="0" fontAlgn="base" hangingPunct="0">
              <a:spcBef>
                <a:spcPct val="20000"/>
              </a:spcBef>
              <a:spcAft>
                <a:spcPct val="0"/>
              </a:spcAft>
              <a:buClr>
                <a:schemeClr val="tx2"/>
              </a:buClr>
              <a:buChar char="»"/>
              <a:defRPr sz="2000" b="1">
                <a:solidFill>
                  <a:schemeClr val="tx1"/>
                </a:solidFill>
                <a:latin typeface="Arial" pitchFamily="34" charset="0"/>
              </a:defRPr>
            </a:lvl9pPr>
          </a:lstStyle>
          <a:p>
            <a:pPr eaLnBrk="1" fontAlgn="base" hangingPunct="1">
              <a:spcBef>
                <a:spcPct val="0"/>
              </a:spcBef>
              <a:spcAft>
                <a:spcPct val="0"/>
              </a:spcAft>
              <a:buClrTx/>
              <a:buFontTx/>
              <a:buNone/>
            </a:pPr>
            <a:r>
              <a:rPr lang="en-US" altLang="en-US" sz="1200" dirty="0" smtClean="0">
                <a:solidFill>
                  <a:srgbClr val="FFFFFF"/>
                </a:solidFill>
              </a:rPr>
              <a:t>Yin D, et al. </a:t>
            </a:r>
            <a:r>
              <a:rPr lang="nl-NL" altLang="en-US" sz="1200" i="1" dirty="0" smtClean="0">
                <a:solidFill>
                  <a:srgbClr val="FFFFFF"/>
                </a:solidFill>
              </a:rPr>
              <a:t>J Clin Oncol.</a:t>
            </a:r>
            <a:r>
              <a:rPr lang="nl-NL" altLang="en-US" sz="1200" dirty="0" smtClean="0">
                <a:solidFill>
                  <a:srgbClr val="FFFFFF"/>
                </a:solidFill>
              </a:rPr>
              <a:t>  2013;31(Suppl): Abstract 612.</a:t>
            </a:r>
          </a:p>
        </p:txBody>
      </p:sp>
      <p:sp>
        <p:nvSpPr>
          <p:cNvPr id="3" name="TextBox 2"/>
          <p:cNvSpPr txBox="1"/>
          <p:nvPr/>
        </p:nvSpPr>
        <p:spPr>
          <a:xfrm>
            <a:off x="0" y="955764"/>
            <a:ext cx="9144000" cy="258532"/>
          </a:xfrm>
          <a:prstGeom prst="rect">
            <a:avLst/>
          </a:prstGeom>
          <a:noFill/>
        </p:spPr>
        <p:txBody>
          <a:bodyPr wrap="square" rtlCol="0">
            <a:spAutoFit/>
          </a:bodyPr>
          <a:lstStyle/>
          <a:p>
            <a:pPr algn="ctr">
              <a:lnSpc>
                <a:spcPct val="90000"/>
              </a:lnSpc>
            </a:pPr>
            <a:r>
              <a:rPr lang="en-US" sz="1200" b="1" dirty="0" smtClean="0">
                <a:solidFill>
                  <a:srgbClr val="FFFFFF"/>
                </a:solidFill>
              </a:rPr>
              <a:t>Treatment-Emergent Adverse Events Regardless of Causality Occurring in </a:t>
            </a:r>
            <a:r>
              <a:rPr lang="en-US" sz="1200" b="1" dirty="0" smtClean="0">
                <a:solidFill>
                  <a:srgbClr val="FFFFFF"/>
                </a:solidFill>
                <a:cs typeface="Arial"/>
              </a:rPr>
              <a:t>≥5% of Total Subjects (Modified ITT Population)</a:t>
            </a:r>
            <a:endParaRPr lang="en-US" sz="1200" b="1" dirty="0">
              <a:solidFill>
                <a:srgbClr val="FFFFFF"/>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876154735"/>
              </p:ext>
            </p:extLst>
          </p:nvPr>
        </p:nvGraphicFramePr>
        <p:xfrm>
          <a:off x="304800" y="1240949"/>
          <a:ext cx="8447044" cy="5285232"/>
        </p:xfrm>
        <a:graphic>
          <a:graphicData uri="http://schemas.openxmlformats.org/drawingml/2006/table">
            <a:tbl>
              <a:tblPr firstRow="1" bandRow="1">
                <a:tableStyleId>{5C22544A-7EE6-4342-B048-85BDC9FD1C3A}</a:tableStyleId>
              </a:tblPr>
              <a:tblGrid>
                <a:gridCol w="4502331"/>
                <a:gridCol w="1371600"/>
                <a:gridCol w="1371600"/>
                <a:gridCol w="1201513"/>
              </a:tblGrid>
              <a:tr h="360879">
                <a:tc>
                  <a:txBody>
                    <a:bodyPr/>
                    <a:lstStyle/>
                    <a:p>
                      <a:endParaRPr lang="en-US" sz="1100" dirty="0">
                        <a:solidFill>
                          <a:sysClr val="windowText" lastClr="000000"/>
                        </a:solidFill>
                      </a:endParaRPr>
                    </a:p>
                  </a:txBody>
                  <a:tcPr marT="27432" marB="27432">
                    <a:lnL w="12700" cmpd="sng">
                      <a:noFill/>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sz="1100" dirty="0" smtClean="0">
                          <a:solidFill>
                            <a:sysClr val="windowText" lastClr="000000"/>
                          </a:solidFill>
                        </a:rPr>
                        <a:t>PF-05280014</a:t>
                      </a:r>
                    </a:p>
                    <a:p>
                      <a:pPr algn="ctr"/>
                      <a:r>
                        <a:rPr lang="en-US" sz="1100" dirty="0" smtClean="0">
                          <a:solidFill>
                            <a:sysClr val="windowText" lastClr="000000"/>
                          </a:solidFill>
                        </a:rPr>
                        <a:t>n = 35</a:t>
                      </a:r>
                      <a:endParaRPr lang="en-US" sz="1100" dirty="0">
                        <a:solidFill>
                          <a:sysClr val="windowText" lastClr="000000"/>
                        </a:solidFill>
                      </a:endParaRPr>
                    </a:p>
                  </a:txBody>
                  <a:tcPr marT="27432" marB="27432">
                    <a:lnL w="12700" cmpd="sng">
                      <a:noFill/>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sz="1100" dirty="0" err="1" smtClean="0">
                          <a:solidFill>
                            <a:sysClr val="windowText" lastClr="000000"/>
                          </a:solidFill>
                        </a:rPr>
                        <a:t>Trastuzumab</a:t>
                      </a:r>
                      <a:r>
                        <a:rPr lang="en-US" sz="1100" dirty="0" smtClean="0">
                          <a:solidFill>
                            <a:sysClr val="windowText" lastClr="000000"/>
                          </a:solidFill>
                        </a:rPr>
                        <a:t>-EU</a:t>
                      </a:r>
                      <a:br>
                        <a:rPr lang="en-US" sz="1100" dirty="0" smtClean="0">
                          <a:solidFill>
                            <a:sysClr val="windowText" lastClr="000000"/>
                          </a:solidFill>
                        </a:rPr>
                      </a:br>
                      <a:r>
                        <a:rPr lang="en-US" sz="1100" dirty="0" smtClean="0">
                          <a:solidFill>
                            <a:sysClr val="windowText" lastClr="000000"/>
                          </a:solidFill>
                        </a:rPr>
                        <a:t>n</a:t>
                      </a:r>
                      <a:r>
                        <a:rPr lang="en-US" sz="1100" baseline="0" dirty="0" smtClean="0">
                          <a:solidFill>
                            <a:sysClr val="windowText" lastClr="000000"/>
                          </a:solidFill>
                        </a:rPr>
                        <a:t> = 35</a:t>
                      </a:r>
                      <a:endParaRPr lang="en-US" sz="1100" dirty="0">
                        <a:solidFill>
                          <a:sysClr val="windowText" lastClr="000000"/>
                        </a:solidFill>
                      </a:endParaRPr>
                    </a:p>
                  </a:txBody>
                  <a:tcPr marT="27432" marB="27432">
                    <a:lnL w="12700" cmpd="sng">
                      <a:noFill/>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sz="1100" dirty="0" err="1" smtClean="0">
                          <a:solidFill>
                            <a:sysClr val="windowText" lastClr="000000"/>
                          </a:solidFill>
                        </a:rPr>
                        <a:t>Trastuzumab</a:t>
                      </a:r>
                      <a:r>
                        <a:rPr lang="en-US" sz="1100" dirty="0" smtClean="0">
                          <a:solidFill>
                            <a:sysClr val="windowText" lastClr="000000"/>
                          </a:solidFill>
                        </a:rPr>
                        <a:t/>
                      </a:r>
                      <a:br>
                        <a:rPr lang="en-US" sz="1100" dirty="0" smtClean="0">
                          <a:solidFill>
                            <a:sysClr val="windowText" lastClr="000000"/>
                          </a:solidFill>
                        </a:rPr>
                      </a:br>
                      <a:r>
                        <a:rPr lang="en-US" sz="1100" dirty="0" smtClean="0">
                          <a:solidFill>
                            <a:sysClr val="windowText" lastClr="000000"/>
                          </a:solidFill>
                        </a:rPr>
                        <a:t>n = 35</a:t>
                      </a:r>
                      <a:endParaRPr lang="en-US" sz="1100" dirty="0">
                        <a:solidFill>
                          <a:sysClr val="windowText" lastClr="000000"/>
                        </a:solidFill>
                      </a:endParaRPr>
                    </a:p>
                  </a:txBody>
                  <a:tcPr marT="27432" marB="27432">
                    <a:lnL w="12700" cmpd="sng">
                      <a:noFill/>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r>
              <a:tr h="214671">
                <a:tc>
                  <a:txBody>
                    <a:bodyPr/>
                    <a:lstStyle/>
                    <a:p>
                      <a:r>
                        <a:rPr lang="en-US" sz="1100" b="1" dirty="0" smtClean="0">
                          <a:solidFill>
                            <a:schemeClr val="tx1"/>
                          </a:solidFill>
                        </a:rPr>
                        <a:t>Subjects with any AE n (%)</a:t>
                      </a:r>
                      <a:endParaRPr lang="en-US" sz="1100" b="1" dirty="0">
                        <a:solidFill>
                          <a:schemeClr val="tx1"/>
                        </a:solidFill>
                      </a:endParaRPr>
                    </a:p>
                  </a:txBody>
                  <a:tcPr marT="27432" marB="27432">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28 (80.0)</a:t>
                      </a:r>
                      <a:endParaRPr lang="en-US" sz="1100" b="1" dirty="0">
                        <a:solidFill>
                          <a:schemeClr val="tx1"/>
                        </a:solidFill>
                      </a:endParaRPr>
                    </a:p>
                  </a:txBody>
                  <a:tcPr marT="27432" marB="27432">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29 (82.9)</a:t>
                      </a:r>
                      <a:endParaRPr lang="en-US" sz="1100" b="1" dirty="0">
                        <a:solidFill>
                          <a:schemeClr val="tx1"/>
                        </a:solidFill>
                      </a:endParaRPr>
                    </a:p>
                  </a:txBody>
                  <a:tcPr marT="27432" marB="27432">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29 (82.9)</a:t>
                      </a:r>
                    </a:p>
                  </a:txBody>
                  <a:tcPr marT="27432" marB="27432">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214671">
                <a:tc>
                  <a:txBody>
                    <a:bodyPr/>
                    <a:lstStyle/>
                    <a:p>
                      <a:r>
                        <a:rPr lang="en-US" sz="1100" b="1" dirty="0" smtClean="0">
                          <a:solidFill>
                            <a:schemeClr val="tx1"/>
                          </a:solidFill>
                        </a:rPr>
                        <a:t>Eye disorders, n (%)</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4671">
                <a:tc>
                  <a:txBody>
                    <a:bodyPr/>
                    <a:lstStyle/>
                    <a:p>
                      <a:r>
                        <a:rPr lang="en-US" sz="1100" b="1" dirty="0" smtClean="0">
                          <a:solidFill>
                            <a:schemeClr val="tx1"/>
                          </a:solidFill>
                        </a:rPr>
                        <a:t>   </a:t>
                      </a:r>
                      <a:r>
                        <a:rPr lang="en-US" sz="1100" b="1" dirty="0" err="1" smtClean="0">
                          <a:solidFill>
                            <a:schemeClr val="tx1"/>
                          </a:solidFill>
                        </a:rPr>
                        <a:t>Conjunctival</a:t>
                      </a:r>
                      <a:r>
                        <a:rPr lang="en-US" sz="1100" b="1" dirty="0" smtClean="0">
                          <a:solidFill>
                            <a:schemeClr val="tx1"/>
                          </a:solidFill>
                        </a:rPr>
                        <a:t> hyperemia</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4 (11.4)</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1 (2.9)</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2 (5.7)</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4671">
                <a:tc>
                  <a:txBody>
                    <a:bodyPr/>
                    <a:lstStyle/>
                    <a:p>
                      <a:r>
                        <a:rPr lang="en-US" sz="1100" b="1" dirty="0" smtClean="0">
                          <a:solidFill>
                            <a:schemeClr val="tx1"/>
                          </a:solidFill>
                        </a:rPr>
                        <a:t>Gastrointestinal</a:t>
                      </a:r>
                      <a:r>
                        <a:rPr lang="en-US" sz="1100" b="1" baseline="0" dirty="0" smtClean="0">
                          <a:solidFill>
                            <a:schemeClr val="tx1"/>
                          </a:solidFill>
                        </a:rPr>
                        <a:t> disorders, n (%)</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4671">
                <a:tc>
                  <a:txBody>
                    <a:bodyPr/>
                    <a:lstStyle/>
                    <a:p>
                      <a:r>
                        <a:rPr lang="en-US" sz="1100" b="1" dirty="0" smtClean="0">
                          <a:solidFill>
                            <a:schemeClr val="tx1"/>
                          </a:solidFill>
                        </a:rPr>
                        <a:t>   Diarrhea</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3 (8.6)</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2 (5.7)</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1 (2.9)</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4671">
                <a:tc>
                  <a:txBody>
                    <a:bodyPr/>
                    <a:lstStyle/>
                    <a:p>
                      <a:r>
                        <a:rPr lang="en-US" sz="1100" b="1" dirty="0" smtClean="0">
                          <a:solidFill>
                            <a:schemeClr val="tx1"/>
                          </a:solidFill>
                        </a:rPr>
                        <a:t>   Nausea</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5 (14.3)</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5 (14.3)</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3 (8.6)</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4671">
                <a:tc>
                  <a:txBody>
                    <a:bodyPr/>
                    <a:lstStyle/>
                    <a:p>
                      <a:r>
                        <a:rPr lang="en-US" sz="1100" b="1" dirty="0" smtClean="0">
                          <a:solidFill>
                            <a:schemeClr val="tx1"/>
                          </a:solidFill>
                        </a:rPr>
                        <a:t>General disorders and administration site conditions,</a:t>
                      </a:r>
                      <a:r>
                        <a:rPr lang="en-US" sz="1100" b="1" baseline="0" dirty="0" smtClean="0">
                          <a:solidFill>
                            <a:schemeClr val="tx1"/>
                          </a:solidFill>
                        </a:rPr>
                        <a:t> n (%)</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4671">
                <a:tc>
                  <a:txBody>
                    <a:bodyPr/>
                    <a:lstStyle/>
                    <a:p>
                      <a:r>
                        <a:rPr lang="en-US" sz="1100" b="1" dirty="0" smtClean="0">
                          <a:solidFill>
                            <a:schemeClr val="tx1"/>
                          </a:solidFill>
                        </a:rPr>
                        <a:t>   Pyrexia</a:t>
                      </a: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10 (28.6)</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3 (8.6)</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2 (5.7)</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4671">
                <a:tc>
                  <a:txBody>
                    <a:bodyPr/>
                    <a:lstStyle/>
                    <a:p>
                      <a:r>
                        <a:rPr lang="en-US" sz="1100" b="1" dirty="0" smtClean="0">
                          <a:solidFill>
                            <a:schemeClr val="tx1"/>
                          </a:solidFill>
                        </a:rPr>
                        <a:t>   Chills  </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9 (25.7)</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7 (20.0)</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5 (14.3)</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4671">
                <a:tc>
                  <a:txBody>
                    <a:bodyPr/>
                    <a:lstStyle/>
                    <a:p>
                      <a:r>
                        <a:rPr lang="en-US" sz="1100" b="1" dirty="0" smtClean="0">
                          <a:solidFill>
                            <a:schemeClr val="tx1"/>
                          </a:solidFill>
                        </a:rPr>
                        <a:t>   Fatigue</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3 (8.6)</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3 (8.6)</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3 (8.6)</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4671">
                <a:tc>
                  <a:txBody>
                    <a:bodyPr/>
                    <a:lstStyle/>
                    <a:p>
                      <a:r>
                        <a:rPr lang="en-US" sz="1100" b="1" dirty="0" smtClean="0">
                          <a:solidFill>
                            <a:schemeClr val="tx1"/>
                          </a:solidFill>
                        </a:rPr>
                        <a:t>Infections and infestations,</a:t>
                      </a:r>
                      <a:r>
                        <a:rPr lang="en-US" sz="1100" b="1" baseline="0" dirty="0" smtClean="0">
                          <a:solidFill>
                            <a:schemeClr val="tx1"/>
                          </a:solidFill>
                        </a:rPr>
                        <a:t> n (%)</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4671">
                <a:tc>
                  <a:txBody>
                    <a:bodyPr/>
                    <a:lstStyle/>
                    <a:p>
                      <a:r>
                        <a:rPr lang="en-US" sz="1100" b="1" dirty="0" smtClean="0">
                          <a:solidFill>
                            <a:schemeClr val="tx1"/>
                          </a:solidFill>
                        </a:rPr>
                        <a:t>   </a:t>
                      </a:r>
                      <a:r>
                        <a:rPr lang="en-US" sz="1100" b="1" dirty="0" err="1" smtClean="0">
                          <a:solidFill>
                            <a:schemeClr val="tx1"/>
                          </a:solidFill>
                        </a:rPr>
                        <a:t>Nasopharyngitis</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3 (8.6)</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3 (8.6)</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2 (5.7)</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4671">
                <a:tc>
                  <a:txBody>
                    <a:bodyPr/>
                    <a:lstStyle/>
                    <a:p>
                      <a:r>
                        <a:rPr lang="en-US" sz="1100" b="1" dirty="0" smtClean="0">
                          <a:solidFill>
                            <a:schemeClr val="tx1"/>
                          </a:solidFill>
                        </a:rPr>
                        <a:t>   Pharyngitis</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1 (2.9)</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4 (11.4)</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2 (5.7)</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4671">
                <a:tc>
                  <a:txBody>
                    <a:bodyPr/>
                    <a:lstStyle/>
                    <a:p>
                      <a:r>
                        <a:rPr lang="en-US" sz="1100" b="1" dirty="0" smtClean="0">
                          <a:solidFill>
                            <a:schemeClr val="tx1"/>
                          </a:solidFill>
                        </a:rPr>
                        <a:t>Injury, poisoning</a:t>
                      </a:r>
                      <a:r>
                        <a:rPr lang="en-US" sz="1100" b="1" baseline="0" dirty="0" smtClean="0">
                          <a:solidFill>
                            <a:schemeClr val="tx1"/>
                          </a:solidFill>
                        </a:rPr>
                        <a:t> and procedural complications, n (%)</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4671">
                <a:tc>
                  <a:txBody>
                    <a:bodyPr/>
                    <a:lstStyle/>
                    <a:p>
                      <a:r>
                        <a:rPr lang="en-US" sz="1100" b="1" dirty="0" smtClean="0">
                          <a:solidFill>
                            <a:schemeClr val="tx1"/>
                          </a:solidFill>
                        </a:rPr>
                        <a:t>   Infusion-related</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13 (37.1)</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10 (28.6)</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7 (20.0)</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4671">
                <a:tc>
                  <a:txBody>
                    <a:bodyPr/>
                    <a:lstStyle/>
                    <a:p>
                      <a:r>
                        <a:rPr lang="en-US" sz="1100" b="1" dirty="0" smtClean="0">
                          <a:solidFill>
                            <a:schemeClr val="tx1"/>
                          </a:solidFill>
                        </a:rPr>
                        <a:t>Musculoskeletal</a:t>
                      </a:r>
                      <a:r>
                        <a:rPr lang="en-US" sz="1100" b="1" baseline="0" dirty="0" smtClean="0">
                          <a:solidFill>
                            <a:schemeClr val="tx1"/>
                          </a:solidFill>
                        </a:rPr>
                        <a:t> and connective tissue disorders, n (%)</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4671">
                <a:tc>
                  <a:txBody>
                    <a:bodyPr/>
                    <a:lstStyle/>
                    <a:p>
                      <a:r>
                        <a:rPr lang="en-US" sz="1100" b="1" dirty="0" smtClean="0">
                          <a:solidFill>
                            <a:schemeClr val="tx1"/>
                          </a:solidFill>
                        </a:rPr>
                        <a:t>   Myalgia</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2 (5.7)</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2 (5.7)</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2 (5.7)</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4671">
                <a:tc>
                  <a:txBody>
                    <a:bodyPr/>
                    <a:lstStyle/>
                    <a:p>
                      <a:r>
                        <a:rPr lang="en-US" sz="1100" b="1" dirty="0" smtClean="0">
                          <a:solidFill>
                            <a:schemeClr val="tx1"/>
                          </a:solidFill>
                        </a:rPr>
                        <a:t>Nervous system</a:t>
                      </a:r>
                      <a:r>
                        <a:rPr lang="en-US" sz="1100" b="1" baseline="0" dirty="0" smtClean="0">
                          <a:solidFill>
                            <a:schemeClr val="tx1"/>
                          </a:solidFill>
                        </a:rPr>
                        <a:t> disorders, n (%)</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4671">
                <a:tc>
                  <a:txBody>
                    <a:bodyPr/>
                    <a:lstStyle/>
                    <a:p>
                      <a:r>
                        <a:rPr lang="en-US" sz="1100" b="1" dirty="0" smtClean="0">
                          <a:solidFill>
                            <a:schemeClr val="tx1"/>
                          </a:solidFill>
                        </a:rPr>
                        <a:t>   Headache</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10 (28.6)</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12 (34.3)</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8 (22.9)</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4671">
                <a:tc>
                  <a:txBody>
                    <a:bodyPr/>
                    <a:lstStyle/>
                    <a:p>
                      <a:r>
                        <a:rPr lang="en-US" sz="1100" b="1" dirty="0" smtClean="0">
                          <a:solidFill>
                            <a:schemeClr val="tx1"/>
                          </a:solidFill>
                        </a:rPr>
                        <a:t>   Dizziness</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1 (2.9)</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4 (11.4)</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2 (5.7)</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4671">
                <a:tc>
                  <a:txBody>
                    <a:bodyPr/>
                    <a:lstStyle/>
                    <a:p>
                      <a:r>
                        <a:rPr lang="en-US" sz="1100" b="1" dirty="0" smtClean="0">
                          <a:solidFill>
                            <a:schemeClr val="tx1"/>
                          </a:solidFill>
                        </a:rPr>
                        <a:t>Respiratory, thoracic and </a:t>
                      </a:r>
                      <a:r>
                        <a:rPr lang="en-US" sz="1100" b="1" dirty="0" err="1" smtClean="0">
                          <a:solidFill>
                            <a:schemeClr val="tx1"/>
                          </a:solidFill>
                        </a:rPr>
                        <a:t>mediastinal</a:t>
                      </a:r>
                      <a:r>
                        <a:rPr lang="en-US" sz="1100" b="1" dirty="0" smtClean="0">
                          <a:solidFill>
                            <a:schemeClr val="tx1"/>
                          </a:solidFill>
                        </a:rPr>
                        <a:t> disorders, n (%)</a:t>
                      </a: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100" b="1" dirty="0">
                        <a:solidFill>
                          <a:schemeClr val="tx1"/>
                        </a:solidFill>
                      </a:endParaRPr>
                    </a:p>
                  </a:txBody>
                  <a:tcPr marT="27432"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4671">
                <a:tc>
                  <a:txBody>
                    <a:bodyPr/>
                    <a:lstStyle/>
                    <a:p>
                      <a:r>
                        <a:rPr lang="en-US" sz="1100" b="1" dirty="0" smtClean="0">
                          <a:solidFill>
                            <a:schemeClr val="tx1"/>
                          </a:solidFill>
                        </a:rPr>
                        <a:t>   Cough</a:t>
                      </a:r>
                      <a:endParaRPr lang="en-US" sz="1100" b="1" dirty="0">
                        <a:solidFill>
                          <a:schemeClr val="tx1"/>
                        </a:solidFill>
                      </a:endParaRPr>
                    </a:p>
                  </a:txBody>
                  <a:tcPr marT="27432" marB="27432">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1 (2.9)</a:t>
                      </a:r>
                      <a:endParaRPr lang="en-US" sz="1100" b="1" dirty="0">
                        <a:solidFill>
                          <a:schemeClr val="tx1"/>
                        </a:solidFill>
                      </a:endParaRPr>
                    </a:p>
                  </a:txBody>
                  <a:tcPr marT="27432" marB="27432">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4 (11.4)</a:t>
                      </a:r>
                      <a:endParaRPr lang="en-US" sz="1100" b="1" dirty="0">
                        <a:solidFill>
                          <a:schemeClr val="tx1"/>
                        </a:solidFill>
                      </a:endParaRPr>
                    </a:p>
                  </a:txBody>
                  <a:tcPr marT="27432" marB="27432">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smtClean="0">
                          <a:solidFill>
                            <a:schemeClr val="tx1"/>
                          </a:solidFill>
                        </a:rPr>
                        <a:t>1 (2.9)</a:t>
                      </a:r>
                      <a:endParaRPr lang="en-US" sz="1100" b="1" dirty="0">
                        <a:solidFill>
                          <a:schemeClr val="tx1"/>
                        </a:solidFill>
                      </a:endParaRPr>
                    </a:p>
                  </a:txBody>
                  <a:tcPr marT="27432" marB="27432">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330427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1" name="Straight Connector 46"/>
          <p:cNvCxnSpPr/>
          <p:nvPr/>
        </p:nvCxnSpPr>
        <p:spPr>
          <a:xfrm flipV="1">
            <a:off x="8432800" y="3016250"/>
            <a:ext cx="0" cy="758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2" name="Line 31"/>
          <p:cNvSpPr>
            <a:spLocks noChangeShapeType="1"/>
          </p:cNvSpPr>
          <p:nvPr/>
        </p:nvSpPr>
        <p:spPr bwMode="auto">
          <a:xfrm flipV="1">
            <a:off x="6597650" y="4033838"/>
            <a:ext cx="0" cy="1692275"/>
          </a:xfrm>
          <a:prstGeom prst="line">
            <a:avLst/>
          </a:prstGeom>
          <a:noFill/>
          <a:ln w="9525">
            <a:solidFill>
              <a:schemeClr val="tx1">
                <a:lumMod val="75000"/>
                <a:lumOff val="25000"/>
              </a:schemeClr>
            </a:solidFill>
            <a:round/>
            <a:headEnd/>
            <a:tailEnd/>
          </a:ln>
          <a:effectLst/>
          <a:extLst/>
        </p:spPr>
        <p:txBody>
          <a:bodyPr/>
          <a:lstStyle/>
          <a:p>
            <a:pPr algn="l" eaLnBrk="1" fontAlgn="auto" hangingPunct="1">
              <a:spcBef>
                <a:spcPts val="0"/>
              </a:spcBef>
              <a:spcAft>
                <a:spcPts val="0"/>
              </a:spcAft>
              <a:defRPr/>
            </a:pPr>
            <a:endParaRPr lang="en-CA" sz="1400" b="1" i="0">
              <a:latin typeface="+mj-lt"/>
              <a:ea typeface="+mn-ea"/>
              <a:cs typeface="Calibri"/>
            </a:endParaRPr>
          </a:p>
        </p:txBody>
      </p:sp>
      <p:sp>
        <p:nvSpPr>
          <p:cNvPr id="373" name="Line 2"/>
          <p:cNvSpPr>
            <a:spLocks noChangeShapeType="1"/>
          </p:cNvSpPr>
          <p:nvPr/>
        </p:nvSpPr>
        <p:spPr bwMode="auto">
          <a:xfrm flipV="1">
            <a:off x="1371600" y="3576638"/>
            <a:ext cx="0" cy="304800"/>
          </a:xfrm>
          <a:prstGeom prst="line">
            <a:avLst/>
          </a:prstGeom>
          <a:noFill/>
          <a:ln w="9525">
            <a:solidFill>
              <a:schemeClr val="tx1">
                <a:lumMod val="75000"/>
                <a:lumOff val="25000"/>
              </a:schemeClr>
            </a:solidFill>
            <a:round/>
            <a:headEnd/>
            <a:tailEnd/>
          </a:ln>
          <a:effectLst/>
          <a:extLst/>
        </p:spPr>
        <p:txBody>
          <a:bodyPr/>
          <a:lstStyle/>
          <a:p>
            <a:pPr algn="l" eaLnBrk="1" fontAlgn="auto" hangingPunct="1">
              <a:spcBef>
                <a:spcPts val="0"/>
              </a:spcBef>
              <a:spcAft>
                <a:spcPts val="0"/>
              </a:spcAft>
              <a:defRPr/>
            </a:pPr>
            <a:endParaRPr lang="en-CA" sz="1400" b="1" i="0">
              <a:solidFill>
                <a:schemeClr val="bg1"/>
              </a:solidFill>
              <a:latin typeface="+mj-lt"/>
              <a:ea typeface="+mn-ea"/>
              <a:cs typeface="Calibri"/>
            </a:endParaRPr>
          </a:p>
        </p:txBody>
      </p:sp>
      <p:sp>
        <p:nvSpPr>
          <p:cNvPr id="374" name="Line 3"/>
          <p:cNvSpPr>
            <a:spLocks noChangeShapeType="1"/>
          </p:cNvSpPr>
          <p:nvPr/>
        </p:nvSpPr>
        <p:spPr bwMode="auto">
          <a:xfrm>
            <a:off x="5207000" y="4033838"/>
            <a:ext cx="0" cy="212725"/>
          </a:xfrm>
          <a:prstGeom prst="line">
            <a:avLst/>
          </a:prstGeom>
          <a:noFill/>
          <a:ln w="9525">
            <a:solidFill>
              <a:schemeClr val="tx1">
                <a:lumMod val="75000"/>
                <a:lumOff val="25000"/>
              </a:schemeClr>
            </a:solidFill>
            <a:round/>
            <a:headEnd/>
            <a:tailEnd/>
          </a:ln>
          <a:effectLst/>
          <a:extLst/>
        </p:spPr>
        <p:txBody>
          <a:bodyPr/>
          <a:lstStyle/>
          <a:p>
            <a:pPr algn="l" eaLnBrk="1" fontAlgn="auto" hangingPunct="1">
              <a:spcBef>
                <a:spcPts val="0"/>
              </a:spcBef>
              <a:spcAft>
                <a:spcPts val="0"/>
              </a:spcAft>
              <a:defRPr/>
            </a:pPr>
            <a:endParaRPr lang="en-CA" sz="1400" b="1" i="0">
              <a:solidFill>
                <a:schemeClr val="bg1"/>
              </a:solidFill>
              <a:latin typeface="+mj-lt"/>
              <a:ea typeface="+mn-ea"/>
              <a:cs typeface="Calibri"/>
            </a:endParaRPr>
          </a:p>
        </p:txBody>
      </p:sp>
      <p:sp>
        <p:nvSpPr>
          <p:cNvPr id="375" name="Line 4"/>
          <p:cNvSpPr>
            <a:spLocks noChangeShapeType="1"/>
          </p:cNvSpPr>
          <p:nvPr/>
        </p:nvSpPr>
        <p:spPr bwMode="auto">
          <a:xfrm>
            <a:off x="4564063" y="3500438"/>
            <a:ext cx="0" cy="381000"/>
          </a:xfrm>
          <a:prstGeom prst="line">
            <a:avLst/>
          </a:prstGeom>
          <a:noFill/>
          <a:ln w="9525">
            <a:solidFill>
              <a:schemeClr val="tx1">
                <a:lumMod val="75000"/>
                <a:lumOff val="25000"/>
              </a:schemeClr>
            </a:solidFill>
            <a:round/>
            <a:headEnd/>
            <a:tailEnd/>
          </a:ln>
          <a:effectLst/>
          <a:extLst/>
        </p:spPr>
        <p:txBody>
          <a:bodyPr/>
          <a:lstStyle/>
          <a:p>
            <a:pPr algn="l" eaLnBrk="1" fontAlgn="auto" hangingPunct="1">
              <a:spcBef>
                <a:spcPts val="0"/>
              </a:spcBef>
              <a:spcAft>
                <a:spcPts val="0"/>
              </a:spcAft>
              <a:defRPr/>
            </a:pPr>
            <a:endParaRPr lang="en-CA" sz="1400" b="1" i="0">
              <a:latin typeface="+mj-lt"/>
              <a:ea typeface="+mn-ea"/>
              <a:cs typeface="Calibri"/>
            </a:endParaRPr>
          </a:p>
        </p:txBody>
      </p:sp>
      <p:sp>
        <p:nvSpPr>
          <p:cNvPr id="376" name="Line 5"/>
          <p:cNvSpPr>
            <a:spLocks noChangeShapeType="1"/>
          </p:cNvSpPr>
          <p:nvPr/>
        </p:nvSpPr>
        <p:spPr bwMode="auto">
          <a:xfrm flipV="1">
            <a:off x="3367088" y="2357438"/>
            <a:ext cx="0" cy="1524000"/>
          </a:xfrm>
          <a:prstGeom prst="line">
            <a:avLst/>
          </a:prstGeom>
          <a:noFill/>
          <a:ln w="9525">
            <a:solidFill>
              <a:schemeClr val="tx1">
                <a:lumMod val="75000"/>
                <a:lumOff val="25000"/>
              </a:schemeClr>
            </a:solidFill>
            <a:round/>
            <a:headEnd/>
            <a:tailEnd/>
          </a:ln>
          <a:effectLst/>
          <a:extLst/>
        </p:spPr>
        <p:txBody>
          <a:bodyPr/>
          <a:lstStyle/>
          <a:p>
            <a:pPr algn="l" eaLnBrk="1" fontAlgn="auto" hangingPunct="1">
              <a:spcBef>
                <a:spcPts val="0"/>
              </a:spcBef>
              <a:spcAft>
                <a:spcPts val="0"/>
              </a:spcAft>
              <a:defRPr/>
            </a:pPr>
            <a:endParaRPr lang="en-CA" sz="1400" b="1" i="0">
              <a:latin typeface="+mj-lt"/>
              <a:ea typeface="+mn-ea"/>
              <a:cs typeface="Calibri"/>
            </a:endParaRPr>
          </a:p>
        </p:txBody>
      </p:sp>
      <p:sp>
        <p:nvSpPr>
          <p:cNvPr id="377" name="Line 6"/>
          <p:cNvSpPr>
            <a:spLocks noChangeShapeType="1"/>
          </p:cNvSpPr>
          <p:nvPr/>
        </p:nvSpPr>
        <p:spPr bwMode="auto">
          <a:xfrm>
            <a:off x="5915025" y="3016250"/>
            <a:ext cx="0" cy="790575"/>
          </a:xfrm>
          <a:prstGeom prst="line">
            <a:avLst/>
          </a:prstGeom>
          <a:noFill/>
          <a:ln w="9525">
            <a:solidFill>
              <a:schemeClr val="tx1">
                <a:lumMod val="75000"/>
                <a:lumOff val="25000"/>
              </a:schemeClr>
            </a:solidFill>
            <a:round/>
            <a:headEnd/>
            <a:tailEnd/>
          </a:ln>
          <a:effectLst/>
          <a:extLst/>
        </p:spPr>
        <p:txBody>
          <a:bodyPr/>
          <a:lstStyle/>
          <a:p>
            <a:pPr algn="l" eaLnBrk="1" fontAlgn="auto" hangingPunct="1">
              <a:spcBef>
                <a:spcPts val="0"/>
              </a:spcBef>
              <a:spcAft>
                <a:spcPts val="0"/>
              </a:spcAft>
              <a:defRPr/>
            </a:pPr>
            <a:endParaRPr lang="en-CA" sz="1400" b="1" i="0">
              <a:latin typeface="+mj-lt"/>
              <a:ea typeface="+mn-ea"/>
              <a:cs typeface="Calibri"/>
            </a:endParaRPr>
          </a:p>
        </p:txBody>
      </p:sp>
      <p:sp>
        <p:nvSpPr>
          <p:cNvPr id="378" name="Line 7"/>
          <p:cNvSpPr>
            <a:spLocks noChangeShapeType="1"/>
          </p:cNvSpPr>
          <p:nvPr/>
        </p:nvSpPr>
        <p:spPr bwMode="auto">
          <a:xfrm>
            <a:off x="3748088" y="4033838"/>
            <a:ext cx="0" cy="1141412"/>
          </a:xfrm>
          <a:prstGeom prst="line">
            <a:avLst/>
          </a:prstGeom>
          <a:noFill/>
          <a:ln w="9525">
            <a:solidFill>
              <a:schemeClr val="tx1">
                <a:lumMod val="75000"/>
                <a:lumOff val="25000"/>
              </a:schemeClr>
            </a:solidFill>
            <a:round/>
            <a:headEnd/>
            <a:tailEnd/>
          </a:ln>
          <a:effectLst/>
          <a:extLst/>
        </p:spPr>
        <p:txBody>
          <a:bodyPr/>
          <a:lstStyle/>
          <a:p>
            <a:pPr algn="l" eaLnBrk="1" fontAlgn="auto" hangingPunct="1">
              <a:spcBef>
                <a:spcPts val="0"/>
              </a:spcBef>
              <a:spcAft>
                <a:spcPts val="0"/>
              </a:spcAft>
              <a:defRPr/>
            </a:pPr>
            <a:endParaRPr lang="en-CA" sz="1400" b="1" i="0">
              <a:latin typeface="+mj-lt"/>
              <a:ea typeface="+mn-ea"/>
              <a:cs typeface="Calibri"/>
            </a:endParaRPr>
          </a:p>
        </p:txBody>
      </p:sp>
      <p:sp>
        <p:nvSpPr>
          <p:cNvPr id="379" name="Line 8"/>
          <p:cNvSpPr>
            <a:spLocks noChangeShapeType="1"/>
          </p:cNvSpPr>
          <p:nvPr/>
        </p:nvSpPr>
        <p:spPr bwMode="auto">
          <a:xfrm>
            <a:off x="1828800" y="4033838"/>
            <a:ext cx="0" cy="304800"/>
          </a:xfrm>
          <a:prstGeom prst="line">
            <a:avLst/>
          </a:prstGeom>
          <a:noFill/>
          <a:ln w="9525">
            <a:solidFill>
              <a:schemeClr val="tx1">
                <a:lumMod val="75000"/>
                <a:lumOff val="25000"/>
              </a:schemeClr>
            </a:solidFill>
            <a:round/>
            <a:headEnd/>
            <a:tailEnd/>
          </a:ln>
          <a:effectLst/>
          <a:extLst/>
        </p:spPr>
        <p:txBody>
          <a:bodyPr/>
          <a:lstStyle/>
          <a:p>
            <a:pPr algn="l" eaLnBrk="1" fontAlgn="auto" hangingPunct="1">
              <a:spcBef>
                <a:spcPts val="0"/>
              </a:spcBef>
              <a:spcAft>
                <a:spcPts val="0"/>
              </a:spcAft>
              <a:defRPr/>
            </a:pPr>
            <a:endParaRPr lang="en-CA" sz="1400" b="1" i="0">
              <a:solidFill>
                <a:schemeClr val="bg1"/>
              </a:solidFill>
              <a:latin typeface="+mj-lt"/>
              <a:ea typeface="+mn-ea"/>
              <a:cs typeface="Calibri"/>
            </a:endParaRPr>
          </a:p>
        </p:txBody>
      </p:sp>
      <p:sp>
        <p:nvSpPr>
          <p:cNvPr id="380" name="Line 10"/>
          <p:cNvSpPr>
            <a:spLocks noChangeShapeType="1"/>
          </p:cNvSpPr>
          <p:nvPr/>
        </p:nvSpPr>
        <p:spPr bwMode="auto">
          <a:xfrm>
            <a:off x="914400" y="4048125"/>
            <a:ext cx="0" cy="1645920"/>
          </a:xfrm>
          <a:prstGeom prst="line">
            <a:avLst/>
          </a:prstGeom>
          <a:noFill/>
          <a:ln w="9525">
            <a:solidFill>
              <a:schemeClr val="tx1">
                <a:lumMod val="75000"/>
                <a:lumOff val="25000"/>
              </a:schemeClr>
            </a:solidFill>
            <a:round/>
            <a:headEnd/>
            <a:tailEnd/>
          </a:ln>
          <a:effectLst/>
          <a:extLst/>
        </p:spPr>
        <p:txBody>
          <a:bodyPr/>
          <a:lstStyle/>
          <a:p>
            <a:pPr algn="l" eaLnBrk="1" fontAlgn="auto" hangingPunct="1">
              <a:spcBef>
                <a:spcPts val="0"/>
              </a:spcBef>
              <a:spcAft>
                <a:spcPts val="0"/>
              </a:spcAft>
              <a:defRPr/>
            </a:pPr>
            <a:endParaRPr lang="en-CA" sz="1400" b="1" i="0">
              <a:latin typeface="+mj-lt"/>
              <a:ea typeface="+mn-ea"/>
              <a:cs typeface="Calibri"/>
            </a:endParaRPr>
          </a:p>
        </p:txBody>
      </p:sp>
      <p:sp>
        <p:nvSpPr>
          <p:cNvPr id="381" name="Line 11"/>
          <p:cNvSpPr>
            <a:spLocks noChangeShapeType="1"/>
          </p:cNvSpPr>
          <p:nvPr/>
        </p:nvSpPr>
        <p:spPr bwMode="auto">
          <a:xfrm>
            <a:off x="30163" y="3957638"/>
            <a:ext cx="9067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eaLnBrk="1" hangingPunct="1"/>
            <a:endParaRPr lang="en-US" sz="1800" i="0" smtClean="0">
              <a:solidFill>
                <a:schemeClr val="bg1"/>
              </a:solidFill>
              <a:latin typeface="+mj-lt"/>
              <a:ea typeface="+mn-ea"/>
              <a:cs typeface="Calibri"/>
            </a:endParaRPr>
          </a:p>
        </p:txBody>
      </p:sp>
      <p:sp>
        <p:nvSpPr>
          <p:cNvPr id="382" name="Text Box 13"/>
          <p:cNvSpPr txBox="1">
            <a:spLocks noChangeArrowheads="1"/>
          </p:cNvSpPr>
          <p:nvPr/>
        </p:nvSpPr>
        <p:spPr bwMode="auto">
          <a:xfrm>
            <a:off x="990600" y="2620549"/>
            <a:ext cx="2209800" cy="954107"/>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p:spPr>
        <p:txBody>
          <a:bodyPr>
            <a:spAutoFit/>
          </a:bodyPr>
          <a:lstStyle/>
          <a:p>
            <a:pPr algn="l" eaLnBrk="1" fontAlgn="auto" hangingPunct="1">
              <a:spcBef>
                <a:spcPct val="50000"/>
              </a:spcBef>
              <a:spcAft>
                <a:spcPts val="0"/>
              </a:spcAft>
              <a:defRPr/>
            </a:pPr>
            <a:r>
              <a:rPr lang="en-US" sz="1400" b="1" i="0" dirty="0">
                <a:latin typeface="+mj-lt"/>
                <a:ea typeface="+mn-ea"/>
                <a:cs typeface="Calibri"/>
              </a:rPr>
              <a:t>Anti-HER-2 </a:t>
            </a:r>
            <a:r>
              <a:rPr lang="en-US" sz="1400" b="1" i="0" dirty="0" err="1">
                <a:latin typeface="+mj-lt"/>
                <a:ea typeface="+mn-ea"/>
                <a:cs typeface="Calibri"/>
              </a:rPr>
              <a:t>MoAb</a:t>
            </a:r>
            <a:r>
              <a:rPr lang="en-US" sz="1400" b="1" i="0" dirty="0">
                <a:latin typeface="+mj-lt"/>
                <a:ea typeface="+mn-ea"/>
                <a:cs typeface="Calibri"/>
              </a:rPr>
              <a:t> inhibits </a:t>
            </a:r>
            <a:r>
              <a:rPr lang="en-US" sz="1400" b="1" dirty="0" err="1">
                <a:latin typeface="+mj-lt"/>
                <a:ea typeface="+mn-ea"/>
                <a:cs typeface="Calibri"/>
              </a:rPr>
              <a:t>neu</a:t>
            </a:r>
            <a:r>
              <a:rPr lang="en-US" sz="1400" b="1" i="0" dirty="0">
                <a:latin typeface="+mj-lt"/>
                <a:ea typeface="+mn-ea"/>
                <a:cs typeface="Calibri"/>
              </a:rPr>
              <a:t>-transformed cells </a:t>
            </a:r>
            <a:r>
              <a:rPr lang="en-US" sz="1400" i="0" dirty="0">
                <a:latin typeface="+mj-lt"/>
                <a:ea typeface="+mn-ea"/>
                <a:cs typeface="Calibri"/>
              </a:rPr>
              <a:t>(</a:t>
            </a:r>
            <a:r>
              <a:rPr lang="en-US" sz="1400" i="0" dirty="0" err="1">
                <a:latin typeface="+mj-lt"/>
                <a:ea typeface="+mn-ea"/>
                <a:cs typeface="Calibri"/>
              </a:rPr>
              <a:t>Drebin</a:t>
            </a:r>
            <a:r>
              <a:rPr lang="en-US" sz="1400" i="0" dirty="0">
                <a:latin typeface="+mj-lt"/>
                <a:ea typeface="+mn-ea"/>
                <a:cs typeface="Calibri"/>
              </a:rPr>
              <a:t> et al)</a:t>
            </a:r>
          </a:p>
        </p:txBody>
      </p:sp>
      <p:sp>
        <p:nvSpPr>
          <p:cNvPr id="383" name="Text Box 14"/>
          <p:cNvSpPr txBox="1">
            <a:spLocks noChangeArrowheads="1"/>
          </p:cNvSpPr>
          <p:nvPr/>
        </p:nvSpPr>
        <p:spPr bwMode="auto">
          <a:xfrm>
            <a:off x="3519726" y="2759786"/>
            <a:ext cx="1980406" cy="738664"/>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p:spPr>
        <p:txBody>
          <a:bodyPr>
            <a:spAutoFit/>
          </a:bodyPr>
          <a:lstStyle/>
          <a:p>
            <a:pPr algn="l" eaLnBrk="1" fontAlgn="auto" hangingPunct="1">
              <a:spcBef>
                <a:spcPct val="50000"/>
              </a:spcBef>
              <a:spcAft>
                <a:spcPts val="0"/>
              </a:spcAft>
              <a:defRPr/>
            </a:pPr>
            <a:r>
              <a:rPr lang="en-US" sz="1400" b="1" i="0" dirty="0">
                <a:latin typeface="+mj-lt"/>
                <a:ea typeface="+mn-ea"/>
                <a:cs typeface="Calibri"/>
              </a:rPr>
              <a:t>Phase II trial as </a:t>
            </a:r>
            <a:r>
              <a:rPr lang="en-US" sz="1400" b="1" i="0" dirty="0" err="1">
                <a:latin typeface="+mj-lt"/>
                <a:ea typeface="+mn-ea"/>
                <a:cs typeface="Calibri"/>
              </a:rPr>
              <a:t>monotherapy</a:t>
            </a:r>
            <a:r>
              <a:rPr lang="en-US" sz="1400" b="1" i="0" dirty="0">
                <a:latin typeface="+mj-lt"/>
                <a:ea typeface="+mn-ea"/>
                <a:cs typeface="Calibri"/>
              </a:rPr>
              <a:t> in MBC </a:t>
            </a:r>
            <a:r>
              <a:rPr lang="en-US" sz="1400" i="0" dirty="0">
                <a:latin typeface="+mj-lt"/>
                <a:ea typeface="+mn-ea"/>
                <a:cs typeface="Calibri"/>
              </a:rPr>
              <a:t>(</a:t>
            </a:r>
            <a:r>
              <a:rPr lang="en-US" sz="1400" i="0" dirty="0" err="1">
                <a:latin typeface="+mj-lt"/>
                <a:ea typeface="+mn-ea"/>
                <a:cs typeface="Calibri"/>
              </a:rPr>
              <a:t>Baselga</a:t>
            </a:r>
            <a:r>
              <a:rPr lang="en-US" sz="1400" i="0" dirty="0">
                <a:latin typeface="+mj-lt"/>
                <a:ea typeface="+mn-ea"/>
                <a:cs typeface="Calibri"/>
              </a:rPr>
              <a:t> et al)</a:t>
            </a:r>
          </a:p>
        </p:txBody>
      </p:sp>
      <p:sp>
        <p:nvSpPr>
          <p:cNvPr id="384" name="Text Box 15"/>
          <p:cNvSpPr txBox="1">
            <a:spLocks noChangeArrowheads="1"/>
          </p:cNvSpPr>
          <p:nvPr/>
        </p:nvSpPr>
        <p:spPr bwMode="auto">
          <a:xfrm>
            <a:off x="76200" y="1593450"/>
            <a:ext cx="2057400" cy="738664"/>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p:spPr>
        <p:txBody>
          <a:bodyPr>
            <a:spAutoFit/>
          </a:bodyPr>
          <a:lstStyle/>
          <a:p>
            <a:pPr algn="l" eaLnBrk="1" fontAlgn="auto" hangingPunct="1">
              <a:spcBef>
                <a:spcPct val="50000"/>
              </a:spcBef>
              <a:spcAft>
                <a:spcPts val="0"/>
              </a:spcAft>
              <a:defRPr/>
            </a:pPr>
            <a:r>
              <a:rPr lang="en-US" sz="1400" b="1" i="0" dirty="0">
                <a:latin typeface="+mj-lt"/>
                <a:ea typeface="+mn-ea"/>
                <a:cs typeface="Calibri"/>
              </a:rPr>
              <a:t>Identification of the HER-2 </a:t>
            </a:r>
            <a:r>
              <a:rPr lang="en-US" sz="1400" b="1" dirty="0" err="1">
                <a:latin typeface="+mj-lt"/>
                <a:ea typeface="+mn-ea"/>
                <a:cs typeface="Calibri"/>
              </a:rPr>
              <a:t>neu</a:t>
            </a:r>
            <a:r>
              <a:rPr lang="en-US" sz="1400" b="1" i="0" dirty="0">
                <a:latin typeface="+mj-lt"/>
                <a:ea typeface="+mn-ea"/>
                <a:cs typeface="Calibri"/>
              </a:rPr>
              <a:t> oncogene </a:t>
            </a:r>
            <a:r>
              <a:rPr lang="en-US" sz="1400" i="0" dirty="0">
                <a:latin typeface="+mj-lt"/>
                <a:ea typeface="+mn-ea"/>
                <a:cs typeface="Calibri"/>
              </a:rPr>
              <a:t>(Schechter et al)</a:t>
            </a:r>
          </a:p>
        </p:txBody>
      </p:sp>
      <p:sp>
        <p:nvSpPr>
          <p:cNvPr id="385" name="Text Box 16"/>
          <p:cNvSpPr txBox="1">
            <a:spLocks noChangeArrowheads="1"/>
          </p:cNvSpPr>
          <p:nvPr/>
        </p:nvSpPr>
        <p:spPr bwMode="auto">
          <a:xfrm>
            <a:off x="2496468" y="1582338"/>
            <a:ext cx="2393950" cy="738664"/>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p:spPr>
        <p:txBody>
          <a:bodyPr>
            <a:spAutoFit/>
          </a:bodyPr>
          <a:lstStyle/>
          <a:p>
            <a:pPr algn="l" eaLnBrk="1" fontAlgn="auto" hangingPunct="1">
              <a:spcBef>
                <a:spcPct val="50000"/>
              </a:spcBef>
              <a:spcAft>
                <a:spcPts val="0"/>
              </a:spcAft>
              <a:defRPr/>
            </a:pPr>
            <a:r>
              <a:rPr lang="en-US" sz="1400" b="1" i="0" dirty="0">
                <a:latin typeface="+mj-lt"/>
                <a:ea typeface="+mn-ea"/>
                <a:cs typeface="Calibri"/>
              </a:rPr>
              <a:t>Humanization of an anti HER-2 </a:t>
            </a:r>
            <a:r>
              <a:rPr lang="en-US" sz="1400" b="1" i="0" dirty="0" err="1">
                <a:latin typeface="+mj-lt"/>
                <a:ea typeface="+mn-ea"/>
                <a:cs typeface="Calibri"/>
              </a:rPr>
              <a:t>MoAb</a:t>
            </a:r>
            <a:r>
              <a:rPr lang="en-US" sz="1400" b="1" i="0" dirty="0">
                <a:latin typeface="+mj-lt"/>
                <a:ea typeface="+mn-ea"/>
                <a:cs typeface="Calibri"/>
              </a:rPr>
              <a:t> = </a:t>
            </a:r>
            <a:r>
              <a:rPr lang="en-US" sz="1400" b="1" i="0" dirty="0" err="1">
                <a:latin typeface="+mj-lt"/>
                <a:ea typeface="+mn-ea"/>
                <a:cs typeface="Calibri"/>
              </a:rPr>
              <a:t>trastuzumab</a:t>
            </a:r>
            <a:r>
              <a:rPr lang="en-US" sz="1400" b="1" i="0" dirty="0">
                <a:latin typeface="+mj-lt"/>
                <a:ea typeface="+mn-ea"/>
                <a:cs typeface="Calibri"/>
              </a:rPr>
              <a:t> </a:t>
            </a:r>
            <a:r>
              <a:rPr lang="en-US" sz="1400" i="0" dirty="0">
                <a:latin typeface="+mj-lt"/>
                <a:ea typeface="+mn-ea"/>
                <a:cs typeface="Calibri"/>
              </a:rPr>
              <a:t>(Carter et al)</a:t>
            </a:r>
          </a:p>
        </p:txBody>
      </p:sp>
      <p:sp>
        <p:nvSpPr>
          <p:cNvPr id="386" name="Text Box 17"/>
          <p:cNvSpPr txBox="1">
            <a:spLocks noChangeArrowheads="1"/>
          </p:cNvSpPr>
          <p:nvPr/>
        </p:nvSpPr>
        <p:spPr bwMode="auto">
          <a:xfrm>
            <a:off x="1066800" y="4262049"/>
            <a:ext cx="1676400" cy="1169551"/>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p:spPr>
        <p:txBody>
          <a:bodyPr>
            <a:spAutoFit/>
          </a:bodyPr>
          <a:lstStyle/>
          <a:p>
            <a:pPr algn="l" eaLnBrk="1" fontAlgn="auto" hangingPunct="1">
              <a:spcBef>
                <a:spcPct val="50000"/>
              </a:spcBef>
              <a:spcAft>
                <a:spcPts val="0"/>
              </a:spcAft>
              <a:defRPr/>
            </a:pPr>
            <a:r>
              <a:rPr lang="en-US" sz="1400" b="1" i="0" dirty="0">
                <a:latin typeface="+mj-lt"/>
                <a:ea typeface="+mn-ea"/>
                <a:cs typeface="Calibri"/>
              </a:rPr>
              <a:t>Correlation of HER-2/</a:t>
            </a:r>
            <a:r>
              <a:rPr lang="en-US" sz="1400" b="1" dirty="0" err="1">
                <a:latin typeface="+mj-lt"/>
                <a:ea typeface="+mn-ea"/>
                <a:cs typeface="Calibri"/>
              </a:rPr>
              <a:t>neu</a:t>
            </a:r>
            <a:r>
              <a:rPr lang="en-US" sz="1400" b="1" i="0" dirty="0">
                <a:latin typeface="+mj-lt"/>
                <a:ea typeface="+mn-ea"/>
                <a:cs typeface="Calibri"/>
              </a:rPr>
              <a:t> amplification and prognosis </a:t>
            </a:r>
            <a:r>
              <a:rPr lang="en-US" sz="1400" i="0" dirty="0">
                <a:latin typeface="+mj-lt"/>
                <a:ea typeface="+mn-ea"/>
                <a:cs typeface="Calibri"/>
              </a:rPr>
              <a:t>(</a:t>
            </a:r>
            <a:r>
              <a:rPr lang="en-US" sz="1400" i="0" dirty="0" err="1">
                <a:latin typeface="+mj-lt"/>
                <a:ea typeface="+mn-ea"/>
                <a:cs typeface="Calibri"/>
              </a:rPr>
              <a:t>Slamon</a:t>
            </a:r>
            <a:r>
              <a:rPr lang="en-US" sz="1400" i="0" dirty="0">
                <a:latin typeface="+mj-lt"/>
                <a:ea typeface="+mn-ea"/>
                <a:cs typeface="Calibri"/>
              </a:rPr>
              <a:t> et al)</a:t>
            </a:r>
          </a:p>
        </p:txBody>
      </p:sp>
      <p:sp>
        <p:nvSpPr>
          <p:cNvPr id="387" name="Text Box 18"/>
          <p:cNvSpPr txBox="1">
            <a:spLocks noChangeArrowheads="1"/>
          </p:cNvSpPr>
          <p:nvPr/>
        </p:nvSpPr>
        <p:spPr bwMode="auto">
          <a:xfrm>
            <a:off x="2871385" y="5174862"/>
            <a:ext cx="2687774" cy="954107"/>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p:spPr>
        <p:txBody>
          <a:bodyPr>
            <a:spAutoFit/>
          </a:bodyPr>
          <a:lstStyle/>
          <a:p>
            <a:pPr algn="l" eaLnBrk="1" hangingPunct="1">
              <a:spcBef>
                <a:spcPct val="50000"/>
              </a:spcBef>
              <a:defRPr/>
            </a:pPr>
            <a:r>
              <a:rPr lang="en-US" sz="1400" b="1" i="0" dirty="0">
                <a:latin typeface="+mj-lt"/>
                <a:ea typeface="+mn-ea"/>
                <a:cs typeface="Calibri"/>
              </a:rPr>
              <a:t>Herceptin</a:t>
            </a:r>
            <a:r>
              <a:rPr lang="en-US" sz="1200" b="1" i="0" dirty="0">
                <a:latin typeface="+mj-lt"/>
                <a:ea typeface="+mn-ea"/>
                <a:cs typeface="Calibri"/>
                <a:sym typeface="Symbol" pitchFamily="82" charset="0"/>
              </a:rPr>
              <a:t></a:t>
            </a:r>
            <a:r>
              <a:rPr lang="en-US" sz="1400" b="1" i="0" dirty="0">
                <a:latin typeface="+mj-lt"/>
                <a:ea typeface="+mn-ea"/>
                <a:cs typeface="Calibri"/>
              </a:rPr>
              <a:t>-enhanced </a:t>
            </a:r>
            <a:r>
              <a:rPr lang="en-US" sz="1400" b="1" i="0" dirty="0" err="1">
                <a:latin typeface="+mj-lt"/>
                <a:ea typeface="+mn-ea"/>
                <a:cs typeface="Calibri"/>
              </a:rPr>
              <a:t>chemosensitivity</a:t>
            </a:r>
            <a:r>
              <a:rPr lang="en-US" sz="1400" b="1" i="0" dirty="0">
                <a:latin typeface="+mj-lt"/>
                <a:ea typeface="+mn-ea"/>
                <a:cs typeface="Calibri"/>
              </a:rPr>
              <a:t>: impressive synergy in pre-clinical models </a:t>
            </a:r>
            <a:r>
              <a:rPr lang="en-US" sz="1400" i="0" dirty="0">
                <a:latin typeface="+mj-lt"/>
                <a:ea typeface="+mn-ea"/>
                <a:cs typeface="Calibri"/>
              </a:rPr>
              <a:t>(</a:t>
            </a:r>
            <a:r>
              <a:rPr lang="en-US" sz="1400" i="0" dirty="0" err="1">
                <a:latin typeface="+mj-lt"/>
                <a:ea typeface="+mn-ea"/>
                <a:cs typeface="Calibri"/>
              </a:rPr>
              <a:t>Pietras</a:t>
            </a:r>
            <a:r>
              <a:rPr lang="en-US" sz="1400" i="0" dirty="0">
                <a:latin typeface="+mj-lt"/>
                <a:ea typeface="+mn-ea"/>
                <a:cs typeface="Calibri"/>
              </a:rPr>
              <a:t> et al)</a:t>
            </a:r>
          </a:p>
        </p:txBody>
      </p:sp>
      <p:sp>
        <p:nvSpPr>
          <p:cNvPr id="388" name="Text Box 19"/>
          <p:cNvSpPr txBox="1">
            <a:spLocks noChangeArrowheads="1"/>
          </p:cNvSpPr>
          <p:nvPr/>
        </p:nvSpPr>
        <p:spPr bwMode="auto">
          <a:xfrm>
            <a:off x="5685978" y="5755409"/>
            <a:ext cx="2717792" cy="738664"/>
          </a:xfrm>
          <a:prstGeom prst="rect">
            <a:avLst/>
          </a:prstGeom>
          <a:solidFill>
            <a:srgbClr val="FFFF9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p:spPr>
        <p:txBody>
          <a:bodyPr>
            <a:spAutoFit/>
          </a:bodyPr>
          <a:lstStyle/>
          <a:p>
            <a:pPr algn="l" eaLnBrk="1" fontAlgn="auto" hangingPunct="1">
              <a:spcBef>
                <a:spcPct val="50000"/>
              </a:spcBef>
              <a:spcAft>
                <a:spcPts val="0"/>
              </a:spcAft>
              <a:defRPr/>
            </a:pPr>
            <a:r>
              <a:rPr lang="en-US" sz="1400" b="1" i="0" dirty="0">
                <a:solidFill>
                  <a:srgbClr val="000066"/>
                </a:solidFill>
                <a:latin typeface="+mj-lt"/>
                <a:ea typeface="+mn-ea"/>
                <a:cs typeface="Calibri"/>
              </a:rPr>
              <a:t>Adjuvant trials: NSABP B-31, NCCTG-N9831 </a:t>
            </a:r>
            <a:r>
              <a:rPr lang="en-US" sz="1400" i="0" dirty="0">
                <a:solidFill>
                  <a:srgbClr val="000066"/>
                </a:solidFill>
                <a:latin typeface="+mj-lt"/>
                <a:ea typeface="+mn-ea"/>
                <a:cs typeface="Calibri"/>
              </a:rPr>
              <a:t>(Ramon et al)                                     </a:t>
            </a:r>
            <a:r>
              <a:rPr lang="en-US" sz="1400" b="1" i="0" dirty="0">
                <a:solidFill>
                  <a:srgbClr val="000066"/>
                </a:solidFill>
                <a:latin typeface="+mj-lt"/>
                <a:ea typeface="+mn-ea"/>
                <a:cs typeface="Calibri"/>
              </a:rPr>
              <a:t>HERA </a:t>
            </a:r>
            <a:r>
              <a:rPr lang="en-US" sz="1400" i="0" dirty="0">
                <a:solidFill>
                  <a:srgbClr val="000066"/>
                </a:solidFill>
                <a:latin typeface="+mj-lt"/>
                <a:ea typeface="+mn-ea"/>
                <a:cs typeface="Calibri"/>
              </a:rPr>
              <a:t>(</a:t>
            </a:r>
            <a:r>
              <a:rPr lang="en-US" sz="1400" i="0" dirty="0" err="1">
                <a:solidFill>
                  <a:srgbClr val="000066"/>
                </a:solidFill>
                <a:latin typeface="+mj-lt"/>
                <a:ea typeface="+mn-ea"/>
                <a:cs typeface="Calibri"/>
              </a:rPr>
              <a:t>Piccart</a:t>
            </a:r>
            <a:r>
              <a:rPr lang="en-US" sz="1400" i="0" dirty="0">
                <a:solidFill>
                  <a:srgbClr val="000066"/>
                </a:solidFill>
                <a:latin typeface="+mj-lt"/>
                <a:ea typeface="+mn-ea"/>
                <a:cs typeface="Calibri"/>
              </a:rPr>
              <a:t> et al)</a:t>
            </a:r>
          </a:p>
        </p:txBody>
      </p:sp>
      <p:sp>
        <p:nvSpPr>
          <p:cNvPr id="389" name="Text Box 20"/>
          <p:cNvSpPr txBox="1">
            <a:spLocks noChangeArrowheads="1"/>
          </p:cNvSpPr>
          <p:nvPr/>
        </p:nvSpPr>
        <p:spPr bwMode="auto">
          <a:xfrm>
            <a:off x="3871698" y="4246162"/>
            <a:ext cx="2514600" cy="738664"/>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p:spPr>
        <p:txBody>
          <a:bodyPr>
            <a:spAutoFit/>
          </a:bodyPr>
          <a:lstStyle/>
          <a:p>
            <a:pPr algn="l" eaLnBrk="1" hangingPunct="1">
              <a:spcBef>
                <a:spcPct val="50000"/>
              </a:spcBef>
              <a:defRPr/>
            </a:pPr>
            <a:r>
              <a:rPr lang="en-US" sz="1400" b="1" i="0" dirty="0">
                <a:latin typeface="+mj-lt"/>
                <a:ea typeface="+mn-ea"/>
                <a:cs typeface="Calibri"/>
              </a:rPr>
              <a:t>Phase II trial in MBC, in combination with chemo (</a:t>
            </a:r>
            <a:r>
              <a:rPr lang="en-US" sz="1400" b="1" i="0" dirty="0" err="1">
                <a:latin typeface="+mj-lt"/>
                <a:ea typeface="+mn-ea"/>
                <a:cs typeface="Calibri"/>
              </a:rPr>
              <a:t>Pegram</a:t>
            </a:r>
            <a:r>
              <a:rPr lang="en-US" sz="1400" b="1" i="0" dirty="0">
                <a:latin typeface="+mj-lt"/>
                <a:ea typeface="+mn-ea"/>
                <a:cs typeface="Calibri"/>
              </a:rPr>
              <a:t> et al)</a:t>
            </a:r>
          </a:p>
        </p:txBody>
      </p:sp>
      <p:sp>
        <p:nvSpPr>
          <p:cNvPr id="390" name="Text Box 21"/>
          <p:cNvSpPr txBox="1">
            <a:spLocks noChangeArrowheads="1"/>
          </p:cNvSpPr>
          <p:nvPr/>
        </p:nvSpPr>
        <p:spPr bwMode="auto">
          <a:xfrm>
            <a:off x="228600" y="3805238"/>
            <a:ext cx="609600" cy="254000"/>
          </a:xfrm>
          <a:prstGeom prst="rect">
            <a:avLst/>
          </a:prstGeom>
          <a:solidFill>
            <a:srgbClr val="FFFFFF"/>
          </a:solidFill>
          <a:ln>
            <a:noFill/>
          </a:ln>
          <a:effectLst/>
          <a:extLst/>
        </p:spPr>
        <p:txBody>
          <a:bodyPr>
            <a:spAutoFit/>
          </a:bodyPr>
          <a:lstStyle/>
          <a:p>
            <a:pPr algn="l" eaLnBrk="1" fontAlgn="auto" hangingPunct="1">
              <a:spcBef>
                <a:spcPct val="50000"/>
              </a:spcBef>
              <a:spcAft>
                <a:spcPts val="0"/>
              </a:spcAft>
              <a:defRPr/>
            </a:pPr>
            <a:r>
              <a:rPr lang="en-US" sz="1050" b="1" i="0">
                <a:solidFill>
                  <a:schemeClr val="bg1"/>
                </a:solidFill>
                <a:latin typeface="+mj-lt"/>
                <a:ea typeface="+mn-ea"/>
                <a:cs typeface="Calibri"/>
              </a:rPr>
              <a:t>1984</a:t>
            </a:r>
          </a:p>
        </p:txBody>
      </p:sp>
      <p:sp>
        <p:nvSpPr>
          <p:cNvPr id="391" name="Text Box 22"/>
          <p:cNvSpPr txBox="1">
            <a:spLocks noChangeArrowheads="1"/>
          </p:cNvSpPr>
          <p:nvPr/>
        </p:nvSpPr>
        <p:spPr bwMode="auto">
          <a:xfrm>
            <a:off x="685800" y="3805238"/>
            <a:ext cx="609600" cy="254000"/>
          </a:xfrm>
          <a:prstGeom prst="rect">
            <a:avLst/>
          </a:prstGeom>
          <a:solidFill>
            <a:srgbClr val="FFFFFF"/>
          </a:solidFill>
          <a:ln>
            <a:noFill/>
          </a:ln>
          <a:effectLst/>
          <a:extLst/>
        </p:spPr>
        <p:txBody>
          <a:bodyPr>
            <a:spAutoFit/>
          </a:bodyPr>
          <a:lstStyle/>
          <a:p>
            <a:pPr algn="l" eaLnBrk="1" fontAlgn="auto" hangingPunct="1">
              <a:spcBef>
                <a:spcPct val="50000"/>
              </a:spcBef>
              <a:spcAft>
                <a:spcPts val="0"/>
              </a:spcAft>
              <a:defRPr/>
            </a:pPr>
            <a:r>
              <a:rPr lang="en-US" sz="1050" b="1" i="0">
                <a:solidFill>
                  <a:schemeClr val="bg1"/>
                </a:solidFill>
                <a:latin typeface="+mj-lt"/>
                <a:ea typeface="+mn-ea"/>
                <a:cs typeface="Calibri"/>
              </a:rPr>
              <a:t>1985</a:t>
            </a:r>
          </a:p>
        </p:txBody>
      </p:sp>
      <p:sp>
        <p:nvSpPr>
          <p:cNvPr id="392" name="Text Box 23"/>
          <p:cNvSpPr txBox="1">
            <a:spLocks noChangeArrowheads="1"/>
          </p:cNvSpPr>
          <p:nvPr/>
        </p:nvSpPr>
        <p:spPr bwMode="auto">
          <a:xfrm>
            <a:off x="1143000" y="3805238"/>
            <a:ext cx="609600" cy="254000"/>
          </a:xfrm>
          <a:prstGeom prst="rect">
            <a:avLst/>
          </a:prstGeom>
          <a:solidFill>
            <a:srgbClr val="FFFFFF"/>
          </a:solidFill>
          <a:ln>
            <a:noFill/>
          </a:ln>
          <a:effectLst/>
          <a:extLst/>
        </p:spPr>
        <p:txBody>
          <a:bodyPr>
            <a:spAutoFit/>
          </a:bodyPr>
          <a:lstStyle/>
          <a:p>
            <a:pPr algn="l" eaLnBrk="1" fontAlgn="auto" hangingPunct="1">
              <a:spcBef>
                <a:spcPct val="50000"/>
              </a:spcBef>
              <a:spcAft>
                <a:spcPts val="0"/>
              </a:spcAft>
              <a:defRPr/>
            </a:pPr>
            <a:r>
              <a:rPr lang="en-US" sz="1050" b="1" i="0">
                <a:solidFill>
                  <a:schemeClr val="bg1"/>
                </a:solidFill>
                <a:latin typeface="+mj-lt"/>
                <a:ea typeface="+mn-ea"/>
                <a:cs typeface="Calibri"/>
              </a:rPr>
              <a:t>1986</a:t>
            </a:r>
          </a:p>
        </p:txBody>
      </p:sp>
      <p:sp>
        <p:nvSpPr>
          <p:cNvPr id="393" name="Text Box 24"/>
          <p:cNvSpPr txBox="1">
            <a:spLocks noChangeArrowheads="1"/>
          </p:cNvSpPr>
          <p:nvPr/>
        </p:nvSpPr>
        <p:spPr bwMode="auto">
          <a:xfrm>
            <a:off x="1600200" y="3805238"/>
            <a:ext cx="609600" cy="254000"/>
          </a:xfrm>
          <a:prstGeom prst="rect">
            <a:avLst/>
          </a:prstGeom>
          <a:solidFill>
            <a:srgbClr val="FFFFFF"/>
          </a:solidFill>
          <a:ln>
            <a:noFill/>
          </a:ln>
          <a:effectLst/>
          <a:extLst/>
        </p:spPr>
        <p:txBody>
          <a:bodyPr>
            <a:spAutoFit/>
          </a:bodyPr>
          <a:lstStyle/>
          <a:p>
            <a:pPr algn="l" eaLnBrk="1" fontAlgn="auto" hangingPunct="1">
              <a:spcBef>
                <a:spcPct val="50000"/>
              </a:spcBef>
              <a:spcAft>
                <a:spcPts val="0"/>
              </a:spcAft>
              <a:defRPr/>
            </a:pPr>
            <a:r>
              <a:rPr lang="en-US" sz="1050" b="1" i="0">
                <a:solidFill>
                  <a:schemeClr val="bg1"/>
                </a:solidFill>
                <a:latin typeface="+mj-lt"/>
                <a:ea typeface="+mn-ea"/>
                <a:cs typeface="Calibri"/>
              </a:rPr>
              <a:t>1987</a:t>
            </a:r>
          </a:p>
        </p:txBody>
      </p:sp>
      <p:sp>
        <p:nvSpPr>
          <p:cNvPr id="394" name="Text Box 25"/>
          <p:cNvSpPr txBox="1">
            <a:spLocks noChangeArrowheads="1"/>
          </p:cNvSpPr>
          <p:nvPr/>
        </p:nvSpPr>
        <p:spPr bwMode="auto">
          <a:xfrm>
            <a:off x="3606800" y="3805238"/>
            <a:ext cx="530225" cy="254000"/>
          </a:xfrm>
          <a:prstGeom prst="rect">
            <a:avLst/>
          </a:prstGeom>
          <a:solidFill>
            <a:srgbClr val="FFFFFF"/>
          </a:solidFill>
          <a:ln>
            <a:noFill/>
          </a:ln>
          <a:effectLst/>
          <a:extLst/>
        </p:spPr>
        <p:txBody>
          <a:bodyPr>
            <a:spAutoFit/>
          </a:bodyPr>
          <a:lstStyle/>
          <a:p>
            <a:pPr algn="l" eaLnBrk="1" fontAlgn="auto" hangingPunct="1">
              <a:spcBef>
                <a:spcPct val="50000"/>
              </a:spcBef>
              <a:spcAft>
                <a:spcPts val="0"/>
              </a:spcAft>
              <a:defRPr/>
            </a:pPr>
            <a:r>
              <a:rPr lang="en-US" sz="1050" b="1" i="0" dirty="0">
                <a:solidFill>
                  <a:schemeClr val="bg1"/>
                </a:solidFill>
                <a:latin typeface="+mj-lt"/>
                <a:ea typeface="+mn-ea"/>
                <a:cs typeface="Calibri"/>
              </a:rPr>
              <a:t>1994</a:t>
            </a:r>
          </a:p>
        </p:txBody>
      </p:sp>
      <p:sp>
        <p:nvSpPr>
          <p:cNvPr id="395" name="Text Box 26"/>
          <p:cNvSpPr txBox="1">
            <a:spLocks noChangeArrowheads="1"/>
          </p:cNvSpPr>
          <p:nvPr/>
        </p:nvSpPr>
        <p:spPr bwMode="auto">
          <a:xfrm>
            <a:off x="4219575" y="3805238"/>
            <a:ext cx="533400" cy="254000"/>
          </a:xfrm>
          <a:prstGeom prst="rect">
            <a:avLst/>
          </a:prstGeom>
          <a:solidFill>
            <a:srgbClr val="FFFFFF"/>
          </a:solidFill>
          <a:ln>
            <a:noFill/>
          </a:ln>
          <a:effectLst/>
          <a:extLst/>
        </p:spPr>
        <p:txBody>
          <a:bodyPr>
            <a:spAutoFit/>
          </a:bodyPr>
          <a:lstStyle/>
          <a:p>
            <a:pPr algn="l" eaLnBrk="1" fontAlgn="auto" hangingPunct="1">
              <a:spcBef>
                <a:spcPct val="50000"/>
              </a:spcBef>
              <a:spcAft>
                <a:spcPts val="0"/>
              </a:spcAft>
              <a:defRPr/>
            </a:pPr>
            <a:r>
              <a:rPr lang="en-US" sz="1050" b="1" i="0" dirty="0">
                <a:solidFill>
                  <a:schemeClr val="bg1"/>
                </a:solidFill>
                <a:latin typeface="+mj-lt"/>
                <a:ea typeface="+mn-ea"/>
                <a:cs typeface="Calibri"/>
              </a:rPr>
              <a:t>1996</a:t>
            </a:r>
          </a:p>
        </p:txBody>
      </p:sp>
      <p:sp>
        <p:nvSpPr>
          <p:cNvPr id="396" name="Text Box 27"/>
          <p:cNvSpPr txBox="1">
            <a:spLocks noChangeArrowheads="1"/>
          </p:cNvSpPr>
          <p:nvPr/>
        </p:nvSpPr>
        <p:spPr bwMode="auto">
          <a:xfrm>
            <a:off x="6280150" y="3805238"/>
            <a:ext cx="609600" cy="254000"/>
          </a:xfrm>
          <a:prstGeom prst="rect">
            <a:avLst/>
          </a:prstGeom>
          <a:solidFill>
            <a:srgbClr val="FFFFFF"/>
          </a:solidFill>
          <a:ln>
            <a:noFill/>
          </a:ln>
          <a:effectLst/>
          <a:extLst/>
        </p:spPr>
        <p:txBody>
          <a:bodyPr>
            <a:spAutoFit/>
          </a:bodyPr>
          <a:lstStyle/>
          <a:p>
            <a:pPr algn="l" eaLnBrk="1" fontAlgn="auto" hangingPunct="1">
              <a:spcBef>
                <a:spcPct val="50000"/>
              </a:spcBef>
              <a:spcAft>
                <a:spcPts val="0"/>
              </a:spcAft>
              <a:defRPr/>
            </a:pPr>
            <a:r>
              <a:rPr lang="en-US" sz="1050" b="1" i="0" dirty="0">
                <a:solidFill>
                  <a:schemeClr val="bg1"/>
                </a:solidFill>
                <a:latin typeface="+mj-lt"/>
                <a:ea typeface="+mn-ea"/>
                <a:cs typeface="Calibri"/>
              </a:rPr>
              <a:t>  2005</a:t>
            </a:r>
          </a:p>
        </p:txBody>
      </p:sp>
      <p:sp>
        <p:nvSpPr>
          <p:cNvPr id="397" name="Text Box 28"/>
          <p:cNvSpPr txBox="1">
            <a:spLocks noChangeArrowheads="1"/>
          </p:cNvSpPr>
          <p:nvPr/>
        </p:nvSpPr>
        <p:spPr bwMode="auto">
          <a:xfrm>
            <a:off x="4848225" y="3805238"/>
            <a:ext cx="533400" cy="254000"/>
          </a:xfrm>
          <a:prstGeom prst="rect">
            <a:avLst/>
          </a:prstGeom>
          <a:solidFill>
            <a:srgbClr val="FFFFFF"/>
          </a:solidFill>
          <a:ln>
            <a:noFill/>
          </a:ln>
          <a:effectLst/>
          <a:extLst/>
        </p:spPr>
        <p:txBody>
          <a:bodyPr>
            <a:spAutoFit/>
          </a:bodyPr>
          <a:lstStyle/>
          <a:p>
            <a:pPr algn="l" eaLnBrk="1" fontAlgn="auto" hangingPunct="1">
              <a:spcBef>
                <a:spcPct val="50000"/>
              </a:spcBef>
              <a:spcAft>
                <a:spcPts val="0"/>
              </a:spcAft>
              <a:defRPr/>
            </a:pPr>
            <a:r>
              <a:rPr lang="en-US" sz="1050" b="1" i="0" dirty="0">
                <a:solidFill>
                  <a:schemeClr val="bg1"/>
                </a:solidFill>
                <a:latin typeface="+mj-lt"/>
                <a:ea typeface="+mn-ea"/>
                <a:cs typeface="Calibri"/>
              </a:rPr>
              <a:t>1998</a:t>
            </a:r>
          </a:p>
        </p:txBody>
      </p:sp>
      <p:sp>
        <p:nvSpPr>
          <p:cNvPr id="398" name="Line 29"/>
          <p:cNvSpPr>
            <a:spLocks noChangeShapeType="1"/>
          </p:cNvSpPr>
          <p:nvPr/>
        </p:nvSpPr>
        <p:spPr bwMode="auto">
          <a:xfrm flipV="1">
            <a:off x="533400" y="2365375"/>
            <a:ext cx="6350" cy="1516063"/>
          </a:xfrm>
          <a:prstGeom prst="line">
            <a:avLst/>
          </a:prstGeom>
          <a:noFill/>
          <a:ln w="9525">
            <a:solidFill>
              <a:schemeClr val="tx1">
                <a:lumMod val="75000"/>
                <a:lumOff val="25000"/>
              </a:schemeClr>
            </a:solidFill>
            <a:round/>
            <a:headEnd/>
            <a:tailEnd/>
          </a:ln>
          <a:effectLst/>
          <a:extLst/>
        </p:spPr>
        <p:txBody>
          <a:bodyPr/>
          <a:lstStyle/>
          <a:p>
            <a:pPr algn="l" eaLnBrk="1" fontAlgn="auto" hangingPunct="1">
              <a:spcBef>
                <a:spcPts val="0"/>
              </a:spcBef>
              <a:spcAft>
                <a:spcPts val="0"/>
              </a:spcAft>
              <a:defRPr/>
            </a:pPr>
            <a:endParaRPr lang="en-CA" sz="1400" b="1" i="0">
              <a:latin typeface="+mj-lt"/>
              <a:ea typeface="+mn-ea"/>
              <a:cs typeface="Calibri"/>
            </a:endParaRPr>
          </a:p>
        </p:txBody>
      </p:sp>
      <p:sp>
        <p:nvSpPr>
          <p:cNvPr id="399" name="Text Box 30"/>
          <p:cNvSpPr txBox="1">
            <a:spLocks noChangeArrowheads="1"/>
          </p:cNvSpPr>
          <p:nvPr/>
        </p:nvSpPr>
        <p:spPr bwMode="auto">
          <a:xfrm>
            <a:off x="3008313" y="3805238"/>
            <a:ext cx="533400" cy="254000"/>
          </a:xfrm>
          <a:prstGeom prst="rect">
            <a:avLst/>
          </a:prstGeom>
          <a:solidFill>
            <a:srgbClr val="FFFFFF"/>
          </a:solidFill>
          <a:ln>
            <a:noFill/>
          </a:ln>
          <a:effectLst/>
          <a:extLst/>
        </p:spPr>
        <p:txBody>
          <a:bodyPr>
            <a:spAutoFit/>
          </a:bodyPr>
          <a:lstStyle/>
          <a:p>
            <a:pPr algn="l" eaLnBrk="1" fontAlgn="auto" hangingPunct="1">
              <a:spcBef>
                <a:spcPct val="50000"/>
              </a:spcBef>
              <a:spcAft>
                <a:spcPts val="0"/>
              </a:spcAft>
              <a:defRPr/>
            </a:pPr>
            <a:r>
              <a:rPr lang="en-US" sz="1050" b="1" i="0" dirty="0">
                <a:solidFill>
                  <a:schemeClr val="bg1"/>
                </a:solidFill>
                <a:latin typeface="+mj-lt"/>
                <a:ea typeface="+mn-ea"/>
                <a:cs typeface="Calibri"/>
              </a:rPr>
              <a:t>1992</a:t>
            </a:r>
          </a:p>
        </p:txBody>
      </p:sp>
      <p:sp>
        <p:nvSpPr>
          <p:cNvPr id="400" name="Text Box 33"/>
          <p:cNvSpPr txBox="1">
            <a:spLocks noChangeArrowheads="1"/>
          </p:cNvSpPr>
          <p:nvPr/>
        </p:nvSpPr>
        <p:spPr bwMode="auto">
          <a:xfrm>
            <a:off x="5610923" y="2277664"/>
            <a:ext cx="1548515" cy="738664"/>
          </a:xfrm>
          <a:prstGeom prst="rect">
            <a:avLst/>
          </a:prstGeom>
          <a:solidFill>
            <a:srgbClr val="66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p:spPr>
        <p:txBody>
          <a:bodyPr>
            <a:spAutoFit/>
          </a:bodyPr>
          <a:lstStyle/>
          <a:p>
            <a:pPr algn="l" eaLnBrk="1" fontAlgn="auto" hangingPunct="1">
              <a:spcBef>
                <a:spcPct val="50000"/>
              </a:spcBef>
              <a:spcAft>
                <a:spcPts val="0"/>
              </a:spcAft>
              <a:defRPr/>
            </a:pPr>
            <a:r>
              <a:rPr lang="en-US" sz="1400" b="1" i="0" dirty="0">
                <a:solidFill>
                  <a:srgbClr val="000066"/>
                </a:solidFill>
                <a:effectLst>
                  <a:outerShdw blurRad="38100" dist="38100" dir="2700000" algn="tl">
                    <a:srgbClr val="FFFFFF"/>
                  </a:outerShdw>
                </a:effectLst>
                <a:latin typeface="+mj-lt"/>
                <a:ea typeface="+mn-ea"/>
                <a:cs typeface="Calibri"/>
              </a:rPr>
              <a:t>Pivotal phase III trial in MBC </a:t>
            </a:r>
            <a:r>
              <a:rPr lang="en-US" sz="1400" i="0" dirty="0">
                <a:solidFill>
                  <a:srgbClr val="000066"/>
                </a:solidFill>
                <a:effectLst>
                  <a:outerShdw blurRad="38100" dist="38100" dir="2700000" algn="tl">
                    <a:srgbClr val="FFFFFF"/>
                  </a:outerShdw>
                </a:effectLst>
                <a:latin typeface="+mj-lt"/>
                <a:ea typeface="+mn-ea"/>
                <a:cs typeface="Calibri"/>
              </a:rPr>
              <a:t>(</a:t>
            </a:r>
            <a:r>
              <a:rPr lang="en-US" sz="1400" i="0" dirty="0" err="1">
                <a:solidFill>
                  <a:srgbClr val="000066"/>
                </a:solidFill>
                <a:effectLst>
                  <a:outerShdw blurRad="38100" dist="38100" dir="2700000" algn="tl">
                    <a:srgbClr val="FFFFFF"/>
                  </a:outerShdw>
                </a:effectLst>
                <a:latin typeface="+mj-lt"/>
                <a:ea typeface="+mn-ea"/>
                <a:cs typeface="Calibri"/>
              </a:rPr>
              <a:t>Slamon</a:t>
            </a:r>
            <a:r>
              <a:rPr lang="en-US" sz="1400" i="0" dirty="0">
                <a:solidFill>
                  <a:srgbClr val="000066"/>
                </a:solidFill>
                <a:effectLst>
                  <a:outerShdw blurRad="38100" dist="38100" dir="2700000" algn="tl">
                    <a:srgbClr val="FFFFFF"/>
                  </a:outerShdw>
                </a:effectLst>
                <a:latin typeface="+mj-lt"/>
                <a:ea typeface="+mn-ea"/>
                <a:cs typeface="Calibri"/>
              </a:rPr>
              <a:t> et al)</a:t>
            </a:r>
          </a:p>
        </p:txBody>
      </p:sp>
      <p:sp>
        <p:nvSpPr>
          <p:cNvPr id="401" name="Text Box 34"/>
          <p:cNvSpPr txBox="1">
            <a:spLocks noChangeArrowheads="1"/>
          </p:cNvSpPr>
          <p:nvPr/>
        </p:nvSpPr>
        <p:spPr bwMode="auto">
          <a:xfrm>
            <a:off x="5448300" y="3806825"/>
            <a:ext cx="533400" cy="254000"/>
          </a:xfrm>
          <a:prstGeom prst="rect">
            <a:avLst/>
          </a:prstGeom>
          <a:solidFill>
            <a:srgbClr val="FFFFFF"/>
          </a:solidFill>
          <a:ln>
            <a:noFill/>
          </a:ln>
          <a:effectLst/>
          <a:extLst/>
        </p:spPr>
        <p:txBody>
          <a:bodyPr>
            <a:spAutoFit/>
          </a:bodyPr>
          <a:lstStyle/>
          <a:p>
            <a:pPr algn="l" eaLnBrk="1" fontAlgn="auto" hangingPunct="1">
              <a:spcBef>
                <a:spcPct val="50000"/>
              </a:spcBef>
              <a:spcAft>
                <a:spcPts val="0"/>
              </a:spcAft>
              <a:defRPr/>
            </a:pPr>
            <a:r>
              <a:rPr lang="en-US" sz="1050" b="1" i="0" dirty="0">
                <a:solidFill>
                  <a:schemeClr val="bg1"/>
                </a:solidFill>
                <a:latin typeface="+mj-lt"/>
                <a:ea typeface="+mn-ea"/>
                <a:cs typeface="Calibri"/>
              </a:rPr>
              <a:t>1999</a:t>
            </a:r>
          </a:p>
        </p:txBody>
      </p:sp>
      <p:sp>
        <p:nvSpPr>
          <p:cNvPr id="402" name="Text Box 54"/>
          <p:cNvSpPr txBox="1">
            <a:spLocks noChangeArrowheads="1"/>
          </p:cNvSpPr>
          <p:nvPr/>
        </p:nvSpPr>
        <p:spPr bwMode="auto">
          <a:xfrm>
            <a:off x="469320" y="5700272"/>
            <a:ext cx="2209800" cy="73866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eaLnBrk="1" hangingPunct="1">
              <a:spcBef>
                <a:spcPct val="50000"/>
              </a:spcBef>
            </a:pPr>
            <a:r>
              <a:rPr lang="en-US" altLang="en-US" sz="1400" b="1" i="0" smtClean="0">
                <a:latin typeface="+mj-lt"/>
                <a:ea typeface="+mn-ea"/>
                <a:cs typeface="Calibri"/>
              </a:rPr>
              <a:t>Cloning of HER-2 (Semba et al, Coussens et al)</a:t>
            </a:r>
          </a:p>
        </p:txBody>
      </p:sp>
      <p:pic>
        <p:nvPicPr>
          <p:cNvPr id="403"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48238" y="1530350"/>
            <a:ext cx="577850" cy="831850"/>
          </a:xfrm>
          <a:prstGeom prst="rect">
            <a:avLst/>
          </a:prstGeom>
          <a:solidFill>
            <a:schemeClr val="tx1"/>
          </a:solidFill>
          <a:ln>
            <a:noFill/>
          </a:ln>
          <a:extLst/>
        </p:spPr>
      </p:pic>
      <p:sp>
        <p:nvSpPr>
          <p:cNvPr id="404" name="Text Box 27"/>
          <p:cNvSpPr txBox="1">
            <a:spLocks noChangeArrowheads="1"/>
          </p:cNvSpPr>
          <p:nvPr/>
        </p:nvSpPr>
        <p:spPr bwMode="auto">
          <a:xfrm>
            <a:off x="7029450" y="3797300"/>
            <a:ext cx="554038" cy="254000"/>
          </a:xfrm>
          <a:prstGeom prst="rect">
            <a:avLst/>
          </a:prstGeom>
          <a:solidFill>
            <a:srgbClr val="FFFFFF"/>
          </a:solidFill>
          <a:ln>
            <a:noFill/>
          </a:ln>
          <a:effectLst/>
          <a:extLst/>
        </p:spPr>
        <p:txBody>
          <a:bodyPr>
            <a:spAutoFit/>
          </a:bodyPr>
          <a:lstStyle/>
          <a:p>
            <a:pPr algn="l" eaLnBrk="1" fontAlgn="auto" hangingPunct="1">
              <a:spcBef>
                <a:spcPct val="50000"/>
              </a:spcBef>
              <a:spcAft>
                <a:spcPts val="0"/>
              </a:spcAft>
              <a:defRPr/>
            </a:pPr>
            <a:r>
              <a:rPr lang="en-US" sz="1050" b="1" i="0" dirty="0">
                <a:solidFill>
                  <a:schemeClr val="bg1"/>
                </a:solidFill>
                <a:latin typeface="+mj-lt"/>
                <a:ea typeface="+mn-ea"/>
                <a:cs typeface="Calibri"/>
              </a:rPr>
              <a:t>2010</a:t>
            </a:r>
          </a:p>
        </p:txBody>
      </p:sp>
      <p:sp>
        <p:nvSpPr>
          <p:cNvPr id="405" name="Rectangle 37"/>
          <p:cNvSpPr/>
          <p:nvPr/>
        </p:nvSpPr>
        <p:spPr>
          <a:xfrm>
            <a:off x="6996113" y="4384675"/>
            <a:ext cx="1843087" cy="368300"/>
          </a:xfrm>
          <a:prstGeom prst="rect">
            <a:avLst/>
          </a:prstGeom>
          <a:solidFill>
            <a:srgbClr val="FF99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sz="1400" b="1" i="0" dirty="0" err="1">
                <a:solidFill>
                  <a:srgbClr val="000066"/>
                </a:solidFill>
                <a:latin typeface="+mj-lt"/>
                <a:cs typeface="Calibri"/>
              </a:rPr>
              <a:t>Neoadjuvant</a:t>
            </a:r>
            <a:r>
              <a:rPr lang="en-US" sz="1400" b="1" i="0" dirty="0">
                <a:solidFill>
                  <a:srgbClr val="000066"/>
                </a:solidFill>
                <a:latin typeface="+mj-lt"/>
                <a:cs typeface="Calibri"/>
              </a:rPr>
              <a:t>           NOAH </a:t>
            </a:r>
            <a:r>
              <a:rPr lang="en-US" sz="1400" i="0" dirty="0">
                <a:solidFill>
                  <a:srgbClr val="000066"/>
                </a:solidFill>
                <a:latin typeface="+mj-lt"/>
                <a:cs typeface="Calibri"/>
              </a:rPr>
              <a:t>(Gianni et al)</a:t>
            </a:r>
          </a:p>
        </p:txBody>
      </p:sp>
      <p:sp>
        <p:nvSpPr>
          <p:cNvPr id="406" name="Text Box 27"/>
          <p:cNvSpPr txBox="1">
            <a:spLocks noChangeArrowheads="1"/>
          </p:cNvSpPr>
          <p:nvPr/>
        </p:nvSpPr>
        <p:spPr bwMode="auto">
          <a:xfrm>
            <a:off x="8331200" y="3806825"/>
            <a:ext cx="609600" cy="254000"/>
          </a:xfrm>
          <a:prstGeom prst="rect">
            <a:avLst/>
          </a:prstGeom>
          <a:solidFill>
            <a:srgbClr val="FFFFFF"/>
          </a:solidFill>
          <a:ln>
            <a:noFill/>
          </a:ln>
          <a:effectLst/>
          <a:extLst/>
        </p:spPr>
        <p:txBody>
          <a:bodyPr>
            <a:spAutoFit/>
          </a:bodyPr>
          <a:lstStyle/>
          <a:p>
            <a:pPr algn="l" eaLnBrk="1" fontAlgn="auto" hangingPunct="1">
              <a:spcBef>
                <a:spcPct val="50000"/>
              </a:spcBef>
              <a:spcAft>
                <a:spcPts val="0"/>
              </a:spcAft>
              <a:defRPr/>
            </a:pPr>
            <a:r>
              <a:rPr lang="en-US" sz="1050" b="1" i="0" dirty="0">
                <a:solidFill>
                  <a:schemeClr val="bg1"/>
                </a:solidFill>
                <a:latin typeface="+mj-lt"/>
                <a:ea typeface="+mn-ea"/>
                <a:cs typeface="Calibri"/>
              </a:rPr>
              <a:t>  2012</a:t>
            </a:r>
          </a:p>
        </p:txBody>
      </p:sp>
      <p:sp>
        <p:nvSpPr>
          <p:cNvPr id="407" name="Rectangle 47"/>
          <p:cNvSpPr/>
          <p:nvPr/>
        </p:nvSpPr>
        <p:spPr>
          <a:xfrm>
            <a:off x="6951663" y="4986338"/>
            <a:ext cx="1909762" cy="581025"/>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eaLnBrk="1" hangingPunct="1">
              <a:defRPr/>
            </a:pPr>
            <a:r>
              <a:rPr lang="en-US" sz="1400" b="1" i="0" dirty="0" err="1">
                <a:solidFill>
                  <a:srgbClr val="000066"/>
                </a:solidFill>
                <a:latin typeface="+mj-lt"/>
                <a:cs typeface="Calibri"/>
              </a:rPr>
              <a:t>ToGA</a:t>
            </a:r>
            <a:r>
              <a:rPr lang="en-US" sz="1400" b="1" i="0" dirty="0">
                <a:solidFill>
                  <a:srgbClr val="000066"/>
                </a:solidFill>
                <a:latin typeface="+mj-lt"/>
                <a:cs typeface="Calibri"/>
              </a:rPr>
              <a:t> gastric trial </a:t>
            </a:r>
            <a:r>
              <a:rPr lang="en-US" sz="1400" i="0" dirty="0">
                <a:solidFill>
                  <a:srgbClr val="000066"/>
                </a:solidFill>
                <a:latin typeface="+mj-lt"/>
                <a:cs typeface="Calibri"/>
              </a:rPr>
              <a:t>(Van </a:t>
            </a:r>
            <a:r>
              <a:rPr lang="en-US" sz="1400" i="0" dirty="0" err="1">
                <a:solidFill>
                  <a:srgbClr val="000066"/>
                </a:solidFill>
                <a:latin typeface="+mj-lt"/>
                <a:cs typeface="Calibri"/>
              </a:rPr>
              <a:t>Cutsem</a:t>
            </a:r>
            <a:r>
              <a:rPr lang="en-US" sz="1400" i="0" dirty="0">
                <a:solidFill>
                  <a:srgbClr val="000066"/>
                </a:solidFill>
                <a:latin typeface="+mj-lt"/>
                <a:cs typeface="Calibri"/>
              </a:rPr>
              <a:t> et al)</a:t>
            </a:r>
          </a:p>
        </p:txBody>
      </p:sp>
      <p:sp>
        <p:nvSpPr>
          <p:cNvPr id="408" name="TextBox 51"/>
          <p:cNvSpPr txBox="1">
            <a:spLocks noChangeArrowheads="1"/>
          </p:cNvSpPr>
          <p:nvPr/>
        </p:nvSpPr>
        <p:spPr bwMode="auto">
          <a:xfrm>
            <a:off x="7246938" y="1428750"/>
            <a:ext cx="1787525" cy="523875"/>
          </a:xfrm>
          <a:prstGeom prst="rect">
            <a:avLst/>
          </a:prstGeom>
          <a:solidFill>
            <a:srgbClr val="FF6600"/>
          </a:solidFill>
          <a:ln w="38100">
            <a:solidFill>
              <a:srgbClr val="FFC000"/>
            </a:solidFill>
            <a:miter lim="800000"/>
            <a:headEnd/>
            <a:tailEnd/>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1400" b="1" i="0" dirty="0" smtClean="0">
                <a:solidFill>
                  <a:schemeClr val="bg2"/>
                </a:solidFill>
                <a:latin typeface="+mj-lt"/>
                <a:ea typeface="+mn-ea"/>
                <a:cs typeface="Calibri"/>
              </a:rPr>
              <a:t>HERA 2y results  at ESMO</a:t>
            </a:r>
          </a:p>
        </p:txBody>
      </p:sp>
      <p:cxnSp>
        <p:nvCxnSpPr>
          <p:cNvPr id="409" name="Straight Connector 57"/>
          <p:cNvCxnSpPr/>
          <p:nvPr/>
        </p:nvCxnSpPr>
        <p:spPr>
          <a:xfrm>
            <a:off x="7283450" y="4029075"/>
            <a:ext cx="0" cy="3333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0" name="Straight Connector 58"/>
          <p:cNvCxnSpPr/>
          <p:nvPr/>
        </p:nvCxnSpPr>
        <p:spPr>
          <a:xfrm>
            <a:off x="7297738" y="4752975"/>
            <a:ext cx="0" cy="233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1" name="Text Box 27"/>
          <p:cNvSpPr txBox="1">
            <a:spLocks noChangeArrowheads="1"/>
          </p:cNvSpPr>
          <p:nvPr/>
        </p:nvSpPr>
        <p:spPr bwMode="auto">
          <a:xfrm>
            <a:off x="7616825" y="3805238"/>
            <a:ext cx="554038" cy="254000"/>
          </a:xfrm>
          <a:prstGeom prst="rect">
            <a:avLst/>
          </a:prstGeom>
          <a:solidFill>
            <a:srgbClr val="FFFFFF"/>
          </a:solidFill>
          <a:ln>
            <a:noFill/>
          </a:ln>
          <a:effectLst/>
          <a:extLst/>
        </p:spPr>
        <p:txBody>
          <a:bodyPr>
            <a:spAutoFit/>
          </a:bodyPr>
          <a:lstStyle/>
          <a:p>
            <a:pPr algn="l" eaLnBrk="1" fontAlgn="auto" hangingPunct="1">
              <a:spcBef>
                <a:spcPct val="50000"/>
              </a:spcBef>
              <a:spcAft>
                <a:spcPts val="0"/>
              </a:spcAft>
              <a:defRPr/>
            </a:pPr>
            <a:r>
              <a:rPr lang="en-US" sz="1050" b="1" i="0" dirty="0">
                <a:solidFill>
                  <a:schemeClr val="bg1"/>
                </a:solidFill>
                <a:latin typeface="+mj-lt"/>
                <a:ea typeface="+mn-ea"/>
                <a:cs typeface="Calibri"/>
              </a:rPr>
              <a:t>2011</a:t>
            </a:r>
          </a:p>
        </p:txBody>
      </p:sp>
      <p:cxnSp>
        <p:nvCxnSpPr>
          <p:cNvPr id="412" name="Straight Connector 74"/>
          <p:cNvCxnSpPr/>
          <p:nvPr/>
        </p:nvCxnSpPr>
        <p:spPr>
          <a:xfrm>
            <a:off x="7767638" y="3690938"/>
            <a:ext cx="0" cy="166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3" name="Rectangle 76"/>
          <p:cNvSpPr/>
          <p:nvPr/>
        </p:nvSpPr>
        <p:spPr>
          <a:xfrm>
            <a:off x="6670675" y="3216275"/>
            <a:ext cx="1414463" cy="457200"/>
          </a:xfrm>
          <a:prstGeom prst="rect">
            <a:avLst/>
          </a:prstGeom>
          <a:solidFill>
            <a:srgbClr val="FFFF99"/>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sz="1400" b="1" i="0" dirty="0">
                <a:solidFill>
                  <a:srgbClr val="000066"/>
                </a:solidFill>
                <a:latin typeface="+mj-lt"/>
                <a:cs typeface="Calibri"/>
              </a:rPr>
              <a:t>BCIRG 006  </a:t>
            </a:r>
            <a:r>
              <a:rPr lang="en-US" sz="1400" i="0" dirty="0">
                <a:solidFill>
                  <a:srgbClr val="000066"/>
                </a:solidFill>
                <a:latin typeface="+mj-lt"/>
                <a:cs typeface="Calibri"/>
              </a:rPr>
              <a:t>(</a:t>
            </a:r>
            <a:r>
              <a:rPr lang="en-US" sz="1400" i="0" dirty="0" err="1">
                <a:solidFill>
                  <a:srgbClr val="000066"/>
                </a:solidFill>
                <a:latin typeface="+mj-lt"/>
                <a:cs typeface="Calibri"/>
              </a:rPr>
              <a:t>Slamon</a:t>
            </a:r>
            <a:r>
              <a:rPr lang="en-US" sz="1400" i="0" dirty="0">
                <a:solidFill>
                  <a:srgbClr val="000066"/>
                </a:solidFill>
                <a:latin typeface="+mj-lt"/>
                <a:cs typeface="Calibri"/>
              </a:rPr>
              <a:t> et al)</a:t>
            </a:r>
          </a:p>
        </p:txBody>
      </p:sp>
      <p:cxnSp>
        <p:nvCxnSpPr>
          <p:cNvPr id="414" name="Straight Connector 88"/>
          <p:cNvCxnSpPr/>
          <p:nvPr/>
        </p:nvCxnSpPr>
        <p:spPr>
          <a:xfrm flipV="1">
            <a:off x="8861425" y="1963738"/>
            <a:ext cx="0" cy="1917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5" name="TextBox 75"/>
          <p:cNvSpPr txBox="1">
            <a:spLocks noChangeArrowheads="1"/>
          </p:cNvSpPr>
          <p:nvPr/>
        </p:nvSpPr>
        <p:spPr bwMode="auto">
          <a:xfrm>
            <a:off x="7283450" y="2260600"/>
            <a:ext cx="1468438" cy="738188"/>
          </a:xfrm>
          <a:prstGeom prst="rect">
            <a:avLst/>
          </a:prstGeom>
          <a:solidFill>
            <a:srgbClr val="840E97"/>
          </a:solidFill>
          <a:ln w="38100">
            <a:solidFill>
              <a:srgbClr val="FFFFFF"/>
            </a:solidFill>
            <a:miter lim="800000"/>
            <a:headEnd/>
            <a:tailEnd/>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eaLnBrk="1" hangingPunct="1"/>
            <a:r>
              <a:rPr lang="en-US" altLang="en-US" sz="1400" b="1" i="0" smtClean="0">
                <a:latin typeface="+mj-lt"/>
                <a:ea typeface="+mn-ea"/>
                <a:cs typeface="Calibri"/>
              </a:rPr>
              <a:t> HannaH</a:t>
            </a:r>
          </a:p>
          <a:p>
            <a:pPr algn="l" eaLnBrk="1" hangingPunct="1"/>
            <a:r>
              <a:rPr lang="en-US" altLang="en-US" sz="1400" b="1" i="0" smtClean="0">
                <a:latin typeface="+mj-lt"/>
                <a:ea typeface="+mn-ea"/>
                <a:cs typeface="Calibri"/>
              </a:rPr>
              <a:t> tratuzumab sc at EBCC</a:t>
            </a:r>
          </a:p>
        </p:txBody>
      </p:sp>
      <p:sp>
        <p:nvSpPr>
          <p:cNvPr id="417" name="Titel 1"/>
          <p:cNvSpPr txBox="1">
            <a:spLocks/>
          </p:cNvSpPr>
          <p:nvPr/>
        </p:nvSpPr>
        <p:spPr>
          <a:xfrm>
            <a:off x="114455" y="-20263"/>
            <a:ext cx="8953345" cy="1010398"/>
          </a:xfrm>
          <a:prstGeom prst="rect">
            <a:avLst/>
          </a:prstGeom>
          <a:noFill/>
          <a:ln>
            <a:noFill/>
          </a:ln>
          <a:effectLst>
            <a:outerShdw dist="35921" dir="2700000" algn="ctr" rotWithShape="0">
              <a:schemeClr val="bg2"/>
            </a:outerShdw>
          </a:effectLst>
        </p:spPr>
        <p:txBody>
          <a:bodyPr vert="horz" wrap="square" lIns="91430" tIns="45716" rIns="91430" bIns="45716" numCol="1" anchor="b" anchorCtr="0" compatLnSpc="1">
            <a:prstTxWarp prst="textNoShape">
              <a:avLst/>
            </a:prstTxWarp>
          </a:bodyPr>
          <a:lstStyle>
            <a:lvl1pPr algn="ctr" fontAlgn="base">
              <a:lnSpc>
                <a:spcPct val="85000"/>
              </a:lnSpc>
              <a:spcBef>
                <a:spcPct val="0"/>
              </a:spcBef>
              <a:spcAft>
                <a:spcPct val="0"/>
              </a:spcAft>
              <a:defRPr sz="3600" b="1" smtClean="0">
                <a:solidFill>
                  <a:schemeClr val="tx2"/>
                </a:solidFill>
                <a:latin typeface="+mj-lt"/>
                <a:ea typeface="MS PGothic" pitchFamily="34" charset="-128"/>
                <a:cs typeface="+mj-cs"/>
              </a:defRPr>
            </a:lvl1pPr>
            <a:lvl2pPr algn="ctr" eaLnBrk="0" fontAlgn="base" hangingPunct="0">
              <a:lnSpc>
                <a:spcPct val="90000"/>
              </a:lnSpc>
              <a:spcBef>
                <a:spcPct val="0"/>
              </a:spcBef>
              <a:spcAft>
                <a:spcPct val="0"/>
              </a:spcAft>
              <a:defRPr sz="4000" b="1">
                <a:solidFill>
                  <a:schemeClr val="tx2"/>
                </a:solidFill>
                <a:latin typeface="Arial" charset="0"/>
              </a:defRPr>
            </a:lvl2pPr>
            <a:lvl3pPr algn="ctr" eaLnBrk="0" fontAlgn="base" hangingPunct="0">
              <a:lnSpc>
                <a:spcPct val="90000"/>
              </a:lnSpc>
              <a:spcBef>
                <a:spcPct val="0"/>
              </a:spcBef>
              <a:spcAft>
                <a:spcPct val="0"/>
              </a:spcAft>
              <a:defRPr sz="4000" b="1">
                <a:solidFill>
                  <a:schemeClr val="tx2"/>
                </a:solidFill>
                <a:latin typeface="Arial" charset="0"/>
              </a:defRPr>
            </a:lvl3pPr>
            <a:lvl4pPr algn="ctr" eaLnBrk="0" fontAlgn="base" hangingPunct="0">
              <a:lnSpc>
                <a:spcPct val="90000"/>
              </a:lnSpc>
              <a:spcBef>
                <a:spcPct val="0"/>
              </a:spcBef>
              <a:spcAft>
                <a:spcPct val="0"/>
              </a:spcAft>
              <a:defRPr sz="4000" b="1">
                <a:solidFill>
                  <a:schemeClr val="tx2"/>
                </a:solidFill>
                <a:latin typeface="Arial" charset="0"/>
              </a:defRPr>
            </a:lvl4pPr>
            <a:lvl5pPr algn="ctr" eaLnBrk="0" fontAlgn="base" hangingPunct="0">
              <a:lnSpc>
                <a:spcPct val="90000"/>
              </a:lnSpc>
              <a:spcBef>
                <a:spcPct val="0"/>
              </a:spcBef>
              <a:spcAft>
                <a:spcPct val="0"/>
              </a:spcAft>
              <a:defRPr sz="4000" b="1">
                <a:solidFill>
                  <a:schemeClr val="tx2"/>
                </a:solidFill>
                <a:latin typeface="Arial" charset="0"/>
              </a:defRPr>
            </a:lvl5pPr>
            <a:lvl6pPr marL="457200" algn="ctr" fontAlgn="base">
              <a:spcBef>
                <a:spcPct val="0"/>
              </a:spcBef>
              <a:spcAft>
                <a:spcPct val="0"/>
              </a:spcAft>
              <a:defRPr sz="4400">
                <a:solidFill>
                  <a:schemeClr val="tx2"/>
                </a:solidFill>
                <a:latin typeface="Arial" charset="0"/>
              </a:defRPr>
            </a:lvl6pPr>
            <a:lvl7pPr marL="914400" algn="ctr" fontAlgn="base">
              <a:spcBef>
                <a:spcPct val="0"/>
              </a:spcBef>
              <a:spcAft>
                <a:spcPct val="0"/>
              </a:spcAft>
              <a:defRPr sz="4400">
                <a:solidFill>
                  <a:schemeClr val="tx2"/>
                </a:solidFill>
                <a:latin typeface="Arial" charset="0"/>
              </a:defRPr>
            </a:lvl7pPr>
            <a:lvl8pPr marL="1371600" algn="ctr" fontAlgn="base">
              <a:spcBef>
                <a:spcPct val="0"/>
              </a:spcBef>
              <a:spcAft>
                <a:spcPct val="0"/>
              </a:spcAft>
              <a:defRPr sz="4400">
                <a:solidFill>
                  <a:schemeClr val="tx2"/>
                </a:solidFill>
                <a:latin typeface="Arial" charset="0"/>
              </a:defRPr>
            </a:lvl8pPr>
            <a:lvl9pPr marL="1828800" algn="ctr" fontAlgn="base">
              <a:spcBef>
                <a:spcPct val="0"/>
              </a:spcBef>
              <a:spcAft>
                <a:spcPct val="0"/>
              </a:spcAft>
              <a:defRPr sz="4400">
                <a:solidFill>
                  <a:schemeClr val="tx2"/>
                </a:solidFill>
                <a:latin typeface="Arial" charset="0"/>
              </a:defRPr>
            </a:lvl9pPr>
          </a:lstStyle>
          <a:p>
            <a:r>
              <a:rPr lang="de-DE" dirty="0" smtClean="0"/>
              <a:t>Trastuzumab—A Long Way to Approval</a:t>
            </a:r>
            <a:endParaRPr lang="de-DE" dirty="0"/>
          </a:p>
        </p:txBody>
      </p:sp>
      <p:sp>
        <p:nvSpPr>
          <p:cNvPr id="2" name="Rechteck 1"/>
          <p:cNvSpPr/>
          <p:nvPr/>
        </p:nvSpPr>
        <p:spPr>
          <a:xfrm>
            <a:off x="5638800" y="1219200"/>
            <a:ext cx="15240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400" b="1" dirty="0" smtClean="0">
                <a:solidFill>
                  <a:srgbClr val="000000"/>
                </a:solidFill>
                <a:latin typeface="+mj-lt"/>
                <a:cs typeface="Calibri"/>
              </a:rPr>
              <a:t>2014</a:t>
            </a:r>
          </a:p>
          <a:p>
            <a:pPr algn="ctr"/>
            <a:r>
              <a:rPr lang="de-DE" sz="1400" b="1" dirty="0" smtClean="0">
                <a:solidFill>
                  <a:srgbClr val="000000"/>
                </a:solidFill>
                <a:latin typeface="+mj-lt"/>
                <a:cs typeface="Calibri"/>
              </a:rPr>
              <a:t>Patent </a:t>
            </a:r>
            <a:r>
              <a:rPr lang="de-DE" sz="1400" b="1" dirty="0" err="1" smtClean="0">
                <a:solidFill>
                  <a:srgbClr val="000000"/>
                </a:solidFill>
                <a:latin typeface="+mj-lt"/>
                <a:cs typeface="Calibri"/>
              </a:rPr>
              <a:t>exclusively</a:t>
            </a:r>
            <a:r>
              <a:rPr lang="de-DE" sz="1400" b="1" dirty="0" smtClean="0">
                <a:solidFill>
                  <a:srgbClr val="000000"/>
                </a:solidFill>
                <a:latin typeface="+mj-lt"/>
                <a:cs typeface="Calibri"/>
              </a:rPr>
              <a:t> </a:t>
            </a:r>
            <a:r>
              <a:rPr lang="de-DE" sz="1400" b="1" dirty="0" err="1" smtClean="0">
                <a:solidFill>
                  <a:srgbClr val="000000"/>
                </a:solidFill>
                <a:latin typeface="+mj-lt"/>
                <a:cs typeface="Calibri"/>
              </a:rPr>
              <a:t>rights</a:t>
            </a:r>
            <a:r>
              <a:rPr lang="de-DE" sz="1400" b="1" dirty="0" smtClean="0">
                <a:solidFill>
                  <a:srgbClr val="000000"/>
                </a:solidFill>
                <a:latin typeface="+mj-lt"/>
                <a:cs typeface="Calibri"/>
              </a:rPr>
              <a:t> </a:t>
            </a:r>
            <a:r>
              <a:rPr lang="de-DE" sz="1400" b="1" dirty="0" err="1" smtClean="0">
                <a:solidFill>
                  <a:srgbClr val="000000"/>
                </a:solidFill>
                <a:latin typeface="+mj-lt"/>
                <a:cs typeface="Calibri"/>
              </a:rPr>
              <a:t>expire</a:t>
            </a:r>
            <a:endParaRPr lang="de-DE" sz="1400" b="1" dirty="0">
              <a:solidFill>
                <a:srgbClr val="000000"/>
              </a:solidFill>
              <a:latin typeface="+mj-lt"/>
              <a:cs typeface="Calibri"/>
            </a:endParaRPr>
          </a:p>
        </p:txBody>
      </p:sp>
    </p:spTree>
    <p:extLst>
      <p:ext uri="{BB962C8B-B14F-4D97-AF65-F5344CB8AC3E}">
        <p14:creationId xmlns:p14="http://schemas.microsoft.com/office/powerpoint/2010/main" val="234350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gtEl>
                                        <p:attrNameLst>
                                          <p:attrName>ppt_x</p:attrName>
                                          <p:attrName>ppt_y</p:attrName>
                                        </p:attrNameLst>
                                      </p:cBhvr>
                                    </p:animMotion>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Status: PF-05280014</a:t>
            </a:r>
            <a:endParaRPr lang="en-US" dirty="0"/>
          </a:p>
        </p:txBody>
      </p:sp>
      <p:sp>
        <p:nvSpPr>
          <p:cNvPr id="3" name="Content Placeholder 2"/>
          <p:cNvSpPr>
            <a:spLocks noGrp="1"/>
          </p:cNvSpPr>
          <p:nvPr>
            <p:ph idx="1"/>
          </p:nvPr>
        </p:nvSpPr>
        <p:spPr>
          <a:xfrm>
            <a:off x="304800" y="1447800"/>
            <a:ext cx="8416925" cy="4678363"/>
          </a:xfrm>
        </p:spPr>
        <p:txBody>
          <a:bodyPr/>
          <a:lstStyle/>
          <a:p>
            <a:r>
              <a:rPr lang="en-US" sz="2400" dirty="0" smtClean="0"/>
              <a:t>Two phase III trials of PF-05280014 in breast cancer are planned</a:t>
            </a:r>
          </a:p>
          <a:p>
            <a:pPr lvl="1"/>
            <a:r>
              <a:rPr lang="en-US" sz="2000" dirty="0" smtClean="0"/>
              <a:t>Trial B327002 of PF-05280014 vs Herceptin</a:t>
            </a:r>
            <a:r>
              <a:rPr lang="en-US" sz="2000" baseline="30000" dirty="0"/>
              <a:t>®</a:t>
            </a:r>
            <a:r>
              <a:rPr lang="en-US" sz="2000" dirty="0" smtClean="0"/>
              <a:t> in 690 women with </a:t>
            </a:r>
            <a:r>
              <a:rPr lang="en-US" sz="2000" u="sng" dirty="0" smtClean="0"/>
              <a:t>metastatic breast cancer</a:t>
            </a:r>
            <a:r>
              <a:rPr lang="en-US" sz="2000" dirty="0" smtClean="0"/>
              <a:t> (NCT01989676)</a:t>
            </a:r>
          </a:p>
          <a:p>
            <a:pPr lvl="2"/>
            <a:r>
              <a:rPr lang="en-US" sz="1800" dirty="0" smtClean="0"/>
              <a:t>Concomitant therapy: Paclitaxel</a:t>
            </a:r>
          </a:p>
          <a:p>
            <a:pPr lvl="2"/>
            <a:r>
              <a:rPr lang="en-US" sz="1800" dirty="0" smtClean="0"/>
              <a:t>Primary endpoint: ORR</a:t>
            </a:r>
          </a:p>
          <a:p>
            <a:pPr lvl="2"/>
            <a:r>
              <a:rPr lang="en-US" sz="1800" dirty="0" smtClean="0"/>
              <a:t>Current status: Enrolling</a:t>
            </a:r>
          </a:p>
          <a:p>
            <a:pPr lvl="1"/>
            <a:r>
              <a:rPr lang="en-US" sz="2000" dirty="0" smtClean="0"/>
              <a:t>Trial B327-04</a:t>
            </a:r>
            <a:r>
              <a:rPr lang="en-US" sz="2000" dirty="0"/>
              <a:t> </a:t>
            </a:r>
            <a:r>
              <a:rPr lang="en-US" sz="2000" dirty="0" smtClean="0"/>
              <a:t>of PF-05280014 vs Herceptin</a:t>
            </a:r>
            <a:r>
              <a:rPr lang="en-US" sz="2000" baseline="30000" dirty="0"/>
              <a:t>®</a:t>
            </a:r>
            <a:r>
              <a:rPr lang="en-US" sz="2000" dirty="0" smtClean="0"/>
              <a:t> for the </a:t>
            </a:r>
            <a:r>
              <a:rPr lang="en-US" sz="2000" u="sng" dirty="0" err="1" smtClean="0"/>
              <a:t>neoadjuvant</a:t>
            </a:r>
            <a:r>
              <a:rPr lang="en-US" sz="2000" dirty="0" smtClean="0"/>
              <a:t> treatment of women with operable HER2+ breast cancer (NCT02187744)</a:t>
            </a:r>
          </a:p>
          <a:p>
            <a:pPr lvl="2"/>
            <a:r>
              <a:rPr lang="en-US" sz="1800" dirty="0" smtClean="0"/>
              <a:t>Concomitant therapy: </a:t>
            </a:r>
            <a:r>
              <a:rPr lang="en-US" sz="1800" dirty="0" err="1" smtClean="0"/>
              <a:t>Docetaxel</a:t>
            </a:r>
            <a:r>
              <a:rPr lang="en-US" sz="1800" dirty="0" smtClean="0"/>
              <a:t> and paclitaxel</a:t>
            </a:r>
          </a:p>
          <a:p>
            <a:pPr lvl="2"/>
            <a:r>
              <a:rPr lang="en-US" sz="1800" dirty="0" smtClean="0"/>
              <a:t>Primary endpoint: Percentage of patients with steady-state drug concentrations &gt;20 </a:t>
            </a:r>
            <a:r>
              <a:rPr lang="el-GR" sz="1800" dirty="0" smtClean="0"/>
              <a:t>μ</a:t>
            </a:r>
            <a:r>
              <a:rPr lang="en-US" sz="1800" dirty="0" smtClean="0"/>
              <a:t>g/mL</a:t>
            </a:r>
          </a:p>
          <a:p>
            <a:pPr lvl="2"/>
            <a:r>
              <a:rPr lang="en-US" sz="1800" dirty="0" smtClean="0"/>
              <a:t>Current status: Planned, not yet initiated</a:t>
            </a:r>
            <a:endParaRPr lang="en-US" sz="1800" dirty="0"/>
          </a:p>
        </p:txBody>
      </p:sp>
    </p:spTree>
    <p:extLst>
      <p:ext uri="{BB962C8B-B14F-4D97-AF65-F5344CB8AC3E}">
        <p14:creationId xmlns:p14="http://schemas.microsoft.com/office/powerpoint/2010/main" val="893666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5825539"/>
              </p:ext>
            </p:extLst>
          </p:nvPr>
        </p:nvGraphicFramePr>
        <p:xfrm>
          <a:off x="228600" y="1293813"/>
          <a:ext cx="8661401" cy="4938903"/>
        </p:xfrm>
        <a:graphic>
          <a:graphicData uri="http://schemas.openxmlformats.org/drawingml/2006/table">
            <a:tbl>
              <a:tblPr>
                <a:tableStyleId>{5C22544A-7EE6-4342-B048-85BDC9FD1C3A}</a:tableStyleId>
              </a:tblPr>
              <a:tblGrid>
                <a:gridCol w="1565389"/>
                <a:gridCol w="2473211"/>
                <a:gridCol w="2286000"/>
                <a:gridCol w="2336801"/>
              </a:tblGrid>
              <a:tr h="539045">
                <a:tc>
                  <a:txBody>
                    <a:bodyPr/>
                    <a:lstStyle/>
                    <a:p>
                      <a:pPr algn="ctr" fontAlgn="b"/>
                      <a:r>
                        <a:rPr lang="en-GB" sz="1400" b="1" u="none" strike="noStrike" noProof="0" dirty="0" smtClean="0">
                          <a:solidFill>
                            <a:schemeClr val="tx1"/>
                          </a:solidFill>
                          <a:effectLst/>
                          <a:latin typeface="Arial" pitchFamily="34" charset="0"/>
                          <a:cs typeface="Arial" pitchFamily="34" charset="0"/>
                        </a:rPr>
                        <a:t> </a:t>
                      </a:r>
                      <a:endParaRPr lang="en-GB" sz="1400" b="1" i="0" u="none" strike="noStrike" noProof="0" dirty="0">
                        <a:solidFill>
                          <a:schemeClr val="tx1"/>
                        </a:solidFill>
                        <a:effectLst/>
                        <a:latin typeface="Arial" pitchFamily="34" charset="0"/>
                        <a:cs typeface="Arial" pitchFamily="34" charset="0"/>
                      </a:endParaRPr>
                    </a:p>
                  </a:txBody>
                  <a:tcPr marL="7678" marR="7678" marT="8318" marB="0" anchor="b">
                    <a:lnL w="3175"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GB" sz="1800" b="1" u="none" strike="noStrike" baseline="0" noProof="0" dirty="0" smtClean="0">
                          <a:solidFill>
                            <a:schemeClr val="bg2"/>
                          </a:solidFill>
                          <a:effectLst/>
                          <a:latin typeface="Arial" pitchFamily="34" charset="0"/>
                          <a:cs typeface="Arial" pitchFamily="34" charset="0"/>
                        </a:rPr>
                        <a:t>ABP-980</a:t>
                      </a:r>
                    </a:p>
                    <a:p>
                      <a:pPr marL="0" marR="0" indent="0" algn="ctr" defTabSz="457200" rtl="0" eaLnBrk="1" fontAlgn="b" latinLnBrk="0" hangingPunct="1">
                        <a:lnSpc>
                          <a:spcPct val="100000"/>
                        </a:lnSpc>
                        <a:spcBef>
                          <a:spcPts val="0"/>
                        </a:spcBef>
                        <a:spcAft>
                          <a:spcPts val="0"/>
                        </a:spcAft>
                        <a:buClrTx/>
                        <a:buSzTx/>
                        <a:buFontTx/>
                        <a:buNone/>
                        <a:tabLst/>
                        <a:defRPr/>
                      </a:pPr>
                      <a:r>
                        <a:rPr lang="en-GB" sz="1800" b="1" u="none" strike="noStrike" baseline="0" noProof="0" dirty="0" smtClean="0">
                          <a:solidFill>
                            <a:schemeClr val="bg2"/>
                          </a:solidFill>
                          <a:effectLst/>
                          <a:latin typeface="Arial" pitchFamily="34" charset="0"/>
                          <a:cs typeface="Arial" pitchFamily="34" charset="0"/>
                        </a:rPr>
                        <a:t> (Amgen)</a:t>
                      </a:r>
                      <a:endParaRPr lang="en-GB" sz="1800" b="1" i="0" u="none" strike="noStrike" noProof="0" dirty="0" smtClean="0">
                        <a:solidFill>
                          <a:schemeClr val="bg2"/>
                        </a:solidFill>
                        <a:effectLst/>
                        <a:latin typeface="Arial" pitchFamily="34" charset="0"/>
                        <a:cs typeface="Arial" pitchFamily="34" charset="0"/>
                      </a:endParaRPr>
                    </a:p>
                  </a:txBody>
                  <a:tcPr marL="7678" marR="7678" marT="8318" marB="0" anchor="b">
                    <a:lnL w="38100"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800" b="1" dirty="0" smtClean="0"/>
                        <a:t>BCD-022 </a:t>
                      </a:r>
                      <a:endParaRPr lang="en-GB" sz="1800" b="1" u="none" strike="noStrike" noProof="0" dirty="0" smtClean="0">
                        <a:solidFill>
                          <a:schemeClr val="bg2"/>
                        </a:solidFill>
                        <a:effectLst/>
                        <a:latin typeface="Arial" pitchFamily="34" charset="0"/>
                        <a:cs typeface="Arial" pitchFamily="34" charset="0"/>
                      </a:endParaRPr>
                    </a:p>
                    <a:p>
                      <a:pPr marL="0" marR="0" indent="0" algn="ctr" defTabSz="457200" rtl="0" eaLnBrk="1" fontAlgn="b" latinLnBrk="0" hangingPunct="1">
                        <a:lnSpc>
                          <a:spcPct val="100000"/>
                        </a:lnSpc>
                        <a:spcBef>
                          <a:spcPts val="0"/>
                        </a:spcBef>
                        <a:spcAft>
                          <a:spcPts val="0"/>
                        </a:spcAft>
                        <a:buClrTx/>
                        <a:buSzTx/>
                        <a:buFontTx/>
                        <a:buNone/>
                        <a:tabLst/>
                        <a:defRPr/>
                      </a:pPr>
                      <a:r>
                        <a:rPr lang="en-GB" sz="1800" b="1" u="none" strike="noStrike" noProof="0" dirty="0" smtClean="0">
                          <a:solidFill>
                            <a:schemeClr val="bg2"/>
                          </a:solidFill>
                          <a:effectLst/>
                          <a:latin typeface="Arial" pitchFamily="34" charset="0"/>
                          <a:cs typeface="Arial" pitchFamily="34" charset="0"/>
                        </a:rPr>
                        <a:t>(</a:t>
                      </a:r>
                      <a:r>
                        <a:rPr lang="en-US" sz="1800" b="1" dirty="0" err="1" smtClean="0"/>
                        <a:t>Biocad</a:t>
                      </a:r>
                      <a:r>
                        <a:rPr lang="en-GB" sz="1800" b="1" u="none" strike="noStrike" noProof="0" dirty="0" smtClean="0">
                          <a:solidFill>
                            <a:schemeClr val="bg2"/>
                          </a:solidFill>
                          <a:effectLst/>
                          <a:latin typeface="Arial" pitchFamily="34" charset="0"/>
                          <a:cs typeface="Arial" pitchFamily="34" charset="0"/>
                        </a:rPr>
                        <a:t>)</a:t>
                      </a:r>
                      <a:endParaRPr lang="en-GB" sz="1800" b="1" i="0" u="none" strike="noStrike" noProof="0" dirty="0" smtClean="0">
                        <a:solidFill>
                          <a:schemeClr val="bg2"/>
                        </a:solidFill>
                        <a:effectLst/>
                        <a:latin typeface="Arial" pitchFamily="34" charset="0"/>
                        <a:cs typeface="Arial" pitchFamily="34" charset="0"/>
                      </a:endParaRPr>
                    </a:p>
                  </a:txBody>
                  <a:tcPr marL="7678" marR="7678" marT="8318"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GB" sz="1800" b="1" i="0" u="none" strike="noStrike" noProof="0" dirty="0" smtClean="0">
                          <a:solidFill>
                            <a:schemeClr val="bg2"/>
                          </a:solidFill>
                          <a:effectLst/>
                          <a:latin typeface="Arial" pitchFamily="34" charset="0"/>
                          <a:cs typeface="Arial" pitchFamily="34" charset="0"/>
                        </a:rPr>
                        <a:t>SB3</a:t>
                      </a:r>
                    </a:p>
                    <a:p>
                      <a:pPr marL="0" marR="0" indent="0" algn="ctr" defTabSz="457200" rtl="0" eaLnBrk="1" fontAlgn="b" latinLnBrk="0" hangingPunct="1">
                        <a:lnSpc>
                          <a:spcPct val="100000"/>
                        </a:lnSpc>
                        <a:spcBef>
                          <a:spcPts val="0"/>
                        </a:spcBef>
                        <a:spcAft>
                          <a:spcPts val="0"/>
                        </a:spcAft>
                        <a:buClrTx/>
                        <a:buSzTx/>
                        <a:buFontTx/>
                        <a:buNone/>
                        <a:tabLst/>
                        <a:defRPr/>
                      </a:pPr>
                      <a:r>
                        <a:rPr lang="en-GB" sz="1800" b="1" i="0" u="none" strike="noStrike" noProof="0" dirty="0" smtClean="0">
                          <a:solidFill>
                            <a:schemeClr val="bg2"/>
                          </a:solidFill>
                          <a:effectLst/>
                          <a:latin typeface="Arial" pitchFamily="34" charset="0"/>
                          <a:cs typeface="Arial" pitchFamily="34" charset="0"/>
                        </a:rPr>
                        <a:t>(Samsung)</a:t>
                      </a:r>
                    </a:p>
                  </a:txBody>
                  <a:tcPr marL="7678" marR="7678" marT="8318"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r>
              <a:tr h="519757">
                <a:tc>
                  <a:txBody>
                    <a:bodyPr/>
                    <a:lstStyle/>
                    <a:p>
                      <a:pPr algn="l" fontAlgn="b"/>
                      <a:r>
                        <a:rPr lang="en-GB" sz="1800" b="1" u="none" strike="noStrike" noProof="0" dirty="0" smtClean="0">
                          <a:solidFill>
                            <a:schemeClr val="tx1"/>
                          </a:solidFill>
                          <a:effectLst/>
                          <a:latin typeface="Arial" pitchFamily="34" charset="0"/>
                          <a:cs typeface="Arial" pitchFamily="34" charset="0"/>
                        </a:rPr>
                        <a:t>Trial identifier</a:t>
                      </a:r>
                      <a:endParaRPr lang="en-GB" sz="1800" b="1" i="0" u="none" strike="noStrike" noProof="0" dirty="0">
                        <a:solidFill>
                          <a:schemeClr val="tx1"/>
                        </a:solidFill>
                        <a:effectLst/>
                        <a:latin typeface="Arial" pitchFamily="34" charset="0"/>
                        <a:cs typeface="Arial" pitchFamily="34" charset="0"/>
                      </a:endParaRPr>
                    </a:p>
                  </a:txBody>
                  <a:tcPr marL="7678" marR="7678" marT="8318" marB="0" anchor="ctr">
                    <a:lnL w="3175" cap="flat" cmpd="sng" algn="ctr">
                      <a:solidFill>
                        <a:schemeClr val="bg1">
                          <a:lumMod val="8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1" dirty="0" smtClean="0">
                          <a:solidFill>
                            <a:schemeClr val="tx1"/>
                          </a:solidFill>
                          <a:effectLst/>
                        </a:rPr>
                        <a:t>NCT01901146</a:t>
                      </a:r>
                      <a:endParaRPr lang="en-GB" sz="1800" b="1" i="0" u="sng" strike="noStrike" noProof="0" dirty="0">
                        <a:solidFill>
                          <a:schemeClr val="tx1"/>
                        </a:solidFill>
                        <a:effectLst/>
                        <a:latin typeface="Arial" pitchFamily="34" charset="0"/>
                        <a:cs typeface="Arial" pitchFamily="34" charset="0"/>
                      </a:endParaRPr>
                    </a:p>
                  </a:txBody>
                  <a:tcPr marL="7678" marR="7678" marT="8318" marB="0" anchor="ctr">
                    <a:lnL w="38100" cap="flat" cmpd="sng" algn="ctr">
                      <a:no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1" dirty="0" smtClean="0">
                          <a:solidFill>
                            <a:schemeClr val="tx1"/>
                          </a:solidFill>
                        </a:rPr>
                        <a:t>NCT01764022</a:t>
                      </a:r>
                      <a:endParaRPr lang="en-GB" sz="1800" b="1" i="0" u="sng" strike="noStrike" noProof="0" dirty="0">
                        <a:solidFill>
                          <a:schemeClr val="tx1"/>
                        </a:solidFill>
                        <a:effectLst/>
                        <a:latin typeface="Arial" pitchFamily="34" charset="0"/>
                        <a:cs typeface="Arial" pitchFamily="34" charset="0"/>
                      </a:endParaRPr>
                    </a:p>
                  </a:txBody>
                  <a:tcPr marL="7678" marR="7678" marT="83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800" b="1" i="0" u="none" strike="noStrike" noProof="0" dirty="0" smtClean="0">
                          <a:solidFill>
                            <a:schemeClr val="tx1"/>
                          </a:solidFill>
                          <a:effectLst/>
                          <a:latin typeface="Arial" pitchFamily="34" charset="0"/>
                          <a:cs typeface="Arial" pitchFamily="34" charset="0"/>
                        </a:rPr>
                        <a:t>NCT02149524</a:t>
                      </a:r>
                    </a:p>
                  </a:txBody>
                  <a:tcPr marL="7678" marR="7678" marT="83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39045">
                <a:tc>
                  <a:txBody>
                    <a:bodyPr/>
                    <a:lstStyle/>
                    <a:p>
                      <a:pPr algn="l" fontAlgn="ctr"/>
                      <a:r>
                        <a:rPr lang="en-GB" sz="1800" b="1" u="none" strike="noStrike" noProof="0" dirty="0" smtClean="0">
                          <a:solidFill>
                            <a:schemeClr val="tx1"/>
                          </a:solidFill>
                          <a:effectLst/>
                          <a:latin typeface="Arial" pitchFamily="34" charset="0"/>
                          <a:cs typeface="Arial" pitchFamily="34" charset="0"/>
                        </a:rPr>
                        <a:t>Trial</a:t>
                      </a:r>
                      <a:r>
                        <a:rPr lang="en-GB" sz="1800" b="1" u="none" strike="noStrike" baseline="0" noProof="0" dirty="0" smtClean="0">
                          <a:solidFill>
                            <a:schemeClr val="tx1"/>
                          </a:solidFill>
                          <a:effectLst/>
                          <a:latin typeface="Arial" pitchFamily="34" charset="0"/>
                          <a:cs typeface="Arial" pitchFamily="34" charset="0"/>
                        </a:rPr>
                        <a:t> </a:t>
                      </a:r>
                      <a:r>
                        <a:rPr lang="en-GB" sz="1800" b="1" u="none" strike="noStrike" noProof="0" dirty="0" smtClean="0">
                          <a:solidFill>
                            <a:schemeClr val="tx1"/>
                          </a:solidFill>
                          <a:effectLst/>
                          <a:latin typeface="Arial" pitchFamily="34" charset="0"/>
                          <a:cs typeface="Arial" pitchFamily="34" charset="0"/>
                        </a:rPr>
                        <a:t>design</a:t>
                      </a:r>
                      <a:endParaRPr lang="en-GB" sz="1800" b="1" i="0" u="none" strike="noStrike" noProof="0" dirty="0">
                        <a:solidFill>
                          <a:schemeClr val="tx1"/>
                        </a:solidFill>
                        <a:effectLst/>
                        <a:latin typeface="Arial" pitchFamily="34" charset="0"/>
                        <a:cs typeface="Arial" pitchFamily="34" charset="0"/>
                      </a:endParaRPr>
                    </a:p>
                  </a:txBody>
                  <a:tcPr marL="7678" marR="7678" marT="8318" marB="0" anchor="ctr">
                    <a:lnL w="3175" cap="flat" cmpd="sng" algn="ctr">
                      <a:solidFill>
                        <a:schemeClr val="bg1">
                          <a:lumMod val="8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800" b="1" u="none" strike="noStrike" noProof="0" dirty="0" smtClean="0">
                          <a:solidFill>
                            <a:schemeClr val="tx1"/>
                          </a:solidFill>
                          <a:effectLst/>
                          <a:latin typeface="Arial" pitchFamily="34" charset="0"/>
                          <a:cs typeface="Arial" pitchFamily="34" charset="0"/>
                        </a:rPr>
                        <a:t>Randomized </a:t>
                      </a:r>
                    </a:p>
                    <a:p>
                      <a:pPr algn="ctr" fontAlgn="b"/>
                      <a:r>
                        <a:rPr lang="en-GB" sz="1800" b="1" u="none" strike="noStrike" noProof="0" dirty="0" smtClean="0">
                          <a:solidFill>
                            <a:schemeClr val="tx1"/>
                          </a:solidFill>
                          <a:effectLst/>
                          <a:latin typeface="Arial" pitchFamily="34" charset="0"/>
                          <a:cs typeface="Arial" pitchFamily="34" charset="0"/>
                        </a:rPr>
                        <a:t>double-blind</a:t>
                      </a:r>
                      <a:endParaRPr lang="en-GB" sz="1800" b="1" i="0" u="none" strike="noStrike" noProof="0" dirty="0">
                        <a:solidFill>
                          <a:schemeClr val="tx1"/>
                        </a:solidFill>
                        <a:effectLst/>
                        <a:latin typeface="Arial" pitchFamily="34" charset="0"/>
                        <a:cs typeface="Arial" pitchFamily="34" charset="0"/>
                      </a:endParaRPr>
                    </a:p>
                  </a:txBody>
                  <a:tcPr marL="7678" marR="7678" marT="8318" marB="0" anchor="ctr">
                    <a:lnL w="38100" cap="flat" cmpd="sng" algn="ctr">
                      <a:no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800" b="1" u="none" strike="noStrike" noProof="0" dirty="0" smtClean="0">
                          <a:solidFill>
                            <a:schemeClr val="tx1"/>
                          </a:solidFill>
                          <a:effectLst/>
                          <a:latin typeface="Arial" pitchFamily="34" charset="0"/>
                          <a:cs typeface="Arial" pitchFamily="34" charset="0"/>
                        </a:rPr>
                        <a:t>Randomized</a:t>
                      </a:r>
                    </a:p>
                    <a:p>
                      <a:pPr algn="ctr" fontAlgn="b"/>
                      <a:r>
                        <a:rPr lang="en-GB" sz="1800" b="1" u="none" strike="noStrike" noProof="0" dirty="0" smtClean="0">
                          <a:solidFill>
                            <a:schemeClr val="tx1"/>
                          </a:solidFill>
                          <a:effectLst/>
                          <a:latin typeface="Arial" pitchFamily="34" charset="0"/>
                          <a:cs typeface="Arial" pitchFamily="34" charset="0"/>
                        </a:rPr>
                        <a:t> </a:t>
                      </a:r>
                      <a:endParaRPr lang="en-GB" sz="1800" b="1" i="0" u="none" strike="noStrike" noProof="0" dirty="0">
                        <a:solidFill>
                          <a:schemeClr val="tx1"/>
                        </a:solidFill>
                        <a:effectLst/>
                        <a:latin typeface="Arial" pitchFamily="34" charset="0"/>
                        <a:cs typeface="Arial" pitchFamily="34" charset="0"/>
                      </a:endParaRPr>
                    </a:p>
                  </a:txBody>
                  <a:tcPr marL="7678" marR="7678" marT="83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800" b="1" i="0" u="none" strike="noStrike" noProof="0" dirty="0" smtClean="0">
                          <a:solidFill>
                            <a:schemeClr val="tx1"/>
                          </a:solidFill>
                          <a:effectLst/>
                          <a:latin typeface="Arial" pitchFamily="34" charset="0"/>
                          <a:cs typeface="Arial" pitchFamily="34" charset="0"/>
                        </a:rPr>
                        <a:t>Randomized</a:t>
                      </a:r>
                    </a:p>
                    <a:p>
                      <a:pPr algn="ctr" fontAlgn="b"/>
                      <a:r>
                        <a:rPr lang="en-GB" sz="1800" b="1" i="0" u="none" strike="noStrike" noProof="0" dirty="0" smtClean="0">
                          <a:solidFill>
                            <a:schemeClr val="tx1"/>
                          </a:solidFill>
                          <a:effectLst/>
                          <a:latin typeface="Arial" pitchFamily="34" charset="0"/>
                          <a:cs typeface="Arial" pitchFamily="34" charset="0"/>
                        </a:rPr>
                        <a:t>double-blind</a:t>
                      </a:r>
                      <a:endParaRPr lang="en-GB" sz="1800" b="1" i="0" u="none" strike="noStrike" noProof="0" dirty="0">
                        <a:solidFill>
                          <a:schemeClr val="tx1"/>
                        </a:solidFill>
                        <a:effectLst/>
                        <a:latin typeface="Arial" pitchFamily="34" charset="0"/>
                        <a:cs typeface="Arial" pitchFamily="34" charset="0"/>
                      </a:endParaRPr>
                    </a:p>
                  </a:txBody>
                  <a:tcPr marL="7678" marR="7678" marT="83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10385">
                <a:tc>
                  <a:txBody>
                    <a:bodyPr/>
                    <a:lstStyle/>
                    <a:p>
                      <a:pPr algn="l" fontAlgn="b"/>
                      <a:r>
                        <a:rPr lang="en-GB" sz="1800" b="1" u="none" strike="noStrike" noProof="0" dirty="0" smtClean="0">
                          <a:solidFill>
                            <a:schemeClr val="tx1"/>
                          </a:solidFill>
                          <a:effectLst/>
                          <a:latin typeface="Arial" pitchFamily="34" charset="0"/>
                          <a:cs typeface="Arial" pitchFamily="34" charset="0"/>
                        </a:rPr>
                        <a:t>Comparator</a:t>
                      </a:r>
                      <a:endParaRPr lang="en-GB" sz="1800" b="1" i="0" u="none" strike="noStrike" noProof="0" dirty="0">
                        <a:solidFill>
                          <a:schemeClr val="tx1"/>
                        </a:solidFill>
                        <a:effectLst/>
                        <a:latin typeface="Arial" pitchFamily="34" charset="0"/>
                        <a:cs typeface="Arial" pitchFamily="34" charset="0"/>
                      </a:endParaRPr>
                    </a:p>
                  </a:txBody>
                  <a:tcPr marL="7678" marR="7678" marT="8318" marB="0" anchor="ctr">
                    <a:lnL w="3175" cap="flat" cmpd="sng" algn="ctr">
                      <a:solidFill>
                        <a:schemeClr val="bg1">
                          <a:lumMod val="8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800" b="1" u="none" strike="noStrike" noProof="0" dirty="0" smtClean="0">
                          <a:solidFill>
                            <a:schemeClr val="tx1"/>
                          </a:solidFill>
                          <a:effectLst/>
                          <a:latin typeface="Arial" pitchFamily="34" charset="0"/>
                          <a:cs typeface="Arial" pitchFamily="34" charset="0"/>
                        </a:rPr>
                        <a:t> Herceptin</a:t>
                      </a:r>
                      <a:endParaRPr lang="en-GB" sz="1800" b="1" i="0" u="none" strike="noStrike" baseline="30000" noProof="0" dirty="0">
                        <a:solidFill>
                          <a:schemeClr val="tx1"/>
                        </a:solidFill>
                        <a:effectLst/>
                        <a:latin typeface="Arial" pitchFamily="34" charset="0"/>
                        <a:cs typeface="Arial" pitchFamily="34" charset="0"/>
                      </a:endParaRPr>
                    </a:p>
                  </a:txBody>
                  <a:tcPr marL="7678" marR="7678" marT="8318" marB="0" anchor="ctr">
                    <a:lnL w="38100" cap="flat" cmpd="sng" algn="ctr">
                      <a:no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800" b="1" i="0" u="none" strike="noStrike" noProof="0" dirty="0" smtClean="0">
                          <a:solidFill>
                            <a:schemeClr val="tx1"/>
                          </a:solidFill>
                          <a:effectLst/>
                          <a:latin typeface="Arial" pitchFamily="34" charset="0"/>
                          <a:cs typeface="Arial" pitchFamily="34" charset="0"/>
                        </a:rPr>
                        <a:t>Herceptin</a:t>
                      </a:r>
                      <a:endParaRPr lang="en-GB" sz="1800" b="1" i="0" u="none" strike="noStrike" noProof="0" dirty="0">
                        <a:solidFill>
                          <a:schemeClr val="tx1"/>
                        </a:solidFill>
                        <a:effectLst/>
                        <a:latin typeface="Arial" pitchFamily="34" charset="0"/>
                        <a:cs typeface="Arial" pitchFamily="34" charset="0"/>
                      </a:endParaRPr>
                    </a:p>
                  </a:txBody>
                  <a:tcPr marL="7678" marR="7678" marT="83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800" b="1" i="0" u="none" strike="noStrike" noProof="0" dirty="0" smtClean="0">
                          <a:solidFill>
                            <a:schemeClr val="tx1"/>
                          </a:solidFill>
                          <a:effectLst/>
                          <a:latin typeface="Arial" pitchFamily="34" charset="0"/>
                          <a:cs typeface="Arial" pitchFamily="34" charset="0"/>
                        </a:rPr>
                        <a:t>Herceptin</a:t>
                      </a:r>
                      <a:endParaRPr lang="en-GB" sz="1800" b="1" i="0" u="none" strike="noStrike" noProof="0" dirty="0">
                        <a:solidFill>
                          <a:schemeClr val="tx1"/>
                        </a:solidFill>
                        <a:effectLst/>
                        <a:latin typeface="Arial" pitchFamily="34" charset="0"/>
                        <a:cs typeface="Arial" pitchFamily="34" charset="0"/>
                      </a:endParaRPr>
                    </a:p>
                  </a:txBody>
                  <a:tcPr marL="7678" marR="7678" marT="83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5666">
                <a:tc>
                  <a:txBody>
                    <a:bodyPr/>
                    <a:lstStyle/>
                    <a:p>
                      <a:pPr algn="l" fontAlgn="b"/>
                      <a:r>
                        <a:rPr lang="en-GB" sz="1800" b="1" i="0" u="none" strike="noStrike" noProof="0" dirty="0" smtClean="0">
                          <a:solidFill>
                            <a:schemeClr val="tx1"/>
                          </a:solidFill>
                          <a:effectLst/>
                          <a:latin typeface="Arial" pitchFamily="34" charset="0"/>
                          <a:cs typeface="Arial" pitchFamily="34" charset="0"/>
                        </a:rPr>
                        <a:t>Disease </a:t>
                      </a:r>
                      <a:endParaRPr lang="en-GB" sz="1800" b="1" i="0" u="none" strike="noStrike" noProof="0" dirty="0">
                        <a:solidFill>
                          <a:schemeClr val="tx1"/>
                        </a:solidFill>
                        <a:effectLst/>
                        <a:latin typeface="Arial" pitchFamily="34" charset="0"/>
                        <a:cs typeface="Arial" pitchFamily="34" charset="0"/>
                      </a:endParaRPr>
                    </a:p>
                  </a:txBody>
                  <a:tcPr marL="7678" marR="7678" marT="8318" marB="0" anchor="ctr">
                    <a:lnL w="3175" cap="flat" cmpd="sng" algn="ctr">
                      <a:solidFill>
                        <a:schemeClr val="bg1">
                          <a:lumMod val="8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800" b="1" u="none" strike="noStrike" baseline="0" noProof="0" dirty="0" smtClean="0">
                          <a:solidFill>
                            <a:schemeClr val="tx1"/>
                          </a:solidFill>
                          <a:effectLst/>
                          <a:latin typeface="Arial" pitchFamily="34" charset="0"/>
                          <a:cs typeface="Arial" pitchFamily="34" charset="0"/>
                        </a:rPr>
                        <a:t> EBC</a:t>
                      </a:r>
                      <a:endParaRPr lang="en-GB" sz="1800" b="1" i="0" u="none" strike="noStrike" noProof="0" dirty="0">
                        <a:solidFill>
                          <a:schemeClr val="tx1"/>
                        </a:solidFill>
                        <a:effectLst/>
                        <a:latin typeface="Arial" pitchFamily="34" charset="0"/>
                        <a:cs typeface="Arial" pitchFamily="34" charset="0"/>
                      </a:endParaRPr>
                    </a:p>
                  </a:txBody>
                  <a:tcPr marL="7678" marR="7678" marT="8318" marB="0" anchor="ctr">
                    <a:lnL w="38100" cap="flat" cmpd="sng" algn="ctr">
                      <a:no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800" b="1" i="0" u="none" strike="noStrike" noProof="0" dirty="0" smtClean="0">
                          <a:solidFill>
                            <a:schemeClr val="tx1"/>
                          </a:solidFill>
                          <a:effectLst/>
                          <a:latin typeface="Arial" pitchFamily="34" charset="0"/>
                          <a:cs typeface="Arial" pitchFamily="34" charset="0"/>
                        </a:rPr>
                        <a:t>MBC</a:t>
                      </a:r>
                      <a:endParaRPr lang="en-GB" sz="1800" b="1" i="0" u="none" strike="noStrike" noProof="0" dirty="0">
                        <a:solidFill>
                          <a:schemeClr val="tx1"/>
                        </a:solidFill>
                        <a:effectLst/>
                        <a:latin typeface="Arial" pitchFamily="34" charset="0"/>
                        <a:cs typeface="Arial" pitchFamily="34" charset="0"/>
                      </a:endParaRPr>
                    </a:p>
                  </a:txBody>
                  <a:tcPr marL="7678" marR="7678" marT="83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800" b="1" i="0" u="none" strike="noStrike" noProof="0" dirty="0" smtClean="0">
                          <a:solidFill>
                            <a:schemeClr val="tx1"/>
                          </a:solidFill>
                          <a:effectLst/>
                          <a:latin typeface="Arial" pitchFamily="34" charset="0"/>
                          <a:cs typeface="Arial" pitchFamily="34" charset="0"/>
                        </a:rPr>
                        <a:t>EBC</a:t>
                      </a:r>
                      <a:endParaRPr lang="en-GB" sz="1800" b="1" i="0" u="none" strike="noStrike" noProof="0" dirty="0">
                        <a:solidFill>
                          <a:schemeClr val="tx1"/>
                        </a:solidFill>
                        <a:effectLst/>
                        <a:latin typeface="Arial" pitchFamily="34" charset="0"/>
                        <a:cs typeface="Arial" pitchFamily="34" charset="0"/>
                      </a:endParaRPr>
                    </a:p>
                  </a:txBody>
                  <a:tcPr marL="7678" marR="7678" marT="83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57124">
                <a:tc>
                  <a:txBody>
                    <a:bodyPr/>
                    <a:lstStyle/>
                    <a:p>
                      <a:pPr algn="l" fontAlgn="b"/>
                      <a:r>
                        <a:rPr lang="en-GB" sz="1800" b="1" i="0" u="none" strike="noStrike" noProof="0" dirty="0" smtClean="0">
                          <a:solidFill>
                            <a:schemeClr val="tx1"/>
                          </a:solidFill>
                          <a:effectLst/>
                          <a:latin typeface="Arial" pitchFamily="34" charset="0"/>
                          <a:cs typeface="Arial" pitchFamily="34" charset="0"/>
                        </a:rPr>
                        <a:t>Chemo</a:t>
                      </a:r>
                      <a:endParaRPr lang="en-GB" sz="1800" b="1" i="0" u="none" strike="noStrike" noProof="0" dirty="0">
                        <a:solidFill>
                          <a:schemeClr val="tx1"/>
                        </a:solidFill>
                        <a:effectLst/>
                        <a:latin typeface="Arial" pitchFamily="34" charset="0"/>
                        <a:cs typeface="Arial" pitchFamily="34" charset="0"/>
                      </a:endParaRPr>
                    </a:p>
                  </a:txBody>
                  <a:tcPr marL="7678" marR="7678" marT="8318" marB="0" anchor="ctr">
                    <a:lnL w="3175" cap="flat" cmpd="sng" algn="ctr">
                      <a:solidFill>
                        <a:schemeClr val="bg1">
                          <a:lumMod val="8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800" b="1" i="0" u="none" strike="noStrike" noProof="0" dirty="0" err="1" smtClean="0">
                          <a:solidFill>
                            <a:schemeClr val="tx1"/>
                          </a:solidFill>
                          <a:effectLst/>
                          <a:latin typeface="Arial" pitchFamily="34" charset="0"/>
                          <a:cs typeface="Arial" pitchFamily="34" charset="0"/>
                        </a:rPr>
                        <a:t>Epirubicin</a:t>
                      </a:r>
                      <a:r>
                        <a:rPr lang="en-GB" sz="1800" b="1" i="0" u="none" strike="noStrike" baseline="0" noProof="0" dirty="0" smtClean="0">
                          <a:solidFill>
                            <a:schemeClr val="tx1"/>
                          </a:solidFill>
                          <a:effectLst/>
                          <a:latin typeface="Arial" pitchFamily="34" charset="0"/>
                          <a:cs typeface="Arial" pitchFamily="34" charset="0"/>
                        </a:rPr>
                        <a:t>, Cyclophosphamide, </a:t>
                      </a:r>
                      <a:r>
                        <a:rPr lang="en-GB" sz="1800" b="1" i="0" u="none" strike="noStrike" noProof="0" dirty="0" smtClean="0">
                          <a:solidFill>
                            <a:schemeClr val="tx1"/>
                          </a:solidFill>
                          <a:effectLst/>
                          <a:latin typeface="Arial" pitchFamily="34" charset="0"/>
                          <a:cs typeface="Arial" pitchFamily="34" charset="0"/>
                        </a:rPr>
                        <a:t>Paclitaxel</a:t>
                      </a:r>
                      <a:endParaRPr lang="en-GB" sz="1800" b="1" i="0" u="none" strike="noStrike" noProof="0" dirty="0">
                        <a:solidFill>
                          <a:schemeClr val="tx1"/>
                        </a:solidFill>
                        <a:effectLst/>
                        <a:latin typeface="Arial" pitchFamily="34" charset="0"/>
                        <a:cs typeface="Arial" pitchFamily="34" charset="0"/>
                      </a:endParaRPr>
                    </a:p>
                  </a:txBody>
                  <a:tcPr marL="7678" marR="7678" marT="8318" marB="0" anchor="ctr">
                    <a:lnL w="38100" cap="flat" cmpd="sng" algn="ctr">
                      <a:no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800" b="1" i="0" u="none" strike="noStrike" noProof="0" dirty="0" smtClean="0">
                          <a:solidFill>
                            <a:schemeClr val="tx1"/>
                          </a:solidFill>
                          <a:effectLst/>
                          <a:latin typeface="Arial" pitchFamily="34" charset="0"/>
                          <a:cs typeface="Arial" pitchFamily="34" charset="0"/>
                        </a:rPr>
                        <a:t>Paclitaxel</a:t>
                      </a:r>
                      <a:endParaRPr lang="en-GB" sz="1800" b="1" i="0" u="none" strike="noStrike" noProof="0" dirty="0">
                        <a:solidFill>
                          <a:schemeClr val="tx1"/>
                        </a:solidFill>
                        <a:effectLst/>
                        <a:latin typeface="Arial" pitchFamily="34" charset="0"/>
                        <a:cs typeface="Arial" pitchFamily="34" charset="0"/>
                      </a:endParaRPr>
                    </a:p>
                  </a:txBody>
                  <a:tcPr marL="7678" marR="7678" marT="83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800" b="1" i="0" u="none" strike="noStrike" noProof="0" smtClean="0">
                          <a:solidFill>
                            <a:schemeClr val="tx1"/>
                          </a:solidFill>
                          <a:effectLst/>
                          <a:latin typeface="Arial" pitchFamily="34" charset="0"/>
                          <a:cs typeface="Arial" pitchFamily="34" charset="0"/>
                        </a:rPr>
                        <a:t>NA</a:t>
                      </a:r>
                      <a:endParaRPr lang="en-GB" sz="1800" b="1" i="0" u="none" strike="noStrike" noProof="0" dirty="0">
                        <a:solidFill>
                          <a:schemeClr val="tx1"/>
                        </a:solidFill>
                        <a:effectLst/>
                        <a:latin typeface="Arial" pitchFamily="34" charset="0"/>
                        <a:cs typeface="Arial" pitchFamily="34" charset="0"/>
                      </a:endParaRPr>
                    </a:p>
                  </a:txBody>
                  <a:tcPr marL="7678" marR="7678" marT="83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04542">
                <a:tc>
                  <a:txBody>
                    <a:bodyPr/>
                    <a:lstStyle/>
                    <a:p>
                      <a:pPr algn="l" fontAlgn="ctr"/>
                      <a:r>
                        <a:rPr lang="en-GB" sz="1800" b="1" u="none" strike="noStrike" noProof="0" dirty="0" smtClean="0">
                          <a:solidFill>
                            <a:schemeClr val="tx1"/>
                          </a:solidFill>
                          <a:effectLst/>
                          <a:latin typeface="Arial" pitchFamily="34" charset="0"/>
                          <a:cs typeface="Arial" pitchFamily="34" charset="0"/>
                        </a:rPr>
                        <a:t>Endpoints</a:t>
                      </a:r>
                      <a:endParaRPr lang="en-GB" sz="1800" b="1" i="0" u="none" strike="noStrike" noProof="0" dirty="0">
                        <a:solidFill>
                          <a:schemeClr val="tx1"/>
                        </a:solidFill>
                        <a:effectLst/>
                        <a:latin typeface="Arial" pitchFamily="34" charset="0"/>
                        <a:cs typeface="Arial" pitchFamily="34" charset="0"/>
                      </a:endParaRPr>
                    </a:p>
                  </a:txBody>
                  <a:tcPr marL="7678" marR="7678" marT="8318" marB="0" anchor="ctr">
                    <a:lnL w="3175" cap="flat" cmpd="sng" algn="ctr">
                      <a:solidFill>
                        <a:schemeClr val="bg1">
                          <a:lumMod val="8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800" b="1" i="0" u="none" strike="noStrike" noProof="0" dirty="0" err="1" smtClean="0">
                          <a:solidFill>
                            <a:schemeClr val="tx1"/>
                          </a:solidFill>
                          <a:effectLst/>
                          <a:latin typeface="Arial" pitchFamily="34" charset="0"/>
                          <a:cs typeface="Arial" pitchFamily="34" charset="0"/>
                        </a:rPr>
                        <a:t>pCR</a:t>
                      </a:r>
                      <a:endParaRPr lang="en-GB" sz="1800" b="1" i="0" u="none" strike="noStrike" noProof="0" dirty="0">
                        <a:solidFill>
                          <a:schemeClr val="tx1"/>
                        </a:solidFill>
                        <a:effectLst/>
                        <a:latin typeface="Arial" pitchFamily="34" charset="0"/>
                        <a:cs typeface="Arial" pitchFamily="34" charset="0"/>
                      </a:endParaRPr>
                    </a:p>
                  </a:txBody>
                  <a:tcPr marL="7678" marR="7678" marT="8318" marB="0" anchor="ctr">
                    <a:lnL w="38100" cap="flat" cmpd="sng" algn="ctr">
                      <a:no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800" b="1" u="none" strike="noStrike" noProof="0" dirty="0" smtClean="0">
                          <a:solidFill>
                            <a:schemeClr val="tx1"/>
                          </a:solidFill>
                          <a:effectLst/>
                          <a:latin typeface="Arial" pitchFamily="34" charset="0"/>
                          <a:cs typeface="Arial" pitchFamily="34" charset="0"/>
                        </a:rPr>
                        <a:t>RR, PK</a:t>
                      </a:r>
                    </a:p>
                    <a:p>
                      <a:pPr algn="ctr" fontAlgn="b"/>
                      <a:r>
                        <a:rPr lang="en-GB" sz="1800" b="1" i="0" u="none" strike="noStrike" noProof="0" dirty="0" smtClean="0">
                          <a:solidFill>
                            <a:schemeClr val="tx1"/>
                          </a:solidFill>
                          <a:effectLst/>
                          <a:latin typeface="Arial" pitchFamily="34" charset="0"/>
                          <a:cs typeface="Arial" pitchFamily="34" charset="0"/>
                        </a:rPr>
                        <a:t>Safety, Immunogenicity</a:t>
                      </a:r>
                      <a:endParaRPr lang="en-GB" sz="1800" b="1" i="0" u="none" strike="noStrike" noProof="0" dirty="0">
                        <a:solidFill>
                          <a:schemeClr val="tx1"/>
                        </a:solidFill>
                        <a:effectLst/>
                        <a:latin typeface="Arial" pitchFamily="34" charset="0"/>
                        <a:cs typeface="Arial" pitchFamily="34" charset="0"/>
                      </a:endParaRPr>
                    </a:p>
                  </a:txBody>
                  <a:tcPr marL="7678" marR="7678" marT="83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800" b="1" i="0" u="none" strike="noStrike" noProof="0" dirty="0" err="1" smtClean="0">
                          <a:solidFill>
                            <a:schemeClr val="tx1"/>
                          </a:solidFill>
                          <a:effectLst/>
                          <a:latin typeface="Arial" pitchFamily="34" charset="0"/>
                          <a:cs typeface="Arial" pitchFamily="34" charset="0"/>
                        </a:rPr>
                        <a:t>pCR</a:t>
                      </a:r>
                      <a:endParaRPr lang="en-GB" sz="1800" b="1" i="0" u="none" strike="noStrike" noProof="0" dirty="0">
                        <a:solidFill>
                          <a:schemeClr val="tx1"/>
                        </a:solidFill>
                        <a:effectLst/>
                        <a:latin typeface="Arial" pitchFamily="34" charset="0"/>
                        <a:cs typeface="Arial" pitchFamily="34" charset="0"/>
                      </a:endParaRPr>
                    </a:p>
                  </a:txBody>
                  <a:tcPr marL="7678" marR="7678" marT="83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9348">
                <a:tc>
                  <a:txBody>
                    <a:bodyPr/>
                    <a:lstStyle/>
                    <a:p>
                      <a:pPr algn="l" fontAlgn="b"/>
                      <a:r>
                        <a:rPr lang="en-GB" sz="1800" b="1" i="0" u="none" strike="noStrike" noProof="0" dirty="0" smtClean="0">
                          <a:solidFill>
                            <a:schemeClr val="tx1"/>
                          </a:solidFill>
                          <a:effectLst/>
                          <a:latin typeface="Arial" pitchFamily="34" charset="0"/>
                          <a:cs typeface="Arial" pitchFamily="34" charset="0"/>
                        </a:rPr>
                        <a:t> No of </a:t>
                      </a:r>
                      <a:r>
                        <a:rPr lang="en-GB" sz="1800" b="1" i="0" u="none" strike="noStrike" noProof="0" dirty="0" err="1" smtClean="0">
                          <a:solidFill>
                            <a:schemeClr val="tx1"/>
                          </a:solidFill>
                          <a:effectLst/>
                          <a:latin typeface="Arial" pitchFamily="34" charset="0"/>
                          <a:cs typeface="Arial" pitchFamily="34" charset="0"/>
                        </a:rPr>
                        <a:t>pts</a:t>
                      </a:r>
                      <a:endParaRPr lang="en-GB" sz="1800" b="1" i="0" u="none" strike="noStrike" noProof="0" dirty="0">
                        <a:solidFill>
                          <a:schemeClr val="tx1"/>
                        </a:solidFill>
                        <a:effectLst/>
                        <a:latin typeface="Arial" pitchFamily="34" charset="0"/>
                        <a:cs typeface="Arial" pitchFamily="34" charset="0"/>
                      </a:endParaRPr>
                    </a:p>
                  </a:txBody>
                  <a:tcPr marL="7678" marR="7678" marT="8318" marB="0" anchor="ctr">
                    <a:lnL w="3175" cap="flat" cmpd="sng" algn="ctr">
                      <a:solidFill>
                        <a:schemeClr val="bg1">
                          <a:lumMod val="8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800" b="1" i="0" u="none" strike="noStrike" noProof="0" dirty="0" smtClean="0">
                          <a:solidFill>
                            <a:schemeClr val="tx1"/>
                          </a:solidFill>
                          <a:effectLst/>
                          <a:latin typeface="Arial" pitchFamily="34" charset="0"/>
                          <a:cs typeface="Arial" pitchFamily="34" charset="0"/>
                        </a:rPr>
                        <a:t>588</a:t>
                      </a:r>
                      <a:endParaRPr lang="en-GB" sz="1800" b="1" i="0" u="none" strike="noStrike" noProof="0" dirty="0">
                        <a:solidFill>
                          <a:schemeClr val="tx1"/>
                        </a:solidFill>
                        <a:effectLst/>
                        <a:latin typeface="Arial" pitchFamily="34" charset="0"/>
                        <a:cs typeface="Arial" pitchFamily="34" charset="0"/>
                      </a:endParaRPr>
                    </a:p>
                  </a:txBody>
                  <a:tcPr marL="7678" marR="7678" marT="8318" marB="0" anchor="ctr">
                    <a:lnL w="38100" cap="flat" cmpd="sng" algn="ctr">
                      <a:no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800" b="1" i="0" u="none" strike="noStrike" noProof="0" dirty="0" smtClean="0">
                          <a:solidFill>
                            <a:schemeClr val="tx1"/>
                          </a:solidFill>
                          <a:effectLst/>
                          <a:latin typeface="Arial" pitchFamily="34" charset="0"/>
                          <a:cs typeface="Arial" pitchFamily="34" charset="0"/>
                        </a:rPr>
                        <a:t>110</a:t>
                      </a:r>
                      <a:endParaRPr lang="en-GB" sz="1800" b="1" i="0" u="none" strike="noStrike" noProof="0" dirty="0">
                        <a:solidFill>
                          <a:schemeClr val="tx1"/>
                        </a:solidFill>
                        <a:effectLst/>
                        <a:latin typeface="Arial" pitchFamily="34" charset="0"/>
                        <a:cs typeface="Arial" pitchFamily="34" charset="0"/>
                      </a:endParaRPr>
                    </a:p>
                  </a:txBody>
                  <a:tcPr marL="7678" marR="7678" marT="83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800" b="1" i="0" u="none" strike="noStrike" noProof="0" dirty="0" smtClean="0">
                          <a:solidFill>
                            <a:schemeClr val="tx1"/>
                          </a:solidFill>
                          <a:effectLst/>
                          <a:latin typeface="Arial" pitchFamily="34" charset="0"/>
                          <a:cs typeface="Arial" pitchFamily="34" charset="0"/>
                        </a:rPr>
                        <a:t>498</a:t>
                      </a:r>
                      <a:endParaRPr lang="en-GB" sz="1800" b="1" i="0" u="none" strike="noStrike" noProof="0" dirty="0">
                        <a:solidFill>
                          <a:schemeClr val="tx1"/>
                        </a:solidFill>
                        <a:effectLst/>
                        <a:latin typeface="Arial" pitchFamily="34" charset="0"/>
                        <a:cs typeface="Arial" pitchFamily="34" charset="0"/>
                      </a:endParaRPr>
                    </a:p>
                  </a:txBody>
                  <a:tcPr marL="7678" marR="7678" marT="83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07275">
                <a:tc>
                  <a:txBody>
                    <a:bodyPr/>
                    <a:lstStyle/>
                    <a:p>
                      <a:pPr algn="l" fontAlgn="b"/>
                      <a:r>
                        <a:rPr lang="en-GB" sz="1800" b="1" i="0" u="none" strike="noStrike" noProof="0" dirty="0" smtClean="0">
                          <a:solidFill>
                            <a:schemeClr val="tx1"/>
                          </a:solidFill>
                          <a:effectLst/>
                          <a:latin typeface="Arial" pitchFamily="34" charset="0"/>
                          <a:cs typeface="Arial" pitchFamily="34" charset="0"/>
                        </a:rPr>
                        <a:t>Status</a:t>
                      </a:r>
                      <a:endParaRPr lang="en-GB" sz="1800" b="1" i="0" u="none" strike="noStrike" noProof="0" dirty="0">
                        <a:solidFill>
                          <a:schemeClr val="tx1"/>
                        </a:solidFill>
                        <a:effectLst/>
                        <a:latin typeface="Arial" pitchFamily="34" charset="0"/>
                        <a:cs typeface="Arial" pitchFamily="34" charset="0"/>
                      </a:endParaRPr>
                    </a:p>
                  </a:txBody>
                  <a:tcPr marL="7678" marR="7678" marT="8318" marB="0" anchor="ctr">
                    <a:lnL w="3175" cap="flat" cmpd="sng" algn="ctr">
                      <a:solidFill>
                        <a:schemeClr val="bg1">
                          <a:lumMod val="8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fontAlgn="b"/>
                      <a:r>
                        <a:rPr lang="en-GB" sz="1800" b="1" i="0" u="none" strike="noStrike" noProof="0" dirty="0" smtClean="0">
                          <a:solidFill>
                            <a:schemeClr val="tx1"/>
                          </a:solidFill>
                          <a:effectLst/>
                          <a:latin typeface="Arial" pitchFamily="34" charset="0"/>
                          <a:cs typeface="Arial" pitchFamily="34" charset="0"/>
                        </a:rPr>
                        <a:t>Ongoing</a:t>
                      </a:r>
                      <a:endParaRPr lang="en-GB" sz="1800" b="1" i="0" u="none" strike="noStrike" noProof="0" dirty="0">
                        <a:solidFill>
                          <a:schemeClr val="tx1"/>
                        </a:solidFill>
                        <a:effectLst/>
                        <a:latin typeface="Arial" pitchFamily="34" charset="0"/>
                        <a:cs typeface="Arial" pitchFamily="34" charset="0"/>
                      </a:endParaRPr>
                    </a:p>
                  </a:txBody>
                  <a:tcPr marL="7678" marR="7678" marT="8318" marB="0" anchor="ctr">
                    <a:lnL w="38100" cap="flat" cmpd="sng" algn="ctr">
                      <a:no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fontAlgn="b"/>
                      <a:r>
                        <a:rPr lang="en-GB" sz="1800" b="1" i="0" u="none" strike="noStrike" noProof="0" dirty="0" err="1" smtClean="0">
                          <a:solidFill>
                            <a:schemeClr val="tx1"/>
                          </a:solidFill>
                          <a:effectLst/>
                          <a:latin typeface="Arial" pitchFamily="34" charset="0"/>
                          <a:cs typeface="Arial" pitchFamily="34" charset="0"/>
                        </a:rPr>
                        <a:t>Ongoing</a:t>
                      </a:r>
                      <a:endParaRPr lang="en-GB" sz="1800" b="1" i="0" u="none" strike="noStrike" noProof="0" dirty="0">
                        <a:solidFill>
                          <a:schemeClr val="tx1"/>
                        </a:solidFill>
                        <a:effectLst/>
                        <a:latin typeface="Arial" pitchFamily="34" charset="0"/>
                        <a:cs typeface="Arial" pitchFamily="34" charset="0"/>
                      </a:endParaRPr>
                    </a:p>
                  </a:txBody>
                  <a:tcPr marL="7678" marR="7678" marT="83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fontAlgn="b"/>
                      <a:r>
                        <a:rPr lang="en-GB" sz="1800" b="1" i="0" u="none" strike="noStrike" noProof="0" dirty="0" smtClean="0">
                          <a:solidFill>
                            <a:schemeClr val="tx1"/>
                          </a:solidFill>
                          <a:effectLst/>
                          <a:latin typeface="Arial" pitchFamily="34" charset="0"/>
                          <a:cs typeface="Arial" pitchFamily="34" charset="0"/>
                        </a:rPr>
                        <a:t>Ongoing</a:t>
                      </a:r>
                      <a:endParaRPr lang="en-GB" sz="1800" b="1" i="0" u="none" strike="noStrike" noProof="0" dirty="0">
                        <a:solidFill>
                          <a:schemeClr val="tx1"/>
                        </a:solidFill>
                        <a:effectLst/>
                        <a:latin typeface="Arial" pitchFamily="34" charset="0"/>
                        <a:cs typeface="Arial" pitchFamily="34" charset="0"/>
                      </a:endParaRPr>
                    </a:p>
                  </a:txBody>
                  <a:tcPr marL="7678" marR="7678" marT="83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bl>
          </a:graphicData>
        </a:graphic>
      </p:graphicFrame>
      <p:sp>
        <p:nvSpPr>
          <p:cNvPr id="6" name="Title 1"/>
          <p:cNvSpPr txBox="1">
            <a:spLocks/>
          </p:cNvSpPr>
          <p:nvPr/>
        </p:nvSpPr>
        <p:spPr bwMode="auto">
          <a:xfrm>
            <a:off x="300038" y="76200"/>
            <a:ext cx="8467725" cy="11430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lnSpc>
                <a:spcPct val="90000"/>
              </a:lnSpc>
              <a:spcBef>
                <a:spcPct val="0"/>
              </a:spcBef>
              <a:spcAft>
                <a:spcPct val="0"/>
              </a:spcAft>
              <a:defRPr sz="4000" b="1">
                <a:solidFill>
                  <a:schemeClr val="tx2"/>
                </a:solidFill>
                <a:latin typeface="+mj-lt"/>
                <a:ea typeface="+mj-ea"/>
                <a:cs typeface="+mj-cs"/>
              </a:defRPr>
            </a:lvl1pPr>
            <a:lvl2pPr algn="ctr" rtl="0" eaLnBrk="0" fontAlgn="base" hangingPunct="0">
              <a:lnSpc>
                <a:spcPct val="90000"/>
              </a:lnSpc>
              <a:spcBef>
                <a:spcPct val="0"/>
              </a:spcBef>
              <a:spcAft>
                <a:spcPct val="0"/>
              </a:spcAft>
              <a:defRPr sz="4000" b="1">
                <a:solidFill>
                  <a:schemeClr val="tx2"/>
                </a:solidFill>
                <a:latin typeface="Arial" charset="0"/>
              </a:defRPr>
            </a:lvl2pPr>
            <a:lvl3pPr algn="ctr" rtl="0" eaLnBrk="0" fontAlgn="base" hangingPunct="0">
              <a:lnSpc>
                <a:spcPct val="90000"/>
              </a:lnSpc>
              <a:spcBef>
                <a:spcPct val="0"/>
              </a:spcBef>
              <a:spcAft>
                <a:spcPct val="0"/>
              </a:spcAft>
              <a:defRPr sz="4000" b="1">
                <a:solidFill>
                  <a:schemeClr val="tx2"/>
                </a:solidFill>
                <a:latin typeface="Arial" charset="0"/>
              </a:defRPr>
            </a:lvl3pPr>
            <a:lvl4pPr algn="ctr" rtl="0" eaLnBrk="0" fontAlgn="base" hangingPunct="0">
              <a:lnSpc>
                <a:spcPct val="90000"/>
              </a:lnSpc>
              <a:spcBef>
                <a:spcPct val="0"/>
              </a:spcBef>
              <a:spcAft>
                <a:spcPct val="0"/>
              </a:spcAft>
              <a:defRPr sz="4000" b="1">
                <a:solidFill>
                  <a:schemeClr val="tx2"/>
                </a:solidFill>
                <a:latin typeface="Arial" charset="0"/>
              </a:defRPr>
            </a:lvl4pPr>
            <a:lvl5pPr algn="ctr" rtl="0" eaLnBrk="0" fontAlgn="base" hangingPunct="0">
              <a:lnSpc>
                <a:spcPct val="90000"/>
              </a:lnSpc>
              <a:spcBef>
                <a:spcPct val="0"/>
              </a:spcBef>
              <a:spcAft>
                <a:spcPct val="0"/>
              </a:spcAft>
              <a:defRPr sz="4000" b="1">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nSpc>
                <a:spcPct val="85000"/>
              </a:lnSpc>
              <a:defRPr/>
            </a:pPr>
            <a:r>
              <a:rPr lang="en-US" sz="3600" kern="0" dirty="0" smtClean="0">
                <a:solidFill>
                  <a:srgbClr val="F09828"/>
                </a:solidFill>
              </a:rPr>
              <a:t>Some Ongoing Phase III Trials of </a:t>
            </a:r>
            <a:endParaRPr lang="en-US" sz="3600" kern="0" dirty="0">
              <a:solidFill>
                <a:srgbClr val="F09828"/>
              </a:solidFill>
            </a:endParaRPr>
          </a:p>
          <a:p>
            <a:pPr>
              <a:lnSpc>
                <a:spcPct val="85000"/>
              </a:lnSpc>
              <a:defRPr/>
            </a:pPr>
            <a:r>
              <a:rPr lang="en-US" sz="3600" kern="0" dirty="0" smtClean="0">
                <a:solidFill>
                  <a:srgbClr val="F09828"/>
                </a:solidFill>
              </a:rPr>
              <a:t>Trastuzumab Biosimilars</a:t>
            </a:r>
          </a:p>
        </p:txBody>
      </p:sp>
    </p:spTree>
    <p:extLst>
      <p:ext uri="{BB962C8B-B14F-4D97-AF65-F5344CB8AC3E}">
        <p14:creationId xmlns:p14="http://schemas.microsoft.com/office/powerpoint/2010/main" val="2211031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139700"/>
            <a:ext cx="9144000" cy="11430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lnSpc>
                <a:spcPct val="90000"/>
              </a:lnSpc>
              <a:spcBef>
                <a:spcPct val="0"/>
              </a:spcBef>
              <a:spcAft>
                <a:spcPct val="0"/>
              </a:spcAft>
              <a:defRPr sz="4000" b="1">
                <a:solidFill>
                  <a:schemeClr val="tx2"/>
                </a:solidFill>
                <a:latin typeface="+mj-lt"/>
                <a:ea typeface="+mj-ea"/>
                <a:cs typeface="+mj-cs"/>
              </a:defRPr>
            </a:lvl1pPr>
            <a:lvl2pPr algn="ctr" rtl="0" eaLnBrk="0" fontAlgn="base" hangingPunct="0">
              <a:lnSpc>
                <a:spcPct val="90000"/>
              </a:lnSpc>
              <a:spcBef>
                <a:spcPct val="0"/>
              </a:spcBef>
              <a:spcAft>
                <a:spcPct val="0"/>
              </a:spcAft>
              <a:defRPr sz="4000" b="1">
                <a:solidFill>
                  <a:schemeClr val="tx2"/>
                </a:solidFill>
                <a:latin typeface="Arial" charset="0"/>
              </a:defRPr>
            </a:lvl2pPr>
            <a:lvl3pPr algn="ctr" rtl="0" eaLnBrk="0" fontAlgn="base" hangingPunct="0">
              <a:lnSpc>
                <a:spcPct val="90000"/>
              </a:lnSpc>
              <a:spcBef>
                <a:spcPct val="0"/>
              </a:spcBef>
              <a:spcAft>
                <a:spcPct val="0"/>
              </a:spcAft>
              <a:defRPr sz="4000" b="1">
                <a:solidFill>
                  <a:schemeClr val="tx2"/>
                </a:solidFill>
                <a:latin typeface="Arial" charset="0"/>
              </a:defRPr>
            </a:lvl3pPr>
            <a:lvl4pPr algn="ctr" rtl="0" eaLnBrk="0" fontAlgn="base" hangingPunct="0">
              <a:lnSpc>
                <a:spcPct val="90000"/>
              </a:lnSpc>
              <a:spcBef>
                <a:spcPct val="0"/>
              </a:spcBef>
              <a:spcAft>
                <a:spcPct val="0"/>
              </a:spcAft>
              <a:defRPr sz="4000" b="1">
                <a:solidFill>
                  <a:schemeClr val="tx2"/>
                </a:solidFill>
                <a:latin typeface="Arial" charset="0"/>
              </a:defRPr>
            </a:lvl4pPr>
            <a:lvl5pPr algn="ctr" rtl="0" eaLnBrk="0" fontAlgn="base" hangingPunct="0">
              <a:lnSpc>
                <a:spcPct val="90000"/>
              </a:lnSpc>
              <a:spcBef>
                <a:spcPct val="0"/>
              </a:spcBef>
              <a:spcAft>
                <a:spcPct val="0"/>
              </a:spcAft>
              <a:defRPr sz="4000" b="1">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nSpc>
                <a:spcPct val="85000"/>
              </a:lnSpc>
              <a:defRPr/>
            </a:pPr>
            <a:r>
              <a:rPr lang="en-US" sz="3200" kern="0" dirty="0" smtClean="0">
                <a:solidFill>
                  <a:srgbClr val="F09828"/>
                </a:solidFill>
              </a:rPr>
              <a:t>Ongoing Trials of </a:t>
            </a:r>
            <a:r>
              <a:rPr lang="en-US" sz="3200" kern="0" dirty="0" err="1" smtClean="0">
                <a:solidFill>
                  <a:srgbClr val="F09828"/>
                </a:solidFill>
              </a:rPr>
              <a:t>Trastuzumab</a:t>
            </a:r>
            <a:r>
              <a:rPr lang="en-US" sz="3200" kern="0" dirty="0" smtClean="0">
                <a:solidFill>
                  <a:srgbClr val="F09828"/>
                </a:solidFill>
              </a:rPr>
              <a:t> Biosimilars</a:t>
            </a:r>
          </a:p>
        </p:txBody>
      </p:sp>
      <p:sp>
        <p:nvSpPr>
          <p:cNvPr id="7" name="TextBox 5"/>
          <p:cNvSpPr txBox="1">
            <a:spLocks noChangeArrowheads="1"/>
          </p:cNvSpPr>
          <p:nvPr/>
        </p:nvSpPr>
        <p:spPr bwMode="auto">
          <a:xfrm>
            <a:off x="370050" y="6542901"/>
            <a:ext cx="83421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Imago" pitchFamily="2" charset="0"/>
                <a:cs typeface="Arial" pitchFamily="34" charset="0"/>
              </a:defRPr>
            </a:lvl1pPr>
            <a:lvl2pPr marL="742950" indent="-285750" eaLnBrk="0" hangingPunct="0">
              <a:defRPr>
                <a:solidFill>
                  <a:schemeClr val="tx1"/>
                </a:solidFill>
                <a:latin typeface="Imago" pitchFamily="2" charset="0"/>
                <a:cs typeface="Arial" pitchFamily="34" charset="0"/>
              </a:defRPr>
            </a:lvl2pPr>
            <a:lvl3pPr marL="1143000" indent="-228600" eaLnBrk="0" hangingPunct="0">
              <a:defRPr>
                <a:solidFill>
                  <a:schemeClr val="tx1"/>
                </a:solidFill>
                <a:latin typeface="Imago" pitchFamily="2" charset="0"/>
                <a:cs typeface="Arial" pitchFamily="34" charset="0"/>
              </a:defRPr>
            </a:lvl3pPr>
            <a:lvl4pPr marL="1600200" indent="-228600" eaLnBrk="0" hangingPunct="0">
              <a:defRPr>
                <a:solidFill>
                  <a:schemeClr val="tx1"/>
                </a:solidFill>
                <a:latin typeface="Imago" pitchFamily="2" charset="0"/>
                <a:cs typeface="Arial" pitchFamily="34" charset="0"/>
              </a:defRPr>
            </a:lvl4pPr>
            <a:lvl5pPr marL="2057400" indent="-228600" eaLnBrk="0" hangingPunct="0">
              <a:defRPr>
                <a:solidFill>
                  <a:schemeClr val="tx1"/>
                </a:solidFill>
                <a:latin typeface="Imago" pitchFamily="2" charset="0"/>
                <a:cs typeface="Arial" pitchFamily="34" charset="0"/>
              </a:defRPr>
            </a:lvl5pPr>
            <a:lvl6pPr marL="2514600" indent="-228600" eaLnBrk="0" fontAlgn="base" hangingPunct="0">
              <a:spcBef>
                <a:spcPct val="0"/>
              </a:spcBef>
              <a:spcAft>
                <a:spcPct val="0"/>
              </a:spcAft>
              <a:defRPr>
                <a:solidFill>
                  <a:schemeClr val="tx1"/>
                </a:solidFill>
                <a:latin typeface="Imago" pitchFamily="2" charset="0"/>
                <a:cs typeface="Arial" pitchFamily="34" charset="0"/>
              </a:defRPr>
            </a:lvl6pPr>
            <a:lvl7pPr marL="2971800" indent="-228600" eaLnBrk="0" fontAlgn="base" hangingPunct="0">
              <a:spcBef>
                <a:spcPct val="0"/>
              </a:spcBef>
              <a:spcAft>
                <a:spcPct val="0"/>
              </a:spcAft>
              <a:defRPr>
                <a:solidFill>
                  <a:schemeClr val="tx1"/>
                </a:solidFill>
                <a:latin typeface="Imago" pitchFamily="2" charset="0"/>
                <a:cs typeface="Arial" pitchFamily="34" charset="0"/>
              </a:defRPr>
            </a:lvl7pPr>
            <a:lvl8pPr marL="3429000" indent="-228600" eaLnBrk="0" fontAlgn="base" hangingPunct="0">
              <a:spcBef>
                <a:spcPct val="0"/>
              </a:spcBef>
              <a:spcAft>
                <a:spcPct val="0"/>
              </a:spcAft>
              <a:defRPr>
                <a:solidFill>
                  <a:schemeClr val="tx1"/>
                </a:solidFill>
                <a:latin typeface="Imago" pitchFamily="2" charset="0"/>
                <a:cs typeface="Arial" pitchFamily="34" charset="0"/>
              </a:defRPr>
            </a:lvl8pPr>
            <a:lvl9pPr marL="3886200" indent="-228600" eaLnBrk="0" fontAlgn="base" hangingPunct="0">
              <a:spcBef>
                <a:spcPct val="0"/>
              </a:spcBef>
              <a:spcAft>
                <a:spcPct val="0"/>
              </a:spcAft>
              <a:defRPr>
                <a:solidFill>
                  <a:schemeClr val="tx1"/>
                </a:solidFill>
                <a:latin typeface="Imago" pitchFamily="2" charset="0"/>
                <a:cs typeface="Arial" pitchFamily="34" charset="0"/>
              </a:defRPr>
            </a:lvl9pPr>
          </a:lstStyle>
          <a:p>
            <a:pPr fontAlgn="auto">
              <a:spcBef>
                <a:spcPts val="0"/>
              </a:spcBef>
              <a:spcAft>
                <a:spcPts val="0"/>
              </a:spcAft>
            </a:pPr>
            <a:r>
              <a:rPr lang="de-DE" sz="1200" b="1" dirty="0" smtClean="0">
                <a:solidFill>
                  <a:srgbClr val="FFFFFF"/>
                </a:solidFill>
                <a:latin typeface="+mj-lt"/>
                <a:ea typeface="ヒラギノ角ゴ Pro W3"/>
                <a:cs typeface="Calibri"/>
              </a:rPr>
              <a:t>Thill M, Expert </a:t>
            </a:r>
            <a:r>
              <a:rPr lang="de-DE" sz="1200" b="1" dirty="0" err="1" smtClean="0">
                <a:solidFill>
                  <a:srgbClr val="FFFFFF"/>
                </a:solidFill>
                <a:latin typeface="+mj-lt"/>
                <a:ea typeface="ヒラギノ角ゴ Pro W3"/>
                <a:cs typeface="Calibri"/>
              </a:rPr>
              <a:t>Rev</a:t>
            </a:r>
            <a:r>
              <a:rPr lang="de-DE" sz="1200" b="1" dirty="0" smtClean="0">
                <a:solidFill>
                  <a:srgbClr val="FFFFFF"/>
                </a:solidFill>
                <a:latin typeface="+mj-lt"/>
                <a:ea typeface="ヒラギノ角ゴ Pro W3"/>
                <a:cs typeface="Calibri"/>
              </a:rPr>
              <a:t> </a:t>
            </a:r>
            <a:r>
              <a:rPr lang="de-DE" sz="1200" b="1" dirty="0" err="1" smtClean="0">
                <a:solidFill>
                  <a:srgbClr val="FFFFFF"/>
                </a:solidFill>
                <a:latin typeface="+mj-lt"/>
                <a:ea typeface="ヒラギノ角ゴ Pro W3"/>
                <a:cs typeface="Calibri"/>
              </a:rPr>
              <a:t>Anticancer</a:t>
            </a:r>
            <a:r>
              <a:rPr lang="de-DE" sz="1200" b="1" dirty="0" smtClean="0">
                <a:solidFill>
                  <a:srgbClr val="FFFFFF"/>
                </a:solidFill>
                <a:latin typeface="+mj-lt"/>
                <a:ea typeface="ヒラギノ角ゴ Pro W3"/>
                <a:cs typeface="Calibri"/>
              </a:rPr>
              <a:t> </a:t>
            </a:r>
            <a:r>
              <a:rPr lang="de-DE" sz="1200" b="1" dirty="0" err="1" smtClean="0">
                <a:solidFill>
                  <a:srgbClr val="FFFFFF"/>
                </a:solidFill>
                <a:latin typeface="+mj-lt"/>
                <a:ea typeface="ヒラギノ角ゴ Pro W3"/>
                <a:cs typeface="Calibri"/>
              </a:rPr>
              <a:t>Therapy</a:t>
            </a:r>
            <a:r>
              <a:rPr lang="de-DE" sz="1200" b="1" dirty="0" smtClean="0">
                <a:solidFill>
                  <a:srgbClr val="FFFFFF"/>
                </a:solidFill>
                <a:latin typeface="+mj-lt"/>
                <a:ea typeface="ヒラギノ角ゴ Pro W3"/>
                <a:cs typeface="Calibri"/>
              </a:rPr>
              <a:t>, </a:t>
            </a:r>
            <a:r>
              <a:rPr lang="de-DE" sz="1200" b="1" dirty="0" err="1" smtClean="0">
                <a:solidFill>
                  <a:srgbClr val="FFFFFF"/>
                </a:solidFill>
                <a:latin typeface="+mj-lt"/>
                <a:ea typeface="ヒラギノ角ゴ Pro W3"/>
                <a:cs typeface="Calibri"/>
              </a:rPr>
              <a:t>submitted</a:t>
            </a:r>
            <a:endParaRPr lang="de-DE" sz="1200" b="1" dirty="0">
              <a:solidFill>
                <a:srgbClr val="FFFFFF"/>
              </a:solidFill>
              <a:latin typeface="+mj-lt"/>
              <a:ea typeface="ヒラギノ角ゴ Pro W3"/>
              <a:cs typeface="Calibri"/>
            </a:endParaRPr>
          </a:p>
        </p:txBody>
      </p:sp>
      <p:graphicFrame>
        <p:nvGraphicFramePr>
          <p:cNvPr id="2" name="Table 1"/>
          <p:cNvGraphicFramePr>
            <a:graphicFrameLocks noGrp="1"/>
          </p:cNvGraphicFramePr>
          <p:nvPr>
            <p:extLst>
              <p:ext uri="{D42A27DB-BD31-4B8C-83A1-F6EECF244321}">
                <p14:modId xmlns:p14="http://schemas.microsoft.com/office/powerpoint/2010/main" val="4053632856"/>
              </p:ext>
            </p:extLst>
          </p:nvPr>
        </p:nvGraphicFramePr>
        <p:xfrm>
          <a:off x="228600" y="1250410"/>
          <a:ext cx="8686800" cy="5292490"/>
        </p:xfrm>
        <a:graphic>
          <a:graphicData uri="http://schemas.openxmlformats.org/drawingml/2006/table">
            <a:tbl>
              <a:tblPr firstRow="1" bandRow="1">
                <a:tableStyleId>{5C22544A-7EE6-4342-B048-85BDC9FD1C3A}</a:tableStyleId>
              </a:tblPr>
              <a:tblGrid>
                <a:gridCol w="2057400"/>
                <a:gridCol w="1828800"/>
                <a:gridCol w="4800600"/>
              </a:tblGrid>
              <a:tr h="349596">
                <a:tc>
                  <a:txBody>
                    <a:bodyPr/>
                    <a:lstStyle/>
                    <a:p>
                      <a:pPr>
                        <a:lnSpc>
                          <a:spcPct val="95000"/>
                        </a:lnSpc>
                      </a:pPr>
                      <a:r>
                        <a:rPr lang="en-US" sz="1600" dirty="0" smtClean="0">
                          <a:solidFill>
                            <a:schemeClr val="bg2"/>
                          </a:solidFill>
                        </a:rPr>
                        <a:t>Company</a:t>
                      </a:r>
                      <a:endParaRPr lang="en-US" sz="1600" dirty="0">
                        <a:solidFill>
                          <a:schemeClr val="bg2"/>
                        </a:solidFill>
                      </a:endParaRPr>
                    </a:p>
                  </a:txBody>
                  <a:tcPr>
                    <a:lnL w="12700" cmpd="sng">
                      <a:noFill/>
                    </a:lnL>
                    <a:lnR w="12700" cmpd="sng">
                      <a:noFill/>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99CCFF"/>
                    </a:solidFill>
                  </a:tcPr>
                </a:tc>
                <a:tc>
                  <a:txBody>
                    <a:bodyPr/>
                    <a:lstStyle/>
                    <a:p>
                      <a:pPr algn="ctr">
                        <a:lnSpc>
                          <a:spcPct val="95000"/>
                        </a:lnSpc>
                      </a:pPr>
                      <a:r>
                        <a:rPr lang="en-US" sz="1600" dirty="0" smtClean="0">
                          <a:solidFill>
                            <a:schemeClr val="bg2"/>
                          </a:solidFill>
                        </a:rPr>
                        <a:t>Biosimilar Name</a:t>
                      </a:r>
                      <a:endParaRPr lang="en-US" sz="1600" dirty="0">
                        <a:solidFill>
                          <a:schemeClr val="bg2"/>
                        </a:solidFill>
                      </a:endParaRPr>
                    </a:p>
                  </a:txBody>
                  <a:tcPr>
                    <a:lnL w="12700" cmpd="sng">
                      <a:noFill/>
                    </a:lnL>
                    <a:lnR w="12700" cmpd="sng">
                      <a:noFill/>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99CCFF"/>
                    </a:solidFill>
                  </a:tcPr>
                </a:tc>
                <a:tc>
                  <a:txBody>
                    <a:bodyPr/>
                    <a:lstStyle/>
                    <a:p>
                      <a:pPr algn="ctr">
                        <a:lnSpc>
                          <a:spcPct val="95000"/>
                        </a:lnSpc>
                      </a:pPr>
                      <a:r>
                        <a:rPr lang="en-US" sz="1600" dirty="0" smtClean="0">
                          <a:solidFill>
                            <a:schemeClr val="bg2"/>
                          </a:solidFill>
                        </a:rPr>
                        <a:t>Status</a:t>
                      </a:r>
                      <a:endParaRPr lang="en-US" sz="1600" dirty="0">
                        <a:solidFill>
                          <a:schemeClr val="bg2"/>
                        </a:solidFill>
                      </a:endParaRPr>
                    </a:p>
                  </a:txBody>
                  <a:tcPr>
                    <a:lnL w="12700" cmpd="sng">
                      <a:noFill/>
                    </a:lnL>
                    <a:lnR w="12700" cmpd="sng">
                      <a:noFill/>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99CCFF"/>
                    </a:solidFill>
                  </a:tcPr>
                </a:tc>
              </a:tr>
              <a:tr h="462369">
                <a:tc>
                  <a:txBody>
                    <a:bodyPr/>
                    <a:lstStyle/>
                    <a:p>
                      <a:pPr>
                        <a:lnSpc>
                          <a:spcPct val="95000"/>
                        </a:lnSpc>
                      </a:pPr>
                      <a:r>
                        <a:rPr lang="en-US" sz="1300" b="1" dirty="0" err="1" smtClean="0">
                          <a:solidFill>
                            <a:schemeClr val="tx1"/>
                          </a:solidFill>
                        </a:rPr>
                        <a:t>Celltrion</a:t>
                      </a:r>
                      <a:endParaRPr lang="en-US" sz="1300" b="1" dirty="0">
                        <a:solidFill>
                          <a:schemeClr val="tx1"/>
                        </a:solidFill>
                      </a:endParaRPr>
                    </a:p>
                  </a:txBody>
                  <a:tcPr marL="27432" marR="27432" marT="27432" marB="27432">
                    <a:lnL w="12700" cmpd="sng">
                      <a:noFill/>
                    </a:lnL>
                    <a:lnR w="12700" cmpd="sng">
                      <a:noFill/>
                    </a:lnR>
                    <a:lnT w="38100" cmpd="sng">
                      <a:noFill/>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5000"/>
                        </a:lnSpc>
                      </a:pPr>
                      <a:r>
                        <a:rPr lang="en-US" sz="1300" b="1" dirty="0" smtClean="0">
                          <a:solidFill>
                            <a:schemeClr val="tx1"/>
                          </a:solidFill>
                        </a:rPr>
                        <a:t>CT-P6</a:t>
                      </a:r>
                      <a:endParaRPr lang="en-US" sz="1300" b="1" dirty="0">
                        <a:solidFill>
                          <a:schemeClr val="tx1"/>
                        </a:solidFill>
                      </a:endParaRPr>
                    </a:p>
                  </a:txBody>
                  <a:tcPr marL="27432" marR="27432" marT="27432" marB="27432">
                    <a:lnL w="12700" cmpd="sng">
                      <a:noFill/>
                    </a:lnL>
                    <a:lnR w="12700" cmpd="sng">
                      <a:noFill/>
                    </a:lnR>
                    <a:lnT w="38100" cmpd="sng">
                      <a:noFill/>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5000"/>
                        </a:lnSpc>
                      </a:pPr>
                      <a:r>
                        <a:rPr lang="en-US" sz="1300" b="1" dirty="0" smtClean="0">
                          <a:solidFill>
                            <a:schemeClr val="tx1"/>
                          </a:solidFill>
                        </a:rPr>
                        <a:t>Global phase III trial completed (IM  ASCO 2013 #629),</a:t>
                      </a:r>
                      <a:r>
                        <a:rPr lang="en-US" sz="1300" b="1" baseline="30000" dirty="0" smtClean="0">
                          <a:solidFill>
                            <a:schemeClr val="tx1"/>
                          </a:solidFill>
                        </a:rPr>
                        <a:t> </a:t>
                      </a:r>
                      <a:r>
                        <a:rPr lang="en-US" sz="1300" b="1" baseline="0" dirty="0" smtClean="0">
                          <a:solidFill>
                            <a:schemeClr val="tx1"/>
                          </a:solidFill>
                        </a:rPr>
                        <a:t>approved in Korea; application pending in other countries</a:t>
                      </a:r>
                      <a:endParaRPr lang="en-US" sz="1300" b="1" dirty="0">
                        <a:solidFill>
                          <a:schemeClr val="tx1"/>
                        </a:solidFill>
                      </a:endParaRPr>
                    </a:p>
                  </a:txBody>
                  <a:tcPr marL="27432" marR="27432" marT="27432" marB="27432">
                    <a:lnL w="12700" cmpd="sng">
                      <a:noFill/>
                    </a:lnL>
                    <a:lnR w="12700" cmpd="sng">
                      <a:noFill/>
                    </a:lnR>
                    <a:lnT w="38100" cmpd="sng">
                      <a:noFill/>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r>
              <a:tr h="462369">
                <a:tc>
                  <a:txBody>
                    <a:bodyPr/>
                    <a:lstStyle/>
                    <a:p>
                      <a:pPr>
                        <a:lnSpc>
                          <a:spcPct val="95000"/>
                        </a:lnSpc>
                      </a:pPr>
                      <a:r>
                        <a:rPr lang="en-US" sz="1300" b="1" dirty="0" err="1" smtClean="0">
                          <a:solidFill>
                            <a:schemeClr val="tx1"/>
                          </a:solidFill>
                        </a:rPr>
                        <a:t>Biocon</a:t>
                      </a:r>
                      <a:endParaRPr lang="en-US" sz="1300" b="1" dirty="0">
                        <a:solidFill>
                          <a:schemeClr val="tx1"/>
                        </a:solidFill>
                      </a:endParaRPr>
                    </a:p>
                  </a:txBody>
                  <a:tcPr marL="27432" marR="27432" marT="27432" marB="27432">
                    <a:lnL w="12700" cmpd="sng">
                      <a:noFill/>
                    </a:lnL>
                    <a:lnR w="12700" cmpd="sng">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5000"/>
                        </a:lnSpc>
                      </a:pPr>
                      <a:r>
                        <a:rPr lang="en-US" sz="1300" b="1" dirty="0" smtClean="0">
                          <a:solidFill>
                            <a:schemeClr val="tx1"/>
                          </a:solidFill>
                        </a:rPr>
                        <a:t>CANM ab</a:t>
                      </a:r>
                      <a:endParaRPr lang="en-US" sz="1300" b="1" dirty="0">
                        <a:solidFill>
                          <a:schemeClr val="tx1"/>
                        </a:solidFill>
                      </a:endParaRPr>
                    </a:p>
                  </a:txBody>
                  <a:tcPr marL="27432" marR="27432" marT="27432" marB="27432">
                    <a:lnL w="12700" cmpd="sng">
                      <a:noFill/>
                    </a:lnL>
                    <a:lnR w="12700" cmpd="sng">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5000"/>
                        </a:lnSpc>
                      </a:pPr>
                      <a:r>
                        <a:rPr lang="en-US" sz="1300" b="1" dirty="0" smtClean="0">
                          <a:solidFill>
                            <a:schemeClr val="tx1"/>
                          </a:solidFill>
                        </a:rPr>
                        <a:t>Phase III trial completed in India</a:t>
                      </a:r>
                      <a:r>
                        <a:rPr lang="en-US" sz="1300" b="1" baseline="0" dirty="0" smtClean="0">
                          <a:solidFill>
                            <a:schemeClr val="tx1"/>
                          </a:solidFill>
                        </a:rPr>
                        <a:t>, but results pending, approval in India blocked by court injunction</a:t>
                      </a:r>
                      <a:endParaRPr lang="en-US" sz="1300" b="1" dirty="0">
                        <a:solidFill>
                          <a:schemeClr val="tx1"/>
                        </a:solidFill>
                      </a:endParaRPr>
                    </a:p>
                  </a:txBody>
                  <a:tcPr marL="27432" marR="27432" marT="27432" marB="27432">
                    <a:lnL w="12700" cmpd="sng">
                      <a:noFill/>
                    </a:lnL>
                    <a:lnR w="12700" cmpd="sng">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r>
              <a:tr h="349596">
                <a:tc>
                  <a:txBody>
                    <a:bodyPr/>
                    <a:lstStyle/>
                    <a:p>
                      <a:pPr>
                        <a:lnSpc>
                          <a:spcPct val="95000"/>
                        </a:lnSpc>
                      </a:pPr>
                      <a:r>
                        <a:rPr lang="en-US" sz="1300" b="1" dirty="0" smtClean="0">
                          <a:solidFill>
                            <a:schemeClr val="tx1"/>
                          </a:solidFill>
                        </a:rPr>
                        <a:t>BIOCAD</a:t>
                      </a:r>
                      <a:endParaRPr lang="en-US" sz="1300" b="1" dirty="0">
                        <a:solidFill>
                          <a:schemeClr val="tx1"/>
                        </a:solidFill>
                      </a:endParaRPr>
                    </a:p>
                  </a:txBody>
                  <a:tcPr marL="27432" marR="27432" marT="27432" marB="27432">
                    <a:lnL w="12700" cmpd="sng">
                      <a:noFill/>
                    </a:lnL>
                    <a:lnR w="12700" cmpd="sng">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5000"/>
                        </a:lnSpc>
                      </a:pPr>
                      <a:r>
                        <a:rPr lang="en-US" sz="1300" b="1" dirty="0" smtClean="0">
                          <a:solidFill>
                            <a:schemeClr val="tx1"/>
                          </a:solidFill>
                        </a:rPr>
                        <a:t>BCD-022</a:t>
                      </a:r>
                      <a:endParaRPr lang="en-US" sz="1300" b="1" dirty="0">
                        <a:solidFill>
                          <a:schemeClr val="tx1"/>
                        </a:solidFill>
                      </a:endParaRPr>
                    </a:p>
                  </a:txBody>
                  <a:tcPr marL="27432" marR="27432" marT="27432" marB="27432">
                    <a:lnL w="12700" cmpd="sng">
                      <a:noFill/>
                    </a:lnL>
                    <a:lnR w="12700" cmpd="sng">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5000"/>
                        </a:lnSpc>
                      </a:pPr>
                      <a:r>
                        <a:rPr lang="en-US" sz="1300" b="1" dirty="0" smtClean="0">
                          <a:solidFill>
                            <a:schemeClr val="tx1"/>
                          </a:solidFill>
                        </a:rPr>
                        <a:t>Phase III trial ongoing in Russia,</a:t>
                      </a:r>
                      <a:r>
                        <a:rPr lang="en-US" sz="1300" b="1" baseline="0" dirty="0" smtClean="0">
                          <a:solidFill>
                            <a:schemeClr val="tx1"/>
                          </a:solidFill>
                        </a:rPr>
                        <a:t> India, Ukraine, and Belarus</a:t>
                      </a:r>
                      <a:endParaRPr lang="en-US" sz="1300" b="1" dirty="0">
                        <a:solidFill>
                          <a:schemeClr val="tx1"/>
                        </a:solidFill>
                      </a:endParaRPr>
                    </a:p>
                  </a:txBody>
                  <a:tcPr marL="27432" marR="27432" marT="27432" marB="27432">
                    <a:lnL w="12700" cmpd="sng">
                      <a:noFill/>
                    </a:lnL>
                    <a:lnR w="12700" cmpd="sng">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r>
              <a:tr h="296650">
                <a:tc>
                  <a:txBody>
                    <a:bodyPr/>
                    <a:lstStyle/>
                    <a:p>
                      <a:pPr>
                        <a:lnSpc>
                          <a:spcPct val="95000"/>
                        </a:lnSpc>
                      </a:pPr>
                      <a:r>
                        <a:rPr lang="en-US" sz="1300" b="1" dirty="0" smtClean="0">
                          <a:solidFill>
                            <a:schemeClr val="tx1"/>
                          </a:solidFill>
                        </a:rPr>
                        <a:t>Amgen, </a:t>
                      </a:r>
                      <a:r>
                        <a:rPr lang="en-US" sz="1300" b="1" dirty="0" err="1" smtClean="0">
                          <a:solidFill>
                            <a:schemeClr val="tx1"/>
                          </a:solidFill>
                        </a:rPr>
                        <a:t>Synthon</a:t>
                      </a:r>
                      <a:r>
                        <a:rPr lang="en-US" sz="1300" b="1" dirty="0" smtClean="0">
                          <a:solidFill>
                            <a:schemeClr val="tx1"/>
                          </a:solidFill>
                        </a:rPr>
                        <a:t>, </a:t>
                      </a:r>
                      <a:r>
                        <a:rPr lang="en-US" sz="1300" b="1" dirty="0" err="1" smtClean="0">
                          <a:solidFill>
                            <a:schemeClr val="tx1"/>
                          </a:solidFill>
                        </a:rPr>
                        <a:t>Actavis</a:t>
                      </a:r>
                      <a:endParaRPr lang="en-US" sz="1300" b="1" dirty="0">
                        <a:solidFill>
                          <a:schemeClr val="tx1"/>
                        </a:solidFill>
                      </a:endParaRPr>
                    </a:p>
                  </a:txBody>
                  <a:tcPr marL="27432" marR="27432" marT="27432" marB="27432">
                    <a:lnL w="12700" cmpd="sng">
                      <a:noFill/>
                    </a:lnL>
                    <a:lnR w="12700" cmpd="sng">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5000"/>
                        </a:lnSpc>
                      </a:pPr>
                      <a:r>
                        <a:rPr lang="en-US" sz="1300" b="1" dirty="0" smtClean="0">
                          <a:solidFill>
                            <a:schemeClr val="tx1"/>
                          </a:solidFill>
                        </a:rPr>
                        <a:t>ABP 980</a:t>
                      </a:r>
                      <a:endParaRPr lang="en-US" sz="1300" b="1" dirty="0">
                        <a:solidFill>
                          <a:schemeClr val="tx1"/>
                        </a:solidFill>
                      </a:endParaRPr>
                    </a:p>
                  </a:txBody>
                  <a:tcPr marL="27432" marR="27432" marT="27432" marB="27432">
                    <a:lnL w="12700" cmpd="sng">
                      <a:noFill/>
                    </a:lnL>
                    <a:lnR w="12700" cmpd="sng">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5000"/>
                        </a:lnSpc>
                      </a:pPr>
                      <a:r>
                        <a:rPr lang="en-US" sz="1300" b="1" dirty="0" smtClean="0">
                          <a:solidFill>
                            <a:schemeClr val="tx1"/>
                          </a:solidFill>
                        </a:rPr>
                        <a:t>Phase I trial complete in Europe and phase III trial recruiting</a:t>
                      </a:r>
                      <a:endParaRPr lang="en-US" sz="1300" b="1" dirty="0">
                        <a:solidFill>
                          <a:schemeClr val="tx1"/>
                        </a:solidFill>
                      </a:endParaRPr>
                    </a:p>
                  </a:txBody>
                  <a:tcPr marL="27432" marR="27432" marT="27432" marB="27432">
                    <a:lnL w="12700" cmpd="sng">
                      <a:noFill/>
                    </a:lnL>
                    <a:lnR w="12700" cmpd="sng">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r>
              <a:tr h="349596">
                <a:tc>
                  <a:txBody>
                    <a:bodyPr/>
                    <a:lstStyle/>
                    <a:p>
                      <a:pPr>
                        <a:lnSpc>
                          <a:spcPct val="95000"/>
                        </a:lnSpc>
                      </a:pPr>
                      <a:r>
                        <a:rPr lang="en-US" sz="1300" b="1" dirty="0" err="1" smtClean="0">
                          <a:solidFill>
                            <a:schemeClr val="tx1"/>
                          </a:solidFill>
                        </a:rPr>
                        <a:t>BioCND</a:t>
                      </a:r>
                      <a:r>
                        <a:rPr lang="en-US" sz="1300" b="1" dirty="0" smtClean="0">
                          <a:solidFill>
                            <a:schemeClr val="tx1"/>
                          </a:solidFill>
                        </a:rPr>
                        <a:t> and </a:t>
                      </a:r>
                      <a:r>
                        <a:rPr lang="en-US" sz="1300" b="1" dirty="0" err="1" smtClean="0">
                          <a:solidFill>
                            <a:schemeClr val="tx1"/>
                          </a:solidFill>
                        </a:rPr>
                        <a:t>Genor</a:t>
                      </a:r>
                      <a:endParaRPr lang="en-US" sz="1300" b="1" dirty="0">
                        <a:solidFill>
                          <a:schemeClr val="tx1"/>
                        </a:solidFill>
                      </a:endParaRPr>
                    </a:p>
                  </a:txBody>
                  <a:tcPr marL="27432" marR="27432" marT="27432" marB="27432">
                    <a:lnL w="12700" cmpd="sng">
                      <a:noFill/>
                    </a:lnL>
                    <a:lnR w="12700" cmpd="sng">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5000"/>
                        </a:lnSpc>
                      </a:pPr>
                      <a:r>
                        <a:rPr lang="en-US" sz="1300" b="1" dirty="0" smtClean="0">
                          <a:solidFill>
                            <a:schemeClr val="tx1"/>
                          </a:solidFill>
                        </a:rPr>
                        <a:t>GB221</a:t>
                      </a:r>
                      <a:endParaRPr lang="en-US" sz="1300" b="1" dirty="0">
                        <a:solidFill>
                          <a:schemeClr val="tx1"/>
                        </a:solidFill>
                      </a:endParaRPr>
                    </a:p>
                  </a:txBody>
                  <a:tcPr marL="27432" marR="27432" marT="27432" marB="27432">
                    <a:lnL w="12700" cmpd="sng">
                      <a:noFill/>
                    </a:lnL>
                    <a:lnR w="12700" cmpd="sng">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5000"/>
                        </a:lnSpc>
                      </a:pPr>
                      <a:r>
                        <a:rPr lang="en-US" sz="1300" b="1" dirty="0" smtClean="0">
                          <a:solidFill>
                            <a:schemeClr val="tx1"/>
                          </a:solidFill>
                        </a:rPr>
                        <a:t>Phase I trial completed in Australia</a:t>
                      </a:r>
                      <a:endParaRPr lang="en-US" sz="1300" b="1" dirty="0">
                        <a:solidFill>
                          <a:schemeClr val="tx1"/>
                        </a:solidFill>
                      </a:endParaRPr>
                    </a:p>
                  </a:txBody>
                  <a:tcPr marL="27432" marR="27432" marT="27432" marB="27432">
                    <a:lnL w="12700" cmpd="sng">
                      <a:noFill/>
                    </a:lnL>
                    <a:lnR w="12700" cmpd="sng">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r>
              <a:tr h="349596">
                <a:tc>
                  <a:txBody>
                    <a:bodyPr/>
                    <a:lstStyle/>
                    <a:p>
                      <a:pPr>
                        <a:lnSpc>
                          <a:spcPct val="95000"/>
                        </a:lnSpc>
                      </a:pPr>
                      <a:r>
                        <a:rPr lang="en-US" sz="1300" b="1" dirty="0" smtClean="0">
                          <a:solidFill>
                            <a:schemeClr val="tx1"/>
                          </a:solidFill>
                        </a:rPr>
                        <a:t>Pfizer</a:t>
                      </a:r>
                      <a:endParaRPr lang="en-US" sz="1300" b="1" dirty="0">
                        <a:solidFill>
                          <a:schemeClr val="tx1"/>
                        </a:solidFill>
                      </a:endParaRPr>
                    </a:p>
                  </a:txBody>
                  <a:tcPr marL="27432" marR="27432" marT="27432" marB="27432">
                    <a:lnL w="12700" cmpd="sng">
                      <a:noFill/>
                    </a:lnL>
                    <a:lnR w="12700" cmpd="sng">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5000"/>
                        </a:lnSpc>
                      </a:pPr>
                      <a:r>
                        <a:rPr lang="en-US" sz="1300" b="1" dirty="0" smtClean="0">
                          <a:solidFill>
                            <a:schemeClr val="tx1"/>
                          </a:solidFill>
                        </a:rPr>
                        <a:t>PF-05280014</a:t>
                      </a:r>
                      <a:endParaRPr lang="en-US" sz="1300" b="1" dirty="0">
                        <a:solidFill>
                          <a:schemeClr val="tx1"/>
                        </a:solidFill>
                      </a:endParaRPr>
                    </a:p>
                  </a:txBody>
                  <a:tcPr marL="27432" marR="27432" marT="27432" marB="27432">
                    <a:lnL w="12700" cmpd="sng">
                      <a:noFill/>
                    </a:lnL>
                    <a:lnR w="12700" cmpd="sng">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5000"/>
                        </a:lnSpc>
                      </a:pPr>
                      <a:r>
                        <a:rPr lang="en-US" sz="1300" b="1" dirty="0" smtClean="0">
                          <a:solidFill>
                            <a:schemeClr val="tx1"/>
                          </a:solidFill>
                        </a:rPr>
                        <a:t>Phase I REFLECTIONS</a:t>
                      </a:r>
                      <a:r>
                        <a:rPr lang="en-US" sz="1300" b="1" baseline="0" dirty="0" smtClean="0">
                          <a:solidFill>
                            <a:schemeClr val="tx1"/>
                          </a:solidFill>
                        </a:rPr>
                        <a:t> B327-02 trial recruiting</a:t>
                      </a:r>
                      <a:endParaRPr lang="en-US" sz="1300" b="1" dirty="0">
                        <a:solidFill>
                          <a:schemeClr val="tx1"/>
                        </a:solidFill>
                      </a:endParaRPr>
                    </a:p>
                  </a:txBody>
                  <a:tcPr marL="27432" marR="27432" marT="27432" marB="27432">
                    <a:lnL w="12700" cmpd="sng">
                      <a:noFill/>
                    </a:lnL>
                    <a:lnR w="12700" cmpd="sng">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r>
              <a:tr h="349596">
                <a:tc>
                  <a:txBody>
                    <a:bodyPr/>
                    <a:lstStyle/>
                    <a:p>
                      <a:pPr>
                        <a:lnSpc>
                          <a:spcPct val="95000"/>
                        </a:lnSpc>
                      </a:pPr>
                      <a:r>
                        <a:rPr lang="en-US" sz="1300" b="1" dirty="0" err="1" smtClean="0">
                          <a:solidFill>
                            <a:schemeClr val="tx1"/>
                          </a:solidFill>
                        </a:rPr>
                        <a:t>Hospira</a:t>
                      </a:r>
                      <a:endParaRPr lang="en-US" sz="1300" b="1" dirty="0">
                        <a:solidFill>
                          <a:schemeClr val="tx1"/>
                        </a:solidFill>
                      </a:endParaRPr>
                    </a:p>
                  </a:txBody>
                  <a:tcPr marL="27432" marR="27432" marT="27432" marB="27432">
                    <a:lnL w="12700" cmpd="sng">
                      <a:noFill/>
                    </a:lnL>
                    <a:lnR w="12700" cmpd="sng">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5000"/>
                        </a:lnSpc>
                      </a:pPr>
                      <a:r>
                        <a:rPr lang="en-US" sz="1300" b="1" dirty="0" smtClean="0">
                          <a:solidFill>
                            <a:schemeClr val="tx1"/>
                          </a:solidFill>
                        </a:rPr>
                        <a:t>NR</a:t>
                      </a:r>
                      <a:endParaRPr lang="en-US" sz="1300" b="1" dirty="0">
                        <a:solidFill>
                          <a:schemeClr val="tx1"/>
                        </a:solidFill>
                      </a:endParaRPr>
                    </a:p>
                  </a:txBody>
                  <a:tcPr marL="27432" marR="27432" marT="27432" marB="27432">
                    <a:lnL w="12700" cmpd="sng">
                      <a:noFill/>
                    </a:lnL>
                    <a:lnR w="12700" cmpd="sng">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5000"/>
                        </a:lnSpc>
                      </a:pPr>
                      <a:r>
                        <a:rPr lang="en-US" sz="1300" b="1" dirty="0" smtClean="0">
                          <a:solidFill>
                            <a:schemeClr val="tx1"/>
                          </a:solidFill>
                        </a:rPr>
                        <a:t>Clinical studies ongoing</a:t>
                      </a:r>
                      <a:endParaRPr lang="en-US" sz="1300" b="1" dirty="0">
                        <a:solidFill>
                          <a:schemeClr val="tx1"/>
                        </a:solidFill>
                      </a:endParaRPr>
                    </a:p>
                  </a:txBody>
                  <a:tcPr marL="27432" marR="27432" marT="27432" marB="27432">
                    <a:lnL w="12700" cmpd="sng">
                      <a:noFill/>
                    </a:lnL>
                    <a:lnR w="12700" cmpd="sng">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r>
              <a:tr h="349596">
                <a:tc>
                  <a:txBody>
                    <a:bodyPr/>
                    <a:lstStyle/>
                    <a:p>
                      <a:pPr>
                        <a:lnSpc>
                          <a:spcPct val="95000"/>
                        </a:lnSpc>
                      </a:pPr>
                      <a:r>
                        <a:rPr lang="en-US" sz="1300" b="1" dirty="0" err="1" smtClean="0">
                          <a:solidFill>
                            <a:schemeClr val="tx1"/>
                          </a:solidFill>
                        </a:rPr>
                        <a:t>Dr</a:t>
                      </a:r>
                      <a:r>
                        <a:rPr lang="en-US" sz="1300" b="1" dirty="0" smtClean="0">
                          <a:solidFill>
                            <a:schemeClr val="tx1"/>
                          </a:solidFill>
                        </a:rPr>
                        <a:t> Reddy’s Laboratories</a:t>
                      </a:r>
                      <a:endParaRPr lang="en-US" sz="1300" b="1" dirty="0">
                        <a:solidFill>
                          <a:schemeClr val="tx1"/>
                        </a:solidFill>
                      </a:endParaRPr>
                    </a:p>
                  </a:txBody>
                  <a:tcPr marL="27432" marR="27432" marT="27432" marB="27432">
                    <a:lnL w="12700" cmpd="sng">
                      <a:noFill/>
                    </a:lnL>
                    <a:lnR w="12700" cmpd="sng">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5000"/>
                        </a:lnSpc>
                      </a:pPr>
                      <a:r>
                        <a:rPr lang="en-US" sz="1300" b="1" dirty="0" smtClean="0">
                          <a:solidFill>
                            <a:schemeClr val="tx1"/>
                          </a:solidFill>
                        </a:rPr>
                        <a:t>NR</a:t>
                      </a:r>
                      <a:endParaRPr lang="en-US" sz="1300" b="1" dirty="0">
                        <a:solidFill>
                          <a:schemeClr val="tx1"/>
                        </a:solidFill>
                      </a:endParaRPr>
                    </a:p>
                  </a:txBody>
                  <a:tcPr marL="27432" marR="27432" marT="27432" marB="27432">
                    <a:lnL w="12700" cmpd="sng">
                      <a:noFill/>
                    </a:lnL>
                    <a:lnR w="12700" cmpd="sng">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5000"/>
                        </a:lnSpc>
                      </a:pPr>
                      <a:r>
                        <a:rPr lang="en-US" sz="1300" b="1" dirty="0" smtClean="0">
                          <a:solidFill>
                            <a:schemeClr val="tx1"/>
                          </a:solidFill>
                        </a:rPr>
                        <a:t>Clinical studies pending</a:t>
                      </a:r>
                      <a:endParaRPr lang="en-US" sz="1300" b="1" dirty="0">
                        <a:solidFill>
                          <a:schemeClr val="tx1"/>
                        </a:solidFill>
                      </a:endParaRPr>
                    </a:p>
                  </a:txBody>
                  <a:tcPr marL="27432" marR="27432" marT="27432" marB="27432">
                    <a:lnL w="12700" cmpd="sng">
                      <a:noFill/>
                    </a:lnL>
                    <a:lnR w="12700" cmpd="sng">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r>
              <a:tr h="349596">
                <a:tc>
                  <a:txBody>
                    <a:bodyPr/>
                    <a:lstStyle/>
                    <a:p>
                      <a:pPr>
                        <a:lnSpc>
                          <a:spcPct val="95000"/>
                        </a:lnSpc>
                      </a:pPr>
                      <a:r>
                        <a:rPr lang="en-US" sz="1300" b="1" dirty="0" err="1" smtClean="0">
                          <a:solidFill>
                            <a:schemeClr val="tx1"/>
                          </a:solidFill>
                        </a:rPr>
                        <a:t>Intas</a:t>
                      </a:r>
                      <a:endParaRPr lang="en-US" sz="1300" b="1" dirty="0">
                        <a:solidFill>
                          <a:schemeClr val="tx1"/>
                        </a:solidFill>
                      </a:endParaRPr>
                    </a:p>
                  </a:txBody>
                  <a:tcPr marL="27432" marR="27432" marT="27432" marB="27432">
                    <a:lnL w="12700" cmpd="sng">
                      <a:noFill/>
                    </a:lnL>
                    <a:lnR w="12700" cmpd="sng">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5000"/>
                        </a:lnSpc>
                      </a:pPr>
                      <a:r>
                        <a:rPr lang="en-US" sz="1300" b="1" dirty="0" smtClean="0">
                          <a:solidFill>
                            <a:schemeClr val="tx1"/>
                          </a:solidFill>
                        </a:rPr>
                        <a:t>NR</a:t>
                      </a:r>
                      <a:endParaRPr lang="en-US" sz="1300" b="1" dirty="0">
                        <a:solidFill>
                          <a:schemeClr val="tx1"/>
                        </a:solidFill>
                      </a:endParaRPr>
                    </a:p>
                  </a:txBody>
                  <a:tcPr marL="27432" marR="27432" marT="27432" marB="27432">
                    <a:lnL w="12700" cmpd="sng">
                      <a:noFill/>
                    </a:lnL>
                    <a:lnR w="12700" cmpd="sng">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5000"/>
                        </a:lnSpc>
                      </a:pPr>
                      <a:r>
                        <a:rPr lang="en-US" sz="1300" b="1" dirty="0" smtClean="0">
                          <a:solidFill>
                            <a:schemeClr val="tx1"/>
                          </a:solidFill>
                        </a:rPr>
                        <a:t>Clinical studies pending</a:t>
                      </a:r>
                      <a:endParaRPr lang="en-US" sz="1300" b="1" dirty="0">
                        <a:solidFill>
                          <a:schemeClr val="tx1"/>
                        </a:solidFill>
                      </a:endParaRPr>
                    </a:p>
                  </a:txBody>
                  <a:tcPr marL="27432" marR="27432" marT="27432" marB="27432">
                    <a:lnL w="12700" cmpd="sng">
                      <a:noFill/>
                    </a:lnL>
                    <a:lnR w="12700" cmpd="sng">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r>
              <a:tr h="349596">
                <a:tc>
                  <a:txBody>
                    <a:bodyPr/>
                    <a:lstStyle/>
                    <a:p>
                      <a:pPr>
                        <a:lnSpc>
                          <a:spcPct val="95000"/>
                        </a:lnSpc>
                      </a:pPr>
                      <a:r>
                        <a:rPr lang="en-US" sz="1300" b="1" dirty="0" err="1" smtClean="0">
                          <a:solidFill>
                            <a:schemeClr val="tx1"/>
                          </a:solidFill>
                        </a:rPr>
                        <a:t>PlantForm</a:t>
                      </a:r>
                      <a:endParaRPr lang="en-US" sz="1300" b="1" dirty="0">
                        <a:solidFill>
                          <a:schemeClr val="tx1"/>
                        </a:solidFill>
                      </a:endParaRPr>
                    </a:p>
                  </a:txBody>
                  <a:tcPr marL="27432" marR="27432" marT="27432" marB="27432">
                    <a:lnL w="12700" cmpd="sng">
                      <a:noFill/>
                    </a:lnL>
                    <a:lnR w="12700" cmpd="sng">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5000"/>
                        </a:lnSpc>
                      </a:pPr>
                      <a:r>
                        <a:rPr lang="en-US" sz="1300" b="1" dirty="0" smtClean="0">
                          <a:solidFill>
                            <a:schemeClr val="tx1"/>
                          </a:solidFill>
                        </a:rPr>
                        <a:t>NR</a:t>
                      </a:r>
                      <a:endParaRPr lang="en-US" sz="1300" b="1" dirty="0">
                        <a:solidFill>
                          <a:schemeClr val="tx1"/>
                        </a:solidFill>
                      </a:endParaRPr>
                    </a:p>
                  </a:txBody>
                  <a:tcPr marL="27432" marR="27432" marT="27432" marB="27432">
                    <a:lnL w="12700" cmpd="sng">
                      <a:noFill/>
                    </a:lnL>
                    <a:lnR w="12700" cmpd="sng">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5000"/>
                        </a:lnSpc>
                      </a:pPr>
                      <a:r>
                        <a:rPr lang="en-US" sz="1300" b="1" dirty="0" smtClean="0">
                          <a:solidFill>
                            <a:schemeClr val="tx1"/>
                          </a:solidFill>
                        </a:rPr>
                        <a:t>Clinical studies expected to begin in 2014</a:t>
                      </a:r>
                      <a:endParaRPr lang="en-US" sz="1300" b="1" dirty="0">
                        <a:solidFill>
                          <a:schemeClr val="tx1"/>
                        </a:solidFill>
                      </a:endParaRPr>
                    </a:p>
                  </a:txBody>
                  <a:tcPr marL="27432" marR="27432" marT="27432" marB="27432">
                    <a:lnL w="12700" cmpd="sng">
                      <a:noFill/>
                    </a:lnL>
                    <a:lnR w="12700" cmpd="sng">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r>
              <a:tr h="462369">
                <a:tc>
                  <a:txBody>
                    <a:bodyPr/>
                    <a:lstStyle/>
                    <a:p>
                      <a:pPr>
                        <a:lnSpc>
                          <a:spcPct val="95000"/>
                        </a:lnSpc>
                      </a:pPr>
                      <a:r>
                        <a:rPr lang="en-US" sz="1300" b="1" dirty="0" err="1" smtClean="0">
                          <a:solidFill>
                            <a:schemeClr val="tx1"/>
                          </a:solidFill>
                        </a:rPr>
                        <a:t>Mylan</a:t>
                      </a:r>
                      <a:r>
                        <a:rPr lang="en-US" sz="1300" b="1" dirty="0" smtClean="0">
                          <a:solidFill>
                            <a:schemeClr val="tx1"/>
                          </a:solidFill>
                        </a:rPr>
                        <a:t> Inc.</a:t>
                      </a:r>
                      <a:endParaRPr lang="en-US" sz="1300" b="1" dirty="0">
                        <a:solidFill>
                          <a:schemeClr val="tx1"/>
                        </a:solidFill>
                      </a:endParaRPr>
                    </a:p>
                  </a:txBody>
                  <a:tcPr marL="27432" marR="27432" marT="27432" marB="27432">
                    <a:lnL w="12700" cmpd="sng">
                      <a:noFill/>
                    </a:lnL>
                    <a:lnR w="12700" cmpd="sng">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5000"/>
                        </a:lnSpc>
                      </a:pPr>
                      <a:r>
                        <a:rPr lang="en-US" sz="1300" b="1" dirty="0" err="1" smtClean="0">
                          <a:solidFill>
                            <a:schemeClr val="tx1"/>
                          </a:solidFill>
                        </a:rPr>
                        <a:t>Hertraz</a:t>
                      </a:r>
                      <a:endParaRPr lang="en-US" sz="1300" b="1" dirty="0">
                        <a:solidFill>
                          <a:schemeClr val="tx1"/>
                        </a:solidFill>
                      </a:endParaRPr>
                    </a:p>
                  </a:txBody>
                  <a:tcPr marL="27432" marR="27432" marT="27432" marB="27432">
                    <a:lnL w="12700" cmpd="sng">
                      <a:noFill/>
                    </a:lnL>
                    <a:lnR w="12700" cmpd="sng">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5000"/>
                        </a:lnSpc>
                      </a:pPr>
                      <a:r>
                        <a:rPr lang="en-US" sz="1300" b="1" dirty="0" smtClean="0">
                          <a:solidFill>
                            <a:schemeClr val="tx1"/>
                          </a:solidFill>
                        </a:rPr>
                        <a:t>Phase III trial completed</a:t>
                      </a:r>
                      <a:r>
                        <a:rPr lang="en-US" sz="1300" b="1" baseline="0" dirty="0" smtClean="0">
                          <a:solidFill>
                            <a:schemeClr val="tx1"/>
                          </a:solidFill>
                        </a:rPr>
                        <a:t> in India but approval blocked by court injunction</a:t>
                      </a:r>
                      <a:endParaRPr lang="en-US" sz="1300" b="1" dirty="0">
                        <a:solidFill>
                          <a:schemeClr val="tx1"/>
                        </a:solidFill>
                      </a:endParaRPr>
                    </a:p>
                  </a:txBody>
                  <a:tcPr marL="27432" marR="27432" marT="27432" marB="27432">
                    <a:lnL w="12700" cmpd="sng">
                      <a:noFill/>
                    </a:lnL>
                    <a:lnR w="12700" cmpd="sng">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r>
              <a:tr h="349596">
                <a:tc>
                  <a:txBody>
                    <a:bodyPr/>
                    <a:lstStyle/>
                    <a:p>
                      <a:pPr>
                        <a:lnSpc>
                          <a:spcPct val="95000"/>
                        </a:lnSpc>
                      </a:pPr>
                      <a:r>
                        <a:rPr lang="en-US" sz="1300" b="1" dirty="0" smtClean="0">
                          <a:solidFill>
                            <a:schemeClr val="tx1"/>
                          </a:solidFill>
                        </a:rPr>
                        <a:t>Samsung </a:t>
                      </a:r>
                      <a:r>
                        <a:rPr lang="en-US" sz="1300" b="1" dirty="0" err="1" smtClean="0">
                          <a:solidFill>
                            <a:schemeClr val="tx1"/>
                          </a:solidFill>
                        </a:rPr>
                        <a:t>Bioepis</a:t>
                      </a:r>
                      <a:r>
                        <a:rPr lang="en-US" sz="1300" b="1" dirty="0" smtClean="0">
                          <a:solidFill>
                            <a:schemeClr val="tx1"/>
                          </a:solidFill>
                        </a:rPr>
                        <a:t> Co</a:t>
                      </a:r>
                      <a:endParaRPr lang="en-US" sz="1300" b="1" dirty="0">
                        <a:solidFill>
                          <a:schemeClr val="tx1"/>
                        </a:solidFill>
                      </a:endParaRPr>
                    </a:p>
                  </a:txBody>
                  <a:tcPr marL="27432" marR="27432" marT="27432" marB="27432">
                    <a:lnL w="12700" cmpd="sng">
                      <a:noFill/>
                    </a:lnL>
                    <a:lnR w="12700" cmpd="sng">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5000"/>
                        </a:lnSpc>
                      </a:pPr>
                      <a:r>
                        <a:rPr lang="en-US" sz="1300" b="1" dirty="0" smtClean="0">
                          <a:solidFill>
                            <a:schemeClr val="tx1"/>
                          </a:solidFill>
                        </a:rPr>
                        <a:t>SB3</a:t>
                      </a:r>
                      <a:endParaRPr lang="en-US" sz="1300" b="1" dirty="0">
                        <a:solidFill>
                          <a:schemeClr val="tx1"/>
                        </a:solidFill>
                      </a:endParaRPr>
                    </a:p>
                  </a:txBody>
                  <a:tcPr marL="27432" marR="27432" marT="27432" marB="27432">
                    <a:lnL w="12700" cmpd="sng">
                      <a:noFill/>
                    </a:lnL>
                    <a:lnR w="12700" cmpd="sng">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5000"/>
                        </a:lnSpc>
                      </a:pPr>
                      <a:r>
                        <a:rPr lang="en-US" sz="1300" b="1" dirty="0" smtClean="0">
                          <a:solidFill>
                            <a:schemeClr val="tx1"/>
                          </a:solidFill>
                        </a:rPr>
                        <a:t>Phase</a:t>
                      </a:r>
                      <a:r>
                        <a:rPr lang="en-US" sz="1300" b="1" baseline="0" dirty="0" smtClean="0">
                          <a:solidFill>
                            <a:schemeClr val="tx1"/>
                          </a:solidFill>
                        </a:rPr>
                        <a:t> III trial recruiting in Czech Republic</a:t>
                      </a:r>
                      <a:endParaRPr lang="en-US" sz="1300" b="1" dirty="0">
                        <a:solidFill>
                          <a:schemeClr val="tx1"/>
                        </a:solidFill>
                      </a:endParaRPr>
                    </a:p>
                  </a:txBody>
                  <a:tcPr marL="27432" marR="27432" marT="27432" marB="27432">
                    <a:lnL w="12700" cmpd="sng">
                      <a:noFill/>
                    </a:lnL>
                    <a:lnR w="12700" cmpd="sng">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r>
              <a:tr h="462369">
                <a:tc>
                  <a:txBody>
                    <a:bodyPr/>
                    <a:lstStyle/>
                    <a:p>
                      <a:pPr>
                        <a:lnSpc>
                          <a:spcPct val="95000"/>
                        </a:lnSpc>
                      </a:pPr>
                      <a:r>
                        <a:rPr lang="en-US" sz="1300" b="1" dirty="0" smtClean="0">
                          <a:solidFill>
                            <a:schemeClr val="tx1"/>
                          </a:solidFill>
                        </a:rPr>
                        <a:t>Shanghai CP </a:t>
                      </a:r>
                      <a:r>
                        <a:rPr lang="en-US" sz="1300" b="1" dirty="0" err="1" smtClean="0">
                          <a:solidFill>
                            <a:schemeClr val="tx1"/>
                          </a:solidFill>
                        </a:rPr>
                        <a:t>Guojan</a:t>
                      </a:r>
                      <a:r>
                        <a:rPr lang="en-US" sz="1300" b="1" dirty="0" smtClean="0">
                          <a:solidFill>
                            <a:schemeClr val="tx1"/>
                          </a:solidFill>
                        </a:rPr>
                        <a:t> Pharm Co</a:t>
                      </a:r>
                      <a:endParaRPr lang="en-US" sz="1300" b="1" dirty="0">
                        <a:solidFill>
                          <a:schemeClr val="tx1"/>
                        </a:solidFill>
                      </a:endParaRPr>
                    </a:p>
                  </a:txBody>
                  <a:tcPr marL="27432" marR="27432" marT="27432" marB="27432">
                    <a:lnL w="12700" cmpd="sng">
                      <a:noFill/>
                    </a:lnL>
                    <a:lnR w="12700" cmpd="sng">
                      <a:noFill/>
                    </a:lnR>
                    <a:lnT w="9525"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5000"/>
                        </a:lnSpc>
                      </a:pPr>
                      <a:r>
                        <a:rPr lang="en-US" sz="1300" b="1" dirty="0" smtClean="0">
                          <a:solidFill>
                            <a:schemeClr val="tx1"/>
                          </a:solidFill>
                        </a:rPr>
                        <a:t>CMAB302</a:t>
                      </a:r>
                      <a:endParaRPr lang="en-US" sz="1300" b="1" dirty="0">
                        <a:solidFill>
                          <a:schemeClr val="tx1"/>
                        </a:solidFill>
                      </a:endParaRPr>
                    </a:p>
                  </a:txBody>
                  <a:tcPr marL="27432" marR="27432" marT="27432" marB="27432">
                    <a:lnL w="12700" cmpd="sng">
                      <a:noFill/>
                    </a:lnL>
                    <a:lnR w="12700" cmpd="sng">
                      <a:noFill/>
                    </a:lnR>
                    <a:lnT w="9525"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5000"/>
                        </a:lnSpc>
                      </a:pPr>
                      <a:r>
                        <a:rPr lang="en-US" sz="1300" b="1" dirty="0" smtClean="0">
                          <a:solidFill>
                            <a:schemeClr val="tx1"/>
                          </a:solidFill>
                        </a:rPr>
                        <a:t>Phase II trial completed</a:t>
                      </a:r>
                      <a:endParaRPr lang="en-US" sz="1300" b="1" dirty="0">
                        <a:solidFill>
                          <a:schemeClr val="tx1"/>
                        </a:solidFill>
                      </a:endParaRPr>
                    </a:p>
                  </a:txBody>
                  <a:tcPr marL="27432" marR="27432" marT="27432" marB="27432">
                    <a:lnL w="12700" cmpd="sng">
                      <a:noFill/>
                    </a:lnL>
                    <a:lnR w="12700" cmpd="sng">
                      <a:noFill/>
                    </a:lnR>
                    <a:lnT w="9525"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 name="TextBox 3"/>
          <p:cNvSpPr txBox="1"/>
          <p:nvPr/>
        </p:nvSpPr>
        <p:spPr>
          <a:xfrm>
            <a:off x="370050" y="850900"/>
            <a:ext cx="8397713" cy="338554"/>
          </a:xfrm>
          <a:prstGeom prst="rect">
            <a:avLst/>
          </a:prstGeom>
          <a:noFill/>
        </p:spPr>
        <p:txBody>
          <a:bodyPr wrap="square" rtlCol="0">
            <a:spAutoFit/>
          </a:bodyPr>
          <a:lstStyle/>
          <a:p>
            <a:pPr algn="ctr"/>
            <a:r>
              <a:rPr lang="en-US" sz="1600" b="1" dirty="0" smtClean="0"/>
              <a:t>Companies Developing </a:t>
            </a:r>
            <a:r>
              <a:rPr lang="en-US" sz="1600" b="1" dirty="0" err="1" smtClean="0"/>
              <a:t>Trastuzumab</a:t>
            </a:r>
            <a:r>
              <a:rPr lang="en-US" sz="1600" b="1" dirty="0" smtClean="0"/>
              <a:t> Biosimilars</a:t>
            </a:r>
            <a:endParaRPr lang="en-US" sz="1600" b="1" dirty="0"/>
          </a:p>
        </p:txBody>
      </p:sp>
    </p:spTree>
    <p:extLst>
      <p:ext uri="{BB962C8B-B14F-4D97-AF65-F5344CB8AC3E}">
        <p14:creationId xmlns:p14="http://schemas.microsoft.com/office/powerpoint/2010/main" val="799427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52424" y="118314"/>
            <a:ext cx="8419945" cy="1010398"/>
          </a:xfrm>
        </p:spPr>
        <p:txBody>
          <a:bodyPr>
            <a:noAutofit/>
          </a:bodyPr>
          <a:lstStyle/>
          <a:p>
            <a:pPr algn="ctr" eaLnBrk="1" fontAlgn="auto" hangingPunct="1">
              <a:lnSpc>
                <a:spcPct val="85000"/>
              </a:lnSpc>
              <a:spcAft>
                <a:spcPts val="0"/>
              </a:spcAft>
            </a:pPr>
            <a:r>
              <a:rPr lang="de-AT" sz="3200" dirty="0" smtClean="0">
                <a:cs typeface="Calibri"/>
              </a:rPr>
              <a:t/>
            </a:r>
            <a:br>
              <a:rPr lang="de-AT" sz="3200" dirty="0" smtClean="0">
                <a:cs typeface="Calibri"/>
              </a:rPr>
            </a:br>
            <a:r>
              <a:rPr lang="de-DE" sz="3600" dirty="0" smtClean="0">
                <a:cs typeface="Calibri"/>
              </a:rPr>
              <a:t>Monoclonal Antibody</a:t>
            </a:r>
            <a:br>
              <a:rPr lang="de-DE" sz="3600" dirty="0" smtClean="0">
                <a:cs typeface="Calibri"/>
              </a:rPr>
            </a:br>
            <a:r>
              <a:rPr lang="de-DE" sz="3200" i="1" dirty="0" smtClean="0">
                <a:cs typeface="Calibri"/>
              </a:rPr>
              <a:t>Herceptin</a:t>
            </a:r>
            <a:r>
              <a:rPr lang="en-US" sz="3200" baseline="30000" dirty="0" smtClean="0"/>
              <a:t>®</a:t>
            </a:r>
            <a:endParaRPr lang="de-DE" sz="3200" i="1" dirty="0">
              <a:cs typeface="Calibri"/>
            </a:endParaRPr>
          </a:p>
        </p:txBody>
      </p:sp>
      <p:sp>
        <p:nvSpPr>
          <p:cNvPr id="6" name="Rectangle 2"/>
          <p:cNvSpPr>
            <a:spLocks noChangeArrowheads="1"/>
          </p:cNvSpPr>
          <p:nvPr/>
        </p:nvSpPr>
        <p:spPr bwMode="auto">
          <a:xfrm>
            <a:off x="468313" y="1147785"/>
            <a:ext cx="8147050" cy="649287"/>
          </a:xfrm>
          <a:prstGeom prst="rect">
            <a:avLst/>
          </a:prstGeom>
          <a:solidFill>
            <a:srgbClr val="FF9900"/>
          </a:solidFill>
          <a:ln>
            <a:noFill/>
          </a:ln>
        </p:spPr>
        <p:txBody>
          <a:bodyPr lIns="72000" anchor="ctr"/>
          <a:lstStyle/>
          <a:p>
            <a:pPr>
              <a:defRPr/>
            </a:pPr>
            <a:r>
              <a:rPr lang="de-DE" b="1" i="0" kern="0" dirty="0" smtClean="0">
                <a:solidFill>
                  <a:srgbClr val="330052"/>
                </a:solidFill>
                <a:latin typeface="+mj-lt"/>
                <a:cs typeface="Calibri"/>
              </a:rPr>
              <a:t>Adjuvant treatment with Herceptin</a:t>
            </a:r>
            <a:r>
              <a:rPr lang="en-US" baseline="30000" dirty="0">
                <a:solidFill>
                  <a:schemeClr val="bg2"/>
                </a:solidFill>
              </a:rPr>
              <a:t>®</a:t>
            </a:r>
            <a:r>
              <a:rPr lang="de-DE" b="1" i="0" kern="0" dirty="0" smtClean="0">
                <a:solidFill>
                  <a:srgbClr val="330052"/>
                </a:solidFill>
                <a:latin typeface="+mj-lt"/>
                <a:cs typeface="Calibri"/>
              </a:rPr>
              <a:t> can reduce a recurrent breast cancer in 28,000 patients in the 5 biggest countries in the</a:t>
            </a:r>
            <a:r>
              <a:rPr lang="de-DE" b="1" kern="0" dirty="0">
                <a:solidFill>
                  <a:srgbClr val="330052"/>
                </a:solidFill>
                <a:latin typeface="+mj-lt"/>
                <a:cs typeface="Calibri"/>
              </a:rPr>
              <a:t> </a:t>
            </a:r>
            <a:r>
              <a:rPr lang="de-DE" b="1" kern="0" dirty="0" smtClean="0">
                <a:solidFill>
                  <a:srgbClr val="330052"/>
                </a:solidFill>
                <a:latin typeface="+mj-lt"/>
                <a:cs typeface="Calibri"/>
              </a:rPr>
              <a:t>EU within </a:t>
            </a:r>
            <a:r>
              <a:rPr lang="de-DE" b="1" kern="0" dirty="0">
                <a:solidFill>
                  <a:srgbClr val="330052"/>
                </a:solidFill>
                <a:latin typeface="+mj-lt"/>
                <a:cs typeface="Calibri"/>
              </a:rPr>
              <a:t>10 years </a:t>
            </a:r>
            <a:endParaRPr lang="de-DE" b="1" i="0" kern="0" dirty="0">
              <a:solidFill>
                <a:srgbClr val="330052"/>
              </a:solidFill>
              <a:latin typeface="+mj-lt"/>
              <a:cs typeface="Calibri"/>
            </a:endParaRPr>
          </a:p>
        </p:txBody>
      </p:sp>
      <p:sp>
        <p:nvSpPr>
          <p:cNvPr id="7" name="TextBox 5"/>
          <p:cNvSpPr txBox="1">
            <a:spLocks noChangeArrowheads="1"/>
          </p:cNvSpPr>
          <p:nvPr/>
        </p:nvSpPr>
        <p:spPr bwMode="auto">
          <a:xfrm>
            <a:off x="371946" y="6395112"/>
            <a:ext cx="83421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Imago" pitchFamily="2" charset="0"/>
                <a:cs typeface="Arial" pitchFamily="34" charset="0"/>
              </a:defRPr>
            </a:lvl1pPr>
            <a:lvl2pPr marL="742950" indent="-285750" eaLnBrk="0" hangingPunct="0">
              <a:defRPr>
                <a:solidFill>
                  <a:schemeClr val="tx1"/>
                </a:solidFill>
                <a:latin typeface="Imago" pitchFamily="2" charset="0"/>
                <a:cs typeface="Arial" pitchFamily="34" charset="0"/>
              </a:defRPr>
            </a:lvl2pPr>
            <a:lvl3pPr marL="1143000" indent="-228600" eaLnBrk="0" hangingPunct="0">
              <a:defRPr>
                <a:solidFill>
                  <a:schemeClr val="tx1"/>
                </a:solidFill>
                <a:latin typeface="Imago" pitchFamily="2" charset="0"/>
                <a:cs typeface="Arial" pitchFamily="34" charset="0"/>
              </a:defRPr>
            </a:lvl3pPr>
            <a:lvl4pPr marL="1600200" indent="-228600" eaLnBrk="0" hangingPunct="0">
              <a:defRPr>
                <a:solidFill>
                  <a:schemeClr val="tx1"/>
                </a:solidFill>
                <a:latin typeface="Imago" pitchFamily="2" charset="0"/>
                <a:cs typeface="Arial" pitchFamily="34" charset="0"/>
              </a:defRPr>
            </a:lvl4pPr>
            <a:lvl5pPr marL="2057400" indent="-228600" eaLnBrk="0" hangingPunct="0">
              <a:defRPr>
                <a:solidFill>
                  <a:schemeClr val="tx1"/>
                </a:solidFill>
                <a:latin typeface="Imago" pitchFamily="2" charset="0"/>
                <a:cs typeface="Arial" pitchFamily="34" charset="0"/>
              </a:defRPr>
            </a:lvl5pPr>
            <a:lvl6pPr marL="2514600" indent="-228600" eaLnBrk="0" fontAlgn="base" hangingPunct="0">
              <a:spcBef>
                <a:spcPct val="0"/>
              </a:spcBef>
              <a:spcAft>
                <a:spcPct val="0"/>
              </a:spcAft>
              <a:defRPr>
                <a:solidFill>
                  <a:schemeClr val="tx1"/>
                </a:solidFill>
                <a:latin typeface="Imago" pitchFamily="2" charset="0"/>
                <a:cs typeface="Arial" pitchFamily="34" charset="0"/>
              </a:defRPr>
            </a:lvl6pPr>
            <a:lvl7pPr marL="2971800" indent="-228600" eaLnBrk="0" fontAlgn="base" hangingPunct="0">
              <a:spcBef>
                <a:spcPct val="0"/>
              </a:spcBef>
              <a:spcAft>
                <a:spcPct val="0"/>
              </a:spcAft>
              <a:defRPr>
                <a:solidFill>
                  <a:schemeClr val="tx1"/>
                </a:solidFill>
                <a:latin typeface="Imago" pitchFamily="2" charset="0"/>
                <a:cs typeface="Arial" pitchFamily="34" charset="0"/>
              </a:defRPr>
            </a:lvl7pPr>
            <a:lvl8pPr marL="3429000" indent="-228600" eaLnBrk="0" fontAlgn="base" hangingPunct="0">
              <a:spcBef>
                <a:spcPct val="0"/>
              </a:spcBef>
              <a:spcAft>
                <a:spcPct val="0"/>
              </a:spcAft>
              <a:defRPr>
                <a:solidFill>
                  <a:schemeClr val="tx1"/>
                </a:solidFill>
                <a:latin typeface="Imago" pitchFamily="2" charset="0"/>
                <a:cs typeface="Arial" pitchFamily="34" charset="0"/>
              </a:defRPr>
            </a:lvl8pPr>
            <a:lvl9pPr marL="3886200" indent="-228600" eaLnBrk="0" fontAlgn="base" hangingPunct="0">
              <a:spcBef>
                <a:spcPct val="0"/>
              </a:spcBef>
              <a:spcAft>
                <a:spcPct val="0"/>
              </a:spcAft>
              <a:defRPr>
                <a:solidFill>
                  <a:schemeClr val="tx1"/>
                </a:solidFill>
                <a:latin typeface="Imago" pitchFamily="2" charset="0"/>
                <a:cs typeface="Arial" pitchFamily="34" charset="0"/>
              </a:defRPr>
            </a:lvl9pPr>
          </a:lstStyle>
          <a:p>
            <a:pPr fontAlgn="auto">
              <a:spcBef>
                <a:spcPts val="0"/>
              </a:spcBef>
              <a:spcAft>
                <a:spcPts val="0"/>
              </a:spcAft>
            </a:pPr>
            <a:r>
              <a:rPr lang="de-DE" sz="1200" b="1" dirty="0" smtClean="0">
                <a:solidFill>
                  <a:srgbClr val="FFFFFF"/>
                </a:solidFill>
                <a:latin typeface="+mj-lt"/>
                <a:ea typeface="ヒラギノ角ゴ Pro W3"/>
                <a:cs typeface="Calibri"/>
              </a:rPr>
              <a:t>Weisgerber-Kriegl U,</a:t>
            </a:r>
            <a:r>
              <a:rPr lang="de-DE" sz="1400" b="1" dirty="0" smtClean="0">
                <a:solidFill>
                  <a:srgbClr val="FFFFFF"/>
                </a:solidFill>
                <a:latin typeface="+mj-lt"/>
                <a:ea typeface="ヒラギノ角ゴ Pro W3"/>
                <a:cs typeface="Calibri"/>
              </a:rPr>
              <a:t> </a:t>
            </a:r>
            <a:r>
              <a:rPr lang="de-DE" sz="1400" b="1" dirty="0">
                <a:solidFill>
                  <a:srgbClr val="FFFFFF"/>
                </a:solidFill>
                <a:latin typeface="+mj-lt"/>
                <a:ea typeface="ヒラギノ角ゴ Pro W3"/>
                <a:cs typeface="Calibri"/>
              </a:rPr>
              <a:t>et </a:t>
            </a:r>
            <a:r>
              <a:rPr lang="de-DE" sz="1400" b="1" dirty="0" smtClean="0">
                <a:solidFill>
                  <a:srgbClr val="FFFFFF"/>
                </a:solidFill>
                <a:latin typeface="+mj-lt"/>
                <a:ea typeface="ヒラギノ角ゴ Pro W3"/>
                <a:cs typeface="Calibri"/>
              </a:rPr>
              <a:t>al. </a:t>
            </a:r>
            <a:r>
              <a:rPr lang="de-DE" sz="1400" b="1" i="1" dirty="0" smtClean="0">
                <a:solidFill>
                  <a:srgbClr val="FFFFFF"/>
                </a:solidFill>
                <a:latin typeface="+mj-lt"/>
                <a:ea typeface="ヒラギノ角ゴ Pro W3"/>
                <a:cs typeface="Calibri"/>
              </a:rPr>
              <a:t>J Clin Oncol. </a:t>
            </a:r>
            <a:r>
              <a:rPr lang="de-DE" sz="1400" b="1" dirty="0" smtClean="0">
                <a:solidFill>
                  <a:srgbClr val="FFFFFF"/>
                </a:solidFill>
                <a:latin typeface="+mj-lt"/>
                <a:ea typeface="ヒラギノ角ゴ Pro W3"/>
                <a:cs typeface="Calibri"/>
              </a:rPr>
              <a:t>2008;26(May 20 Suppl): Abstract 6589.</a:t>
            </a:r>
            <a:endParaRPr lang="de-DE" sz="1400" b="1" dirty="0">
              <a:solidFill>
                <a:srgbClr val="FFFFFF"/>
              </a:solidFill>
              <a:latin typeface="+mj-lt"/>
              <a:ea typeface="ヒラギノ角ゴ Pro W3"/>
              <a:cs typeface="Calibri"/>
            </a:endParaRPr>
          </a:p>
        </p:txBody>
      </p:sp>
      <p:grpSp>
        <p:nvGrpSpPr>
          <p:cNvPr id="8" name="Group 4"/>
          <p:cNvGrpSpPr>
            <a:grpSpLocks/>
          </p:cNvGrpSpPr>
          <p:nvPr/>
        </p:nvGrpSpPr>
        <p:grpSpPr bwMode="auto">
          <a:xfrm>
            <a:off x="4344999" y="2241570"/>
            <a:ext cx="4635025" cy="215900"/>
            <a:chOff x="1784" y="1149"/>
            <a:chExt cx="2921" cy="136"/>
          </a:xfrm>
        </p:grpSpPr>
        <p:sp>
          <p:nvSpPr>
            <p:cNvPr id="9" name="Rectangle 97"/>
            <p:cNvSpPr>
              <a:spLocks noChangeArrowheads="1"/>
            </p:cNvSpPr>
            <p:nvPr/>
          </p:nvSpPr>
          <p:spPr bwMode="auto">
            <a:xfrm>
              <a:off x="1784" y="1188"/>
              <a:ext cx="76" cy="75"/>
            </a:xfrm>
            <a:prstGeom prst="rect">
              <a:avLst/>
            </a:prstGeom>
            <a:solidFill>
              <a:srgbClr val="F05B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fontAlgn="auto">
                <a:spcBef>
                  <a:spcPts val="0"/>
                </a:spcBef>
                <a:spcAft>
                  <a:spcPts val="0"/>
                </a:spcAft>
              </a:pPr>
              <a:endParaRPr lang="de-DE" sz="1400" b="1" i="0">
                <a:solidFill>
                  <a:srgbClr val="FFFFFF"/>
                </a:solidFill>
                <a:latin typeface="+mj-lt"/>
                <a:ea typeface="ヒラギノ角ゴ Pro W3"/>
                <a:cs typeface="Calibri"/>
              </a:endParaRPr>
            </a:p>
          </p:txBody>
        </p:sp>
        <p:sp>
          <p:nvSpPr>
            <p:cNvPr id="10" name="Rectangle 105"/>
            <p:cNvSpPr>
              <a:spLocks noChangeArrowheads="1"/>
            </p:cNvSpPr>
            <p:nvPr/>
          </p:nvSpPr>
          <p:spPr bwMode="auto">
            <a:xfrm>
              <a:off x="1918" y="1149"/>
              <a:ext cx="278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sz="1400" b="1" i="0" dirty="0" smtClean="0">
                  <a:solidFill>
                    <a:srgbClr val="FFFFFF"/>
                  </a:solidFill>
                  <a:latin typeface="+mj-lt"/>
                  <a:ea typeface="ヒラギノ角ゴ Pro W3"/>
                  <a:cs typeface="Calibri"/>
                </a:rPr>
                <a:t>Incidence of HER2</a:t>
              </a:r>
              <a:r>
                <a:rPr lang="de-DE" sz="1400" b="1" i="0" dirty="0">
                  <a:solidFill>
                    <a:srgbClr val="FFFFFF"/>
                  </a:solidFill>
                  <a:latin typeface="+mj-lt"/>
                  <a:ea typeface="ヒラギノ角ゴ Pro W3"/>
                  <a:cs typeface="Calibri"/>
                </a:rPr>
                <a:t>-</a:t>
              </a:r>
              <a:r>
                <a:rPr lang="de-DE" sz="1400" b="1" i="0" dirty="0" smtClean="0">
                  <a:solidFill>
                    <a:srgbClr val="FFFFFF"/>
                  </a:solidFill>
                  <a:latin typeface="+mj-lt"/>
                  <a:ea typeface="ヒラギノ角ゴ Pro W3"/>
                  <a:cs typeface="Calibri"/>
                </a:rPr>
                <a:t>positive mBC without Herceptin</a:t>
              </a:r>
              <a:r>
                <a:rPr lang="en-US" sz="1400" baseline="30000" dirty="0">
                  <a:latin typeface="+mj-lt"/>
                </a:rPr>
                <a:t>®</a:t>
              </a:r>
              <a:endParaRPr lang="de-DE" sz="1400" b="1" i="0" dirty="0">
                <a:solidFill>
                  <a:srgbClr val="FFFFFF"/>
                </a:solidFill>
                <a:latin typeface="+mj-lt"/>
                <a:ea typeface="ヒラギノ角ゴ Pro W3"/>
                <a:cs typeface="Calibri"/>
              </a:endParaRPr>
            </a:p>
          </p:txBody>
        </p:sp>
      </p:grpSp>
      <p:sp>
        <p:nvSpPr>
          <p:cNvPr id="11" name="Freeform 160"/>
          <p:cNvSpPr>
            <a:spLocks/>
          </p:cNvSpPr>
          <p:nvPr/>
        </p:nvSpPr>
        <p:spPr bwMode="auto">
          <a:xfrm>
            <a:off x="1998663" y="2854333"/>
            <a:ext cx="6134100" cy="3059113"/>
          </a:xfrm>
          <a:custGeom>
            <a:avLst/>
            <a:gdLst>
              <a:gd name="T0" fmla="*/ 2147483647 w 1335"/>
              <a:gd name="T1" fmla="*/ 2147483647 h 816"/>
              <a:gd name="T2" fmla="*/ 0 w 1335"/>
              <a:gd name="T3" fmla="*/ 2147483647 h 816"/>
              <a:gd name="T4" fmla="*/ 0 w 1335"/>
              <a:gd name="T5" fmla="*/ 2147483647 h 816"/>
              <a:gd name="T6" fmla="*/ 0 w 1335"/>
              <a:gd name="T7" fmla="*/ 0 h 816"/>
              <a:gd name="T8" fmla="*/ 2147483647 w 1335"/>
              <a:gd name="T9" fmla="*/ 2147483647 h 816"/>
              <a:gd name="T10" fmla="*/ 2147483647 w 1335"/>
              <a:gd name="T11" fmla="*/ 2147483647 h 816"/>
              <a:gd name="T12" fmla="*/ 2147483647 w 1335"/>
              <a:gd name="T13" fmla="*/ 2147483647 h 816"/>
              <a:gd name="T14" fmla="*/ 2147483647 w 1335"/>
              <a:gd name="T15" fmla="*/ 2147483647 h 816"/>
              <a:gd name="T16" fmla="*/ 0 60000 65536"/>
              <a:gd name="T17" fmla="*/ 0 60000 65536"/>
              <a:gd name="T18" fmla="*/ 0 60000 65536"/>
              <a:gd name="T19" fmla="*/ 0 60000 65536"/>
              <a:gd name="T20" fmla="*/ 0 60000 65536"/>
              <a:gd name="T21" fmla="*/ 0 60000 65536"/>
              <a:gd name="T22" fmla="*/ 0 60000 65536"/>
              <a:gd name="T23" fmla="*/ 0 60000 65536"/>
              <a:gd name="T24" fmla="*/ 0 w 1335"/>
              <a:gd name="T25" fmla="*/ 0 h 816"/>
              <a:gd name="T26" fmla="*/ 1335 w 1335"/>
              <a:gd name="T27" fmla="*/ 816 h 8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35" h="816">
                <a:moveTo>
                  <a:pt x="1334" y="816"/>
                </a:moveTo>
                <a:cubicBezTo>
                  <a:pt x="0" y="816"/>
                  <a:pt x="0" y="816"/>
                  <a:pt x="0" y="816"/>
                </a:cubicBezTo>
                <a:cubicBezTo>
                  <a:pt x="0" y="2"/>
                  <a:pt x="0" y="2"/>
                  <a:pt x="0" y="2"/>
                </a:cubicBezTo>
                <a:cubicBezTo>
                  <a:pt x="0" y="0"/>
                  <a:pt x="0" y="0"/>
                  <a:pt x="0" y="0"/>
                </a:cubicBezTo>
                <a:cubicBezTo>
                  <a:pt x="266" y="66"/>
                  <a:pt x="266" y="66"/>
                  <a:pt x="266" y="66"/>
                </a:cubicBezTo>
                <a:cubicBezTo>
                  <a:pt x="442" y="79"/>
                  <a:pt x="442" y="79"/>
                  <a:pt x="442" y="79"/>
                </a:cubicBezTo>
                <a:cubicBezTo>
                  <a:pt x="442" y="79"/>
                  <a:pt x="576" y="96"/>
                  <a:pt x="619" y="108"/>
                </a:cubicBezTo>
                <a:cubicBezTo>
                  <a:pt x="619" y="108"/>
                  <a:pt x="1158" y="164"/>
                  <a:pt x="1335" y="149"/>
                </a:cubicBezTo>
              </a:path>
            </a:pathLst>
          </a:custGeom>
          <a:solidFill>
            <a:srgbClr val="F05A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eaLnBrk="1" fontAlgn="auto" hangingPunct="1">
              <a:spcBef>
                <a:spcPts val="0"/>
              </a:spcBef>
              <a:spcAft>
                <a:spcPts val="0"/>
              </a:spcAft>
              <a:defRPr/>
            </a:pPr>
            <a:endParaRPr lang="de-DE" sz="1800" i="0" kern="0">
              <a:solidFill>
                <a:srgbClr val="FFFFFF"/>
              </a:solidFill>
              <a:latin typeface="+mj-lt"/>
              <a:ea typeface="+mn-ea"/>
              <a:cs typeface="Calibri"/>
            </a:endParaRPr>
          </a:p>
        </p:txBody>
      </p:sp>
      <p:grpSp>
        <p:nvGrpSpPr>
          <p:cNvPr id="12" name="Group 154"/>
          <p:cNvGrpSpPr>
            <a:grpSpLocks/>
          </p:cNvGrpSpPr>
          <p:nvPr/>
        </p:nvGrpSpPr>
        <p:grpSpPr bwMode="auto">
          <a:xfrm>
            <a:off x="1993900" y="2851155"/>
            <a:ext cx="6134100" cy="3059113"/>
            <a:chOff x="1387" y="1430"/>
            <a:chExt cx="3864" cy="1927"/>
          </a:xfrm>
        </p:grpSpPr>
        <p:sp>
          <p:nvSpPr>
            <p:cNvPr id="13" name="Freeform 74"/>
            <p:cNvSpPr>
              <a:spLocks/>
            </p:cNvSpPr>
            <p:nvPr/>
          </p:nvSpPr>
          <p:spPr bwMode="auto">
            <a:xfrm>
              <a:off x="1387" y="1430"/>
              <a:ext cx="3864" cy="1927"/>
            </a:xfrm>
            <a:custGeom>
              <a:avLst/>
              <a:gdLst>
                <a:gd name="T0" fmla="*/ 2147483647 w 1335"/>
                <a:gd name="T1" fmla="*/ 2147483647 h 816"/>
                <a:gd name="T2" fmla="*/ 0 w 1335"/>
                <a:gd name="T3" fmla="*/ 2147483647 h 816"/>
                <a:gd name="T4" fmla="*/ 0 w 1335"/>
                <a:gd name="T5" fmla="*/ 2147483647 h 816"/>
                <a:gd name="T6" fmla="*/ 0 w 1335"/>
                <a:gd name="T7" fmla="*/ 0 h 816"/>
                <a:gd name="T8" fmla="*/ 2147483647 w 1335"/>
                <a:gd name="T9" fmla="*/ 2147483647 h 816"/>
                <a:gd name="T10" fmla="*/ 2147483647 w 1335"/>
                <a:gd name="T11" fmla="*/ 2147483647 h 816"/>
                <a:gd name="T12" fmla="*/ 2147483647 w 1335"/>
                <a:gd name="T13" fmla="*/ 2147483647 h 816"/>
                <a:gd name="T14" fmla="*/ 2147483647 w 1335"/>
                <a:gd name="T15" fmla="*/ 2147483647 h 816"/>
                <a:gd name="T16" fmla="*/ 0 60000 65536"/>
                <a:gd name="T17" fmla="*/ 0 60000 65536"/>
                <a:gd name="T18" fmla="*/ 0 60000 65536"/>
                <a:gd name="T19" fmla="*/ 0 60000 65536"/>
                <a:gd name="T20" fmla="*/ 0 60000 65536"/>
                <a:gd name="T21" fmla="*/ 0 60000 65536"/>
                <a:gd name="T22" fmla="*/ 0 60000 65536"/>
                <a:gd name="T23" fmla="*/ 0 60000 65536"/>
                <a:gd name="T24" fmla="*/ 0 w 1335"/>
                <a:gd name="T25" fmla="*/ 0 h 816"/>
                <a:gd name="T26" fmla="*/ 1335 w 1335"/>
                <a:gd name="T27" fmla="*/ 816 h 8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35" h="816">
                  <a:moveTo>
                    <a:pt x="1334" y="816"/>
                  </a:moveTo>
                  <a:cubicBezTo>
                    <a:pt x="0" y="816"/>
                    <a:pt x="0" y="816"/>
                    <a:pt x="0" y="816"/>
                  </a:cubicBezTo>
                  <a:cubicBezTo>
                    <a:pt x="0" y="2"/>
                    <a:pt x="0" y="2"/>
                    <a:pt x="0" y="2"/>
                  </a:cubicBezTo>
                  <a:cubicBezTo>
                    <a:pt x="0" y="0"/>
                    <a:pt x="0" y="0"/>
                    <a:pt x="0" y="0"/>
                  </a:cubicBezTo>
                  <a:cubicBezTo>
                    <a:pt x="266" y="66"/>
                    <a:pt x="266" y="66"/>
                    <a:pt x="266" y="66"/>
                  </a:cubicBezTo>
                  <a:cubicBezTo>
                    <a:pt x="442" y="79"/>
                    <a:pt x="442" y="79"/>
                    <a:pt x="442" y="79"/>
                  </a:cubicBezTo>
                  <a:cubicBezTo>
                    <a:pt x="442" y="79"/>
                    <a:pt x="576" y="96"/>
                    <a:pt x="619" y="108"/>
                  </a:cubicBezTo>
                  <a:cubicBezTo>
                    <a:pt x="619" y="108"/>
                    <a:pt x="1158" y="164"/>
                    <a:pt x="1335" y="149"/>
                  </a:cubicBezTo>
                </a:path>
              </a:pathLst>
            </a:custGeom>
            <a:solidFill>
              <a:srgbClr val="F794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eaLnBrk="1" fontAlgn="auto" hangingPunct="1">
                <a:spcBef>
                  <a:spcPts val="0"/>
                </a:spcBef>
                <a:spcAft>
                  <a:spcPts val="0"/>
                </a:spcAft>
                <a:defRPr/>
              </a:pPr>
              <a:endParaRPr lang="de-DE" sz="1800" i="0" kern="0">
                <a:solidFill>
                  <a:srgbClr val="FFFFFF"/>
                </a:solidFill>
                <a:latin typeface="+mj-lt"/>
                <a:ea typeface="+mn-ea"/>
                <a:cs typeface="Calibri"/>
              </a:endParaRPr>
            </a:p>
          </p:txBody>
        </p:sp>
        <p:sp>
          <p:nvSpPr>
            <p:cNvPr id="14" name="Rectangle 75"/>
            <p:cNvSpPr>
              <a:spLocks noChangeArrowheads="1"/>
            </p:cNvSpPr>
            <p:nvPr/>
          </p:nvSpPr>
          <p:spPr bwMode="auto">
            <a:xfrm>
              <a:off x="4411" y="1936"/>
              <a:ext cx="34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fontAlgn="auto">
                <a:spcBef>
                  <a:spcPts val="0"/>
                </a:spcBef>
                <a:spcAft>
                  <a:spcPts val="0"/>
                </a:spcAft>
                <a:defRPr/>
              </a:pPr>
              <a:r>
                <a:rPr lang="de-DE" sz="1400" b="1" i="0" kern="0" dirty="0">
                  <a:solidFill>
                    <a:srgbClr val="FFFFFF"/>
                  </a:solidFill>
                  <a:latin typeface="+mj-lt"/>
                  <a:ea typeface="ヒラギノ角ゴ Pro W3"/>
                  <a:cs typeface="Calibri"/>
                </a:rPr>
                <a:t>27,737</a:t>
              </a:r>
            </a:p>
          </p:txBody>
        </p:sp>
      </p:grpSp>
      <p:sp>
        <p:nvSpPr>
          <p:cNvPr id="15" name="Freeform 76"/>
          <p:cNvSpPr>
            <a:spLocks/>
          </p:cNvSpPr>
          <p:nvPr/>
        </p:nvSpPr>
        <p:spPr bwMode="auto">
          <a:xfrm>
            <a:off x="1998663" y="2849563"/>
            <a:ext cx="6134100" cy="3059112"/>
          </a:xfrm>
          <a:custGeom>
            <a:avLst/>
            <a:gdLst>
              <a:gd name="T0" fmla="*/ 2147483647 w 1335"/>
              <a:gd name="T1" fmla="*/ 2147483647 h 816"/>
              <a:gd name="T2" fmla="*/ 0 w 1335"/>
              <a:gd name="T3" fmla="*/ 2147483647 h 816"/>
              <a:gd name="T4" fmla="*/ 2147483647 w 1335"/>
              <a:gd name="T5" fmla="*/ 0 h 816"/>
              <a:gd name="T6" fmla="*/ 2147483647 w 1335"/>
              <a:gd name="T7" fmla="*/ 2147483647 h 816"/>
              <a:gd name="T8" fmla="*/ 2147483647 w 1335"/>
              <a:gd name="T9" fmla="*/ 2147483647 h 816"/>
              <a:gd name="T10" fmla="*/ 2147483647 w 1335"/>
              <a:gd name="T11" fmla="*/ 2147483647 h 816"/>
              <a:gd name="T12" fmla="*/ 2147483647 w 1335"/>
              <a:gd name="T13" fmla="*/ 2147483647 h 816"/>
              <a:gd name="T14" fmla="*/ 2147483647 w 1335"/>
              <a:gd name="T15" fmla="*/ 2147483647 h 816"/>
              <a:gd name="T16" fmla="*/ 2147483647 w 1335"/>
              <a:gd name="T17" fmla="*/ 2147483647 h 816"/>
              <a:gd name="T18" fmla="*/ 2147483647 w 1335"/>
              <a:gd name="T19" fmla="*/ 2147483647 h 816"/>
              <a:gd name="T20" fmla="*/ 2147483647 w 1335"/>
              <a:gd name="T21" fmla="*/ 2147483647 h 816"/>
              <a:gd name="T22" fmla="*/ 2147483647 w 1335"/>
              <a:gd name="T23" fmla="*/ 2147483647 h 8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35"/>
              <a:gd name="T37" fmla="*/ 0 h 816"/>
              <a:gd name="T38" fmla="*/ 1335 w 1335"/>
              <a:gd name="T39" fmla="*/ 816 h 8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35" h="816">
                <a:moveTo>
                  <a:pt x="1335" y="816"/>
                </a:moveTo>
                <a:cubicBezTo>
                  <a:pt x="0" y="816"/>
                  <a:pt x="0" y="816"/>
                  <a:pt x="0" y="816"/>
                </a:cubicBezTo>
                <a:cubicBezTo>
                  <a:pt x="1" y="0"/>
                  <a:pt x="1" y="0"/>
                  <a:pt x="1" y="0"/>
                </a:cubicBezTo>
                <a:cubicBezTo>
                  <a:pt x="266" y="66"/>
                  <a:pt x="266" y="66"/>
                  <a:pt x="266" y="66"/>
                </a:cubicBezTo>
                <a:cubicBezTo>
                  <a:pt x="442" y="78"/>
                  <a:pt x="442" y="78"/>
                  <a:pt x="442" y="78"/>
                </a:cubicBezTo>
                <a:cubicBezTo>
                  <a:pt x="534" y="104"/>
                  <a:pt x="534" y="104"/>
                  <a:pt x="534" y="104"/>
                </a:cubicBezTo>
                <a:cubicBezTo>
                  <a:pt x="550" y="113"/>
                  <a:pt x="566" y="121"/>
                  <a:pt x="582" y="130"/>
                </a:cubicBezTo>
                <a:cubicBezTo>
                  <a:pt x="625" y="151"/>
                  <a:pt x="668" y="172"/>
                  <a:pt x="712" y="191"/>
                </a:cubicBezTo>
                <a:cubicBezTo>
                  <a:pt x="773" y="217"/>
                  <a:pt x="833" y="246"/>
                  <a:pt x="896" y="269"/>
                </a:cubicBezTo>
                <a:cubicBezTo>
                  <a:pt x="965" y="294"/>
                  <a:pt x="1037" y="313"/>
                  <a:pt x="1109" y="329"/>
                </a:cubicBezTo>
                <a:cubicBezTo>
                  <a:pt x="1183" y="344"/>
                  <a:pt x="1259" y="355"/>
                  <a:pt x="1335" y="361"/>
                </a:cubicBezTo>
                <a:cubicBezTo>
                  <a:pt x="1335" y="816"/>
                  <a:pt x="1335" y="816"/>
                  <a:pt x="1335" y="816"/>
                </a:cubicBezTo>
                <a:close/>
              </a:path>
            </a:pathLst>
          </a:custGeom>
          <a:solidFill>
            <a:srgbClr val="F05B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eaLnBrk="1" fontAlgn="auto" hangingPunct="1">
              <a:spcBef>
                <a:spcPts val="0"/>
              </a:spcBef>
              <a:spcAft>
                <a:spcPts val="0"/>
              </a:spcAft>
              <a:defRPr/>
            </a:pPr>
            <a:endParaRPr lang="de-DE" sz="1800" i="0" kern="0">
              <a:solidFill>
                <a:srgbClr val="FFFFFF"/>
              </a:solidFill>
              <a:latin typeface="+mj-lt"/>
              <a:ea typeface="+mn-ea"/>
              <a:cs typeface="Calibri"/>
            </a:endParaRPr>
          </a:p>
        </p:txBody>
      </p:sp>
      <p:sp>
        <p:nvSpPr>
          <p:cNvPr id="16" name="Freeform 77"/>
          <p:cNvSpPr>
            <a:spLocks/>
          </p:cNvSpPr>
          <p:nvPr/>
        </p:nvSpPr>
        <p:spPr bwMode="auto">
          <a:xfrm>
            <a:off x="2003425" y="2460625"/>
            <a:ext cx="6129338" cy="3448050"/>
          </a:xfrm>
          <a:custGeom>
            <a:avLst/>
            <a:gdLst>
              <a:gd name="T0" fmla="*/ 0 w 3476"/>
              <a:gd name="T1" fmla="*/ 0 h 2172"/>
              <a:gd name="T2" fmla="*/ 0 w 3476"/>
              <a:gd name="T3" fmla="*/ 2147483647 h 2172"/>
              <a:gd name="T4" fmla="*/ 2147483647 w 3476"/>
              <a:gd name="T5" fmla="*/ 2147483647 h 2172"/>
              <a:gd name="T6" fmla="*/ 0 60000 65536"/>
              <a:gd name="T7" fmla="*/ 0 60000 65536"/>
              <a:gd name="T8" fmla="*/ 0 60000 65536"/>
              <a:gd name="T9" fmla="*/ 0 w 3476"/>
              <a:gd name="T10" fmla="*/ 0 h 2172"/>
              <a:gd name="T11" fmla="*/ 3476 w 3476"/>
              <a:gd name="T12" fmla="*/ 2172 h 2172"/>
            </a:gdLst>
            <a:ahLst/>
            <a:cxnLst>
              <a:cxn ang="T6">
                <a:pos x="T0" y="T1"/>
              </a:cxn>
              <a:cxn ang="T7">
                <a:pos x="T2" y="T3"/>
              </a:cxn>
              <a:cxn ang="T8">
                <a:pos x="T4" y="T5"/>
              </a:cxn>
            </a:cxnLst>
            <a:rect l="T9" t="T10" r="T11" b="T12"/>
            <a:pathLst>
              <a:path w="3476" h="2172">
                <a:moveTo>
                  <a:pt x="0" y="0"/>
                </a:moveTo>
                <a:lnTo>
                  <a:pt x="0" y="2172"/>
                </a:lnTo>
                <a:lnTo>
                  <a:pt x="3476" y="2172"/>
                </a:lnTo>
              </a:path>
            </a:pathLst>
          </a:custGeom>
          <a:noFill/>
          <a:ln w="12700">
            <a:solidFill>
              <a:srgbClr val="330052"/>
            </a:solidFill>
            <a:miter lim="800000"/>
            <a:headEnd/>
            <a:tailEnd/>
          </a:ln>
          <a:extLst>
            <a:ext uri="{909E8E84-426E-40DD-AFC4-6F175D3DCCD1}">
              <a14:hiddenFill xmlns:a14="http://schemas.microsoft.com/office/drawing/2010/main">
                <a:solidFill>
                  <a:srgbClr val="FFFFFF"/>
                </a:solidFill>
              </a14:hiddenFill>
            </a:ext>
          </a:extLst>
        </p:spPr>
        <p:txBody>
          <a:bodyPr/>
          <a:lstStyle/>
          <a:p>
            <a:pPr algn="l" eaLnBrk="1" fontAlgn="auto" hangingPunct="1">
              <a:spcBef>
                <a:spcPts val="0"/>
              </a:spcBef>
              <a:spcAft>
                <a:spcPts val="0"/>
              </a:spcAft>
              <a:defRPr/>
            </a:pPr>
            <a:endParaRPr lang="de-DE" sz="1800" i="0" kern="0">
              <a:solidFill>
                <a:srgbClr val="FFFFFF"/>
              </a:solidFill>
              <a:latin typeface="+mj-lt"/>
              <a:ea typeface="+mn-ea"/>
              <a:cs typeface="Calibri"/>
            </a:endParaRPr>
          </a:p>
        </p:txBody>
      </p:sp>
      <p:sp>
        <p:nvSpPr>
          <p:cNvPr id="17" name="Rectangle 78"/>
          <p:cNvSpPr>
            <a:spLocks noChangeArrowheads="1"/>
          </p:cNvSpPr>
          <p:nvPr/>
        </p:nvSpPr>
        <p:spPr bwMode="auto">
          <a:xfrm>
            <a:off x="1352027" y="2344738"/>
            <a:ext cx="546623"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fontAlgn="auto">
              <a:spcBef>
                <a:spcPts val="0"/>
              </a:spcBef>
              <a:spcAft>
                <a:spcPct val="40000"/>
              </a:spcAft>
            </a:pPr>
            <a:r>
              <a:rPr lang="de-DE" sz="1400" b="1" i="0" dirty="0">
                <a:solidFill>
                  <a:srgbClr val="FFFFFF"/>
                </a:solidFill>
                <a:latin typeface="+mj-lt"/>
                <a:ea typeface="ヒラギノ角ゴ Pro W3"/>
                <a:cs typeface="Calibri"/>
              </a:rPr>
              <a:t>20,000</a:t>
            </a:r>
          </a:p>
          <a:p>
            <a:pPr algn="r" fontAlgn="auto">
              <a:spcBef>
                <a:spcPts val="0"/>
              </a:spcBef>
              <a:spcAft>
                <a:spcPct val="40000"/>
              </a:spcAft>
            </a:pPr>
            <a:r>
              <a:rPr lang="de-DE" sz="1400" b="1" i="0" dirty="0">
                <a:solidFill>
                  <a:srgbClr val="FFFFFF"/>
                </a:solidFill>
                <a:latin typeface="+mj-lt"/>
                <a:ea typeface="ヒラギノ角ゴ Pro W3"/>
                <a:cs typeface="Calibri"/>
              </a:rPr>
              <a:t>18,000</a:t>
            </a:r>
          </a:p>
          <a:p>
            <a:pPr algn="r" fontAlgn="auto">
              <a:spcBef>
                <a:spcPts val="0"/>
              </a:spcBef>
              <a:spcAft>
                <a:spcPct val="40000"/>
              </a:spcAft>
            </a:pPr>
            <a:r>
              <a:rPr lang="de-DE" sz="1400" b="1" i="0" dirty="0">
                <a:solidFill>
                  <a:srgbClr val="FFFFFF"/>
                </a:solidFill>
                <a:latin typeface="+mj-lt"/>
                <a:ea typeface="ヒラギノ角ゴ Pro W3"/>
                <a:cs typeface="Calibri"/>
              </a:rPr>
              <a:t>16,000</a:t>
            </a:r>
          </a:p>
          <a:p>
            <a:pPr algn="r" fontAlgn="auto">
              <a:spcBef>
                <a:spcPts val="0"/>
              </a:spcBef>
              <a:spcAft>
                <a:spcPct val="40000"/>
              </a:spcAft>
            </a:pPr>
            <a:r>
              <a:rPr lang="de-DE" sz="1400" b="1" i="0" dirty="0">
                <a:solidFill>
                  <a:srgbClr val="FFFFFF"/>
                </a:solidFill>
                <a:latin typeface="+mj-lt"/>
                <a:ea typeface="ヒラギノ角ゴ Pro W3"/>
                <a:cs typeface="Calibri"/>
              </a:rPr>
              <a:t>14,000</a:t>
            </a:r>
          </a:p>
          <a:p>
            <a:pPr algn="r" fontAlgn="auto">
              <a:spcBef>
                <a:spcPts val="0"/>
              </a:spcBef>
              <a:spcAft>
                <a:spcPct val="40000"/>
              </a:spcAft>
            </a:pPr>
            <a:r>
              <a:rPr lang="de-DE" sz="1400" b="1" i="0" dirty="0">
                <a:solidFill>
                  <a:srgbClr val="FFFFFF"/>
                </a:solidFill>
                <a:latin typeface="+mj-lt"/>
                <a:ea typeface="ヒラギノ角ゴ Pro W3"/>
                <a:cs typeface="Calibri"/>
              </a:rPr>
              <a:t>12,000</a:t>
            </a:r>
          </a:p>
          <a:p>
            <a:pPr algn="r" fontAlgn="auto">
              <a:spcBef>
                <a:spcPts val="0"/>
              </a:spcBef>
              <a:spcAft>
                <a:spcPct val="40000"/>
              </a:spcAft>
            </a:pPr>
            <a:r>
              <a:rPr lang="de-DE" sz="1400" b="1" i="0" dirty="0">
                <a:solidFill>
                  <a:srgbClr val="FFFFFF"/>
                </a:solidFill>
                <a:latin typeface="+mj-lt"/>
                <a:ea typeface="ヒラギノ角ゴ Pro W3"/>
                <a:cs typeface="Calibri"/>
              </a:rPr>
              <a:t>10,000</a:t>
            </a:r>
          </a:p>
          <a:p>
            <a:pPr algn="r" fontAlgn="auto">
              <a:spcBef>
                <a:spcPts val="0"/>
              </a:spcBef>
              <a:spcAft>
                <a:spcPct val="40000"/>
              </a:spcAft>
            </a:pPr>
            <a:r>
              <a:rPr lang="de-DE" sz="1400" b="1" i="0" dirty="0">
                <a:solidFill>
                  <a:srgbClr val="FFFFFF"/>
                </a:solidFill>
                <a:latin typeface="+mj-lt"/>
                <a:ea typeface="ヒラギノ角ゴ Pro W3"/>
                <a:cs typeface="Calibri"/>
              </a:rPr>
              <a:t>8,000</a:t>
            </a:r>
          </a:p>
          <a:p>
            <a:pPr algn="r" fontAlgn="auto">
              <a:spcBef>
                <a:spcPts val="0"/>
              </a:spcBef>
              <a:spcAft>
                <a:spcPct val="40000"/>
              </a:spcAft>
            </a:pPr>
            <a:r>
              <a:rPr lang="de-DE" sz="1400" b="1" i="0" dirty="0">
                <a:solidFill>
                  <a:srgbClr val="FFFFFF"/>
                </a:solidFill>
                <a:latin typeface="+mj-lt"/>
                <a:ea typeface="ヒラギノ角ゴ Pro W3"/>
                <a:cs typeface="Calibri"/>
              </a:rPr>
              <a:t>6,000</a:t>
            </a:r>
          </a:p>
          <a:p>
            <a:pPr algn="r" fontAlgn="auto">
              <a:spcBef>
                <a:spcPts val="0"/>
              </a:spcBef>
              <a:spcAft>
                <a:spcPct val="40000"/>
              </a:spcAft>
            </a:pPr>
            <a:r>
              <a:rPr lang="de-DE" sz="1400" b="1" i="0" dirty="0">
                <a:solidFill>
                  <a:srgbClr val="FFFFFF"/>
                </a:solidFill>
                <a:latin typeface="+mj-lt"/>
                <a:ea typeface="ヒラギノ角ゴ Pro W3"/>
                <a:cs typeface="Calibri"/>
              </a:rPr>
              <a:t>4,000</a:t>
            </a:r>
          </a:p>
          <a:p>
            <a:pPr algn="r" fontAlgn="auto">
              <a:spcBef>
                <a:spcPts val="0"/>
              </a:spcBef>
              <a:spcAft>
                <a:spcPct val="40000"/>
              </a:spcAft>
            </a:pPr>
            <a:r>
              <a:rPr lang="de-DE" sz="1400" b="1" i="0" dirty="0">
                <a:solidFill>
                  <a:srgbClr val="FFFFFF"/>
                </a:solidFill>
                <a:latin typeface="+mj-lt"/>
                <a:ea typeface="ヒラギノ角ゴ Pro W3"/>
                <a:cs typeface="Calibri"/>
              </a:rPr>
              <a:t>2,000</a:t>
            </a:r>
          </a:p>
          <a:p>
            <a:pPr algn="r" fontAlgn="auto">
              <a:spcBef>
                <a:spcPts val="0"/>
              </a:spcBef>
              <a:spcAft>
                <a:spcPct val="40000"/>
              </a:spcAft>
            </a:pPr>
            <a:r>
              <a:rPr lang="de-DE" sz="1400" b="1" i="0" dirty="0">
                <a:solidFill>
                  <a:srgbClr val="FFFFFF"/>
                </a:solidFill>
                <a:latin typeface="+mj-lt"/>
                <a:ea typeface="ヒラギノ角ゴ Pro W3"/>
                <a:cs typeface="Calibri"/>
              </a:rPr>
              <a:t>0</a:t>
            </a:r>
          </a:p>
        </p:txBody>
      </p:sp>
      <p:sp>
        <p:nvSpPr>
          <p:cNvPr id="18" name="Rectangle 89"/>
          <p:cNvSpPr>
            <a:spLocks noChangeArrowheads="1"/>
          </p:cNvSpPr>
          <p:nvPr/>
        </p:nvSpPr>
        <p:spPr bwMode="auto">
          <a:xfrm>
            <a:off x="1627199" y="5994400"/>
            <a:ext cx="67706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defTabSz="2619375" fontAlgn="auto">
              <a:spcBef>
                <a:spcPts val="0"/>
              </a:spcBef>
              <a:spcAft>
                <a:spcPts val="0"/>
              </a:spcAft>
              <a:tabLst>
                <a:tab pos="369888" algn="ctr"/>
                <a:tab pos="2409825" algn="ctr"/>
                <a:tab pos="4448175" algn="ctr"/>
                <a:tab pos="6488113" algn="ctr"/>
              </a:tabLst>
            </a:pPr>
            <a:r>
              <a:rPr lang="de-DE" sz="1400" b="1" i="0">
                <a:solidFill>
                  <a:srgbClr val="FFFFFF"/>
                </a:solidFill>
                <a:latin typeface="+mj-lt"/>
                <a:ea typeface="ヒラギノ角ゴ Pro W3"/>
                <a:cs typeface="Calibri"/>
              </a:rPr>
              <a:t>	2000	2005	2010	2015</a:t>
            </a:r>
          </a:p>
        </p:txBody>
      </p:sp>
      <p:sp>
        <p:nvSpPr>
          <p:cNvPr id="19" name="Line 105"/>
          <p:cNvSpPr>
            <a:spLocks noChangeShapeType="1"/>
          </p:cNvSpPr>
          <p:nvPr/>
        </p:nvSpPr>
        <p:spPr bwMode="auto">
          <a:xfrm>
            <a:off x="1897068" y="2463800"/>
            <a:ext cx="114300" cy="0"/>
          </a:xfrm>
          <a:prstGeom prst="line">
            <a:avLst/>
          </a:prstGeom>
          <a:noFill/>
          <a:ln w="12700">
            <a:solidFill>
              <a:srgbClr val="330052"/>
            </a:solidFill>
            <a:miter lim="800000"/>
            <a:headEnd/>
            <a:tailEnd/>
          </a:ln>
          <a:extLst>
            <a:ext uri="{909E8E84-426E-40DD-AFC4-6F175D3DCCD1}">
              <a14:hiddenFill xmlns:a14="http://schemas.microsoft.com/office/drawing/2010/main">
                <a:noFill/>
              </a14:hiddenFill>
            </a:ext>
          </a:extLst>
        </p:spPr>
        <p:txBody>
          <a:bodyPr/>
          <a:lstStyle/>
          <a:p>
            <a:pPr algn="l" eaLnBrk="1" fontAlgn="auto" hangingPunct="1">
              <a:spcBef>
                <a:spcPts val="0"/>
              </a:spcBef>
              <a:spcAft>
                <a:spcPts val="0"/>
              </a:spcAft>
              <a:defRPr/>
            </a:pPr>
            <a:endParaRPr lang="de-DE" sz="1800" i="0" kern="0">
              <a:solidFill>
                <a:srgbClr val="FFFFFF"/>
              </a:solidFill>
              <a:latin typeface="+mj-lt"/>
              <a:ea typeface="+mn-ea"/>
              <a:cs typeface="Calibri"/>
            </a:endParaRPr>
          </a:p>
        </p:txBody>
      </p:sp>
      <p:sp>
        <p:nvSpPr>
          <p:cNvPr id="20" name="Line 106"/>
          <p:cNvSpPr>
            <a:spLocks noChangeShapeType="1"/>
          </p:cNvSpPr>
          <p:nvPr/>
        </p:nvSpPr>
        <p:spPr bwMode="auto">
          <a:xfrm>
            <a:off x="1897068" y="2805113"/>
            <a:ext cx="114300" cy="0"/>
          </a:xfrm>
          <a:prstGeom prst="line">
            <a:avLst/>
          </a:prstGeom>
          <a:noFill/>
          <a:ln w="12700">
            <a:solidFill>
              <a:srgbClr val="330052"/>
            </a:solidFill>
            <a:miter lim="800000"/>
            <a:headEnd/>
            <a:tailEnd/>
          </a:ln>
          <a:extLst>
            <a:ext uri="{909E8E84-426E-40DD-AFC4-6F175D3DCCD1}">
              <a14:hiddenFill xmlns:a14="http://schemas.microsoft.com/office/drawing/2010/main">
                <a:noFill/>
              </a14:hiddenFill>
            </a:ext>
          </a:extLst>
        </p:spPr>
        <p:txBody>
          <a:bodyPr/>
          <a:lstStyle/>
          <a:p>
            <a:pPr algn="l" eaLnBrk="1" fontAlgn="auto" hangingPunct="1">
              <a:spcBef>
                <a:spcPts val="0"/>
              </a:spcBef>
              <a:spcAft>
                <a:spcPts val="0"/>
              </a:spcAft>
              <a:defRPr/>
            </a:pPr>
            <a:endParaRPr lang="de-DE" sz="1800" i="0" kern="0">
              <a:solidFill>
                <a:srgbClr val="FFFFFF"/>
              </a:solidFill>
              <a:latin typeface="+mj-lt"/>
              <a:ea typeface="+mn-ea"/>
              <a:cs typeface="Calibri"/>
            </a:endParaRPr>
          </a:p>
        </p:txBody>
      </p:sp>
      <p:sp>
        <p:nvSpPr>
          <p:cNvPr id="21" name="Line 107"/>
          <p:cNvSpPr>
            <a:spLocks noChangeShapeType="1"/>
          </p:cNvSpPr>
          <p:nvPr/>
        </p:nvSpPr>
        <p:spPr bwMode="auto">
          <a:xfrm>
            <a:off x="1897068" y="3149600"/>
            <a:ext cx="114300" cy="0"/>
          </a:xfrm>
          <a:prstGeom prst="line">
            <a:avLst/>
          </a:prstGeom>
          <a:noFill/>
          <a:ln w="12700">
            <a:solidFill>
              <a:srgbClr val="330052"/>
            </a:solidFill>
            <a:miter lim="800000"/>
            <a:headEnd/>
            <a:tailEnd/>
          </a:ln>
          <a:extLst>
            <a:ext uri="{909E8E84-426E-40DD-AFC4-6F175D3DCCD1}">
              <a14:hiddenFill xmlns:a14="http://schemas.microsoft.com/office/drawing/2010/main">
                <a:noFill/>
              </a14:hiddenFill>
            </a:ext>
          </a:extLst>
        </p:spPr>
        <p:txBody>
          <a:bodyPr/>
          <a:lstStyle/>
          <a:p>
            <a:pPr algn="l" eaLnBrk="1" fontAlgn="auto" hangingPunct="1">
              <a:spcBef>
                <a:spcPts val="0"/>
              </a:spcBef>
              <a:spcAft>
                <a:spcPts val="0"/>
              </a:spcAft>
              <a:defRPr/>
            </a:pPr>
            <a:endParaRPr lang="de-DE" sz="1800" i="0" kern="0">
              <a:solidFill>
                <a:srgbClr val="FFFFFF"/>
              </a:solidFill>
              <a:latin typeface="+mj-lt"/>
              <a:ea typeface="+mn-ea"/>
              <a:cs typeface="Calibri"/>
            </a:endParaRPr>
          </a:p>
        </p:txBody>
      </p:sp>
      <p:sp>
        <p:nvSpPr>
          <p:cNvPr id="22" name="Line 108"/>
          <p:cNvSpPr>
            <a:spLocks noChangeShapeType="1"/>
          </p:cNvSpPr>
          <p:nvPr/>
        </p:nvSpPr>
        <p:spPr bwMode="auto">
          <a:xfrm>
            <a:off x="1890713" y="3494088"/>
            <a:ext cx="114300" cy="0"/>
          </a:xfrm>
          <a:prstGeom prst="line">
            <a:avLst/>
          </a:prstGeom>
          <a:noFill/>
          <a:ln w="12700">
            <a:solidFill>
              <a:srgbClr val="330052"/>
            </a:solidFill>
            <a:miter lim="800000"/>
            <a:headEnd/>
            <a:tailEnd/>
          </a:ln>
          <a:extLst>
            <a:ext uri="{909E8E84-426E-40DD-AFC4-6F175D3DCCD1}">
              <a14:hiddenFill xmlns:a14="http://schemas.microsoft.com/office/drawing/2010/main">
                <a:noFill/>
              </a14:hiddenFill>
            </a:ext>
          </a:extLst>
        </p:spPr>
        <p:txBody>
          <a:bodyPr/>
          <a:lstStyle/>
          <a:p>
            <a:pPr algn="l" eaLnBrk="1" fontAlgn="auto" hangingPunct="1">
              <a:spcBef>
                <a:spcPts val="0"/>
              </a:spcBef>
              <a:spcAft>
                <a:spcPts val="0"/>
              </a:spcAft>
              <a:defRPr/>
            </a:pPr>
            <a:endParaRPr lang="de-DE" sz="1800" i="0" kern="0">
              <a:solidFill>
                <a:srgbClr val="FFFFFF"/>
              </a:solidFill>
              <a:latin typeface="+mj-lt"/>
              <a:ea typeface="+mn-ea"/>
              <a:cs typeface="Calibri"/>
            </a:endParaRPr>
          </a:p>
        </p:txBody>
      </p:sp>
      <p:sp>
        <p:nvSpPr>
          <p:cNvPr id="23" name="Line 109"/>
          <p:cNvSpPr>
            <a:spLocks noChangeShapeType="1"/>
          </p:cNvSpPr>
          <p:nvPr/>
        </p:nvSpPr>
        <p:spPr bwMode="auto">
          <a:xfrm>
            <a:off x="1890713" y="3843338"/>
            <a:ext cx="114300" cy="0"/>
          </a:xfrm>
          <a:prstGeom prst="line">
            <a:avLst/>
          </a:prstGeom>
          <a:noFill/>
          <a:ln w="12700">
            <a:solidFill>
              <a:srgbClr val="330052"/>
            </a:solidFill>
            <a:miter lim="800000"/>
            <a:headEnd/>
            <a:tailEnd/>
          </a:ln>
          <a:extLst>
            <a:ext uri="{909E8E84-426E-40DD-AFC4-6F175D3DCCD1}">
              <a14:hiddenFill xmlns:a14="http://schemas.microsoft.com/office/drawing/2010/main">
                <a:noFill/>
              </a14:hiddenFill>
            </a:ext>
          </a:extLst>
        </p:spPr>
        <p:txBody>
          <a:bodyPr/>
          <a:lstStyle/>
          <a:p>
            <a:pPr algn="l" eaLnBrk="1" fontAlgn="auto" hangingPunct="1">
              <a:spcBef>
                <a:spcPts val="0"/>
              </a:spcBef>
              <a:spcAft>
                <a:spcPts val="0"/>
              </a:spcAft>
              <a:defRPr/>
            </a:pPr>
            <a:endParaRPr lang="de-DE" sz="1800" i="0" kern="0">
              <a:solidFill>
                <a:srgbClr val="FFFFFF"/>
              </a:solidFill>
              <a:latin typeface="+mj-lt"/>
              <a:ea typeface="+mn-ea"/>
              <a:cs typeface="Calibri"/>
            </a:endParaRPr>
          </a:p>
        </p:txBody>
      </p:sp>
      <p:sp>
        <p:nvSpPr>
          <p:cNvPr id="24" name="Line 110"/>
          <p:cNvSpPr>
            <a:spLocks noChangeShapeType="1"/>
          </p:cNvSpPr>
          <p:nvPr/>
        </p:nvSpPr>
        <p:spPr bwMode="auto">
          <a:xfrm>
            <a:off x="1882776" y="4184650"/>
            <a:ext cx="114300" cy="0"/>
          </a:xfrm>
          <a:prstGeom prst="line">
            <a:avLst/>
          </a:prstGeom>
          <a:noFill/>
          <a:ln w="12700">
            <a:solidFill>
              <a:srgbClr val="330052"/>
            </a:solidFill>
            <a:miter lim="800000"/>
            <a:headEnd/>
            <a:tailEnd/>
          </a:ln>
          <a:extLst>
            <a:ext uri="{909E8E84-426E-40DD-AFC4-6F175D3DCCD1}">
              <a14:hiddenFill xmlns:a14="http://schemas.microsoft.com/office/drawing/2010/main">
                <a:noFill/>
              </a14:hiddenFill>
            </a:ext>
          </a:extLst>
        </p:spPr>
        <p:txBody>
          <a:bodyPr/>
          <a:lstStyle/>
          <a:p>
            <a:pPr algn="l" eaLnBrk="1" fontAlgn="auto" hangingPunct="1">
              <a:spcBef>
                <a:spcPts val="0"/>
              </a:spcBef>
              <a:spcAft>
                <a:spcPts val="0"/>
              </a:spcAft>
              <a:defRPr/>
            </a:pPr>
            <a:endParaRPr lang="de-DE" sz="1800" i="0" kern="0">
              <a:solidFill>
                <a:srgbClr val="FFFFFF"/>
              </a:solidFill>
              <a:latin typeface="+mj-lt"/>
              <a:ea typeface="+mn-ea"/>
              <a:cs typeface="Calibri"/>
            </a:endParaRPr>
          </a:p>
        </p:txBody>
      </p:sp>
      <p:sp>
        <p:nvSpPr>
          <p:cNvPr id="25" name="Line 111"/>
          <p:cNvSpPr>
            <a:spLocks noChangeShapeType="1"/>
          </p:cNvSpPr>
          <p:nvPr/>
        </p:nvSpPr>
        <p:spPr bwMode="auto">
          <a:xfrm>
            <a:off x="1882776" y="4533900"/>
            <a:ext cx="114300" cy="0"/>
          </a:xfrm>
          <a:prstGeom prst="line">
            <a:avLst/>
          </a:prstGeom>
          <a:noFill/>
          <a:ln w="12700">
            <a:solidFill>
              <a:srgbClr val="330052"/>
            </a:solidFill>
            <a:miter lim="800000"/>
            <a:headEnd/>
            <a:tailEnd/>
          </a:ln>
          <a:extLst>
            <a:ext uri="{909E8E84-426E-40DD-AFC4-6F175D3DCCD1}">
              <a14:hiddenFill xmlns:a14="http://schemas.microsoft.com/office/drawing/2010/main">
                <a:noFill/>
              </a14:hiddenFill>
            </a:ext>
          </a:extLst>
        </p:spPr>
        <p:txBody>
          <a:bodyPr/>
          <a:lstStyle/>
          <a:p>
            <a:pPr algn="l" eaLnBrk="1" fontAlgn="auto" hangingPunct="1">
              <a:spcBef>
                <a:spcPts val="0"/>
              </a:spcBef>
              <a:spcAft>
                <a:spcPts val="0"/>
              </a:spcAft>
              <a:defRPr/>
            </a:pPr>
            <a:endParaRPr lang="de-DE" sz="1800" i="0" kern="0">
              <a:solidFill>
                <a:srgbClr val="FFFFFF"/>
              </a:solidFill>
              <a:latin typeface="+mj-lt"/>
              <a:ea typeface="+mn-ea"/>
              <a:cs typeface="Calibri"/>
            </a:endParaRPr>
          </a:p>
        </p:txBody>
      </p:sp>
      <p:sp>
        <p:nvSpPr>
          <p:cNvPr id="26" name="Line 112"/>
          <p:cNvSpPr>
            <a:spLocks noChangeShapeType="1"/>
          </p:cNvSpPr>
          <p:nvPr/>
        </p:nvSpPr>
        <p:spPr bwMode="auto">
          <a:xfrm>
            <a:off x="1882776" y="4875213"/>
            <a:ext cx="114300" cy="0"/>
          </a:xfrm>
          <a:prstGeom prst="line">
            <a:avLst/>
          </a:prstGeom>
          <a:noFill/>
          <a:ln w="12700">
            <a:solidFill>
              <a:srgbClr val="330052"/>
            </a:solidFill>
            <a:miter lim="800000"/>
            <a:headEnd/>
            <a:tailEnd/>
          </a:ln>
          <a:extLst>
            <a:ext uri="{909E8E84-426E-40DD-AFC4-6F175D3DCCD1}">
              <a14:hiddenFill xmlns:a14="http://schemas.microsoft.com/office/drawing/2010/main">
                <a:noFill/>
              </a14:hiddenFill>
            </a:ext>
          </a:extLst>
        </p:spPr>
        <p:txBody>
          <a:bodyPr/>
          <a:lstStyle/>
          <a:p>
            <a:pPr algn="l" eaLnBrk="1" fontAlgn="auto" hangingPunct="1">
              <a:spcBef>
                <a:spcPts val="0"/>
              </a:spcBef>
              <a:spcAft>
                <a:spcPts val="0"/>
              </a:spcAft>
              <a:defRPr/>
            </a:pPr>
            <a:endParaRPr lang="de-DE" sz="1800" i="0" kern="0">
              <a:solidFill>
                <a:srgbClr val="FFFFFF"/>
              </a:solidFill>
              <a:latin typeface="+mj-lt"/>
              <a:ea typeface="+mn-ea"/>
              <a:cs typeface="Calibri"/>
            </a:endParaRPr>
          </a:p>
        </p:txBody>
      </p:sp>
      <p:sp>
        <p:nvSpPr>
          <p:cNvPr id="27" name="Line 113"/>
          <p:cNvSpPr>
            <a:spLocks noChangeShapeType="1"/>
          </p:cNvSpPr>
          <p:nvPr/>
        </p:nvSpPr>
        <p:spPr bwMode="auto">
          <a:xfrm>
            <a:off x="1882776" y="5222875"/>
            <a:ext cx="114300" cy="0"/>
          </a:xfrm>
          <a:prstGeom prst="line">
            <a:avLst/>
          </a:prstGeom>
          <a:noFill/>
          <a:ln w="12700">
            <a:solidFill>
              <a:srgbClr val="330052"/>
            </a:solidFill>
            <a:miter lim="800000"/>
            <a:headEnd/>
            <a:tailEnd/>
          </a:ln>
          <a:extLst>
            <a:ext uri="{909E8E84-426E-40DD-AFC4-6F175D3DCCD1}">
              <a14:hiddenFill xmlns:a14="http://schemas.microsoft.com/office/drawing/2010/main">
                <a:noFill/>
              </a14:hiddenFill>
            </a:ext>
          </a:extLst>
        </p:spPr>
        <p:txBody>
          <a:bodyPr/>
          <a:lstStyle/>
          <a:p>
            <a:pPr algn="l" eaLnBrk="1" fontAlgn="auto" hangingPunct="1">
              <a:spcBef>
                <a:spcPts val="0"/>
              </a:spcBef>
              <a:spcAft>
                <a:spcPts val="0"/>
              </a:spcAft>
              <a:defRPr/>
            </a:pPr>
            <a:endParaRPr lang="de-DE" sz="1800" i="0" kern="0">
              <a:solidFill>
                <a:srgbClr val="FFFFFF"/>
              </a:solidFill>
              <a:latin typeface="+mj-lt"/>
              <a:ea typeface="+mn-ea"/>
              <a:cs typeface="Calibri"/>
            </a:endParaRPr>
          </a:p>
        </p:txBody>
      </p:sp>
      <p:sp>
        <p:nvSpPr>
          <p:cNvPr id="30" name="Line 114"/>
          <p:cNvSpPr>
            <a:spLocks noChangeShapeType="1"/>
          </p:cNvSpPr>
          <p:nvPr/>
        </p:nvSpPr>
        <p:spPr bwMode="auto">
          <a:xfrm>
            <a:off x="1882776" y="5567363"/>
            <a:ext cx="114300" cy="0"/>
          </a:xfrm>
          <a:prstGeom prst="line">
            <a:avLst/>
          </a:prstGeom>
          <a:noFill/>
          <a:ln w="12700">
            <a:solidFill>
              <a:srgbClr val="330052"/>
            </a:solidFill>
            <a:miter lim="800000"/>
            <a:headEnd/>
            <a:tailEnd/>
          </a:ln>
          <a:extLst>
            <a:ext uri="{909E8E84-426E-40DD-AFC4-6F175D3DCCD1}">
              <a14:hiddenFill xmlns:a14="http://schemas.microsoft.com/office/drawing/2010/main">
                <a:noFill/>
              </a14:hiddenFill>
            </a:ext>
          </a:extLst>
        </p:spPr>
        <p:txBody>
          <a:bodyPr/>
          <a:lstStyle/>
          <a:p>
            <a:pPr algn="l" eaLnBrk="1" fontAlgn="auto" hangingPunct="1">
              <a:spcBef>
                <a:spcPts val="0"/>
              </a:spcBef>
              <a:spcAft>
                <a:spcPts val="0"/>
              </a:spcAft>
              <a:defRPr/>
            </a:pPr>
            <a:endParaRPr lang="de-DE" sz="1800" i="0" kern="0">
              <a:solidFill>
                <a:srgbClr val="FFFFFF"/>
              </a:solidFill>
              <a:latin typeface="+mj-lt"/>
              <a:ea typeface="+mn-ea"/>
              <a:cs typeface="Calibri"/>
            </a:endParaRPr>
          </a:p>
        </p:txBody>
      </p:sp>
      <p:sp>
        <p:nvSpPr>
          <p:cNvPr id="31" name="Line 115"/>
          <p:cNvSpPr>
            <a:spLocks noChangeShapeType="1"/>
          </p:cNvSpPr>
          <p:nvPr/>
        </p:nvSpPr>
        <p:spPr bwMode="auto">
          <a:xfrm>
            <a:off x="1889125" y="5908675"/>
            <a:ext cx="114300" cy="0"/>
          </a:xfrm>
          <a:prstGeom prst="line">
            <a:avLst/>
          </a:prstGeom>
          <a:noFill/>
          <a:ln w="12700">
            <a:solidFill>
              <a:srgbClr val="330052"/>
            </a:solidFill>
            <a:miter lim="800000"/>
            <a:headEnd/>
            <a:tailEnd/>
          </a:ln>
          <a:extLst>
            <a:ext uri="{909E8E84-426E-40DD-AFC4-6F175D3DCCD1}">
              <a14:hiddenFill xmlns:a14="http://schemas.microsoft.com/office/drawing/2010/main">
                <a:noFill/>
              </a14:hiddenFill>
            </a:ext>
          </a:extLst>
        </p:spPr>
        <p:txBody>
          <a:bodyPr/>
          <a:lstStyle/>
          <a:p>
            <a:pPr algn="l" eaLnBrk="1" fontAlgn="auto" hangingPunct="1">
              <a:spcBef>
                <a:spcPts val="0"/>
              </a:spcBef>
              <a:spcAft>
                <a:spcPts val="0"/>
              </a:spcAft>
              <a:defRPr/>
            </a:pPr>
            <a:endParaRPr lang="de-DE" sz="1800" i="0" kern="0">
              <a:solidFill>
                <a:srgbClr val="FFFFFF"/>
              </a:solidFill>
              <a:latin typeface="+mj-lt"/>
              <a:ea typeface="+mn-ea"/>
              <a:cs typeface="Calibri"/>
            </a:endParaRPr>
          </a:p>
        </p:txBody>
      </p:sp>
      <p:sp>
        <p:nvSpPr>
          <p:cNvPr id="32" name="Line 116"/>
          <p:cNvSpPr>
            <a:spLocks noChangeShapeType="1"/>
          </p:cNvSpPr>
          <p:nvPr/>
        </p:nvSpPr>
        <p:spPr bwMode="auto">
          <a:xfrm>
            <a:off x="2003425" y="5913438"/>
            <a:ext cx="0" cy="74612"/>
          </a:xfrm>
          <a:prstGeom prst="line">
            <a:avLst/>
          </a:prstGeom>
          <a:noFill/>
          <a:ln w="12700">
            <a:solidFill>
              <a:srgbClr val="330052"/>
            </a:solidFill>
            <a:miter lim="800000"/>
            <a:headEnd/>
            <a:tailEnd/>
          </a:ln>
          <a:extLst>
            <a:ext uri="{909E8E84-426E-40DD-AFC4-6F175D3DCCD1}">
              <a14:hiddenFill xmlns:a14="http://schemas.microsoft.com/office/drawing/2010/main">
                <a:noFill/>
              </a14:hiddenFill>
            </a:ext>
          </a:extLst>
        </p:spPr>
        <p:txBody>
          <a:bodyPr/>
          <a:lstStyle/>
          <a:p>
            <a:pPr algn="l" eaLnBrk="1" fontAlgn="auto" hangingPunct="1">
              <a:spcBef>
                <a:spcPts val="0"/>
              </a:spcBef>
              <a:spcAft>
                <a:spcPts val="0"/>
              </a:spcAft>
              <a:defRPr/>
            </a:pPr>
            <a:endParaRPr lang="de-DE" sz="1800" i="0" kern="0">
              <a:solidFill>
                <a:srgbClr val="FFFFFF"/>
              </a:solidFill>
              <a:latin typeface="+mj-lt"/>
              <a:ea typeface="+mn-ea"/>
              <a:cs typeface="Calibri"/>
            </a:endParaRPr>
          </a:p>
        </p:txBody>
      </p:sp>
      <p:sp>
        <p:nvSpPr>
          <p:cNvPr id="33" name="Line 121"/>
          <p:cNvSpPr>
            <a:spLocks noChangeShapeType="1"/>
          </p:cNvSpPr>
          <p:nvPr/>
        </p:nvSpPr>
        <p:spPr bwMode="auto">
          <a:xfrm>
            <a:off x="4038600" y="5913438"/>
            <a:ext cx="0" cy="74612"/>
          </a:xfrm>
          <a:prstGeom prst="line">
            <a:avLst/>
          </a:prstGeom>
          <a:noFill/>
          <a:ln w="12700">
            <a:solidFill>
              <a:srgbClr val="330052"/>
            </a:solidFill>
            <a:miter lim="800000"/>
            <a:headEnd/>
            <a:tailEnd/>
          </a:ln>
          <a:extLst>
            <a:ext uri="{909E8E84-426E-40DD-AFC4-6F175D3DCCD1}">
              <a14:hiddenFill xmlns:a14="http://schemas.microsoft.com/office/drawing/2010/main">
                <a:noFill/>
              </a14:hiddenFill>
            </a:ext>
          </a:extLst>
        </p:spPr>
        <p:txBody>
          <a:bodyPr/>
          <a:lstStyle/>
          <a:p>
            <a:pPr algn="l" eaLnBrk="1" fontAlgn="auto" hangingPunct="1">
              <a:spcBef>
                <a:spcPts val="0"/>
              </a:spcBef>
              <a:spcAft>
                <a:spcPts val="0"/>
              </a:spcAft>
              <a:defRPr/>
            </a:pPr>
            <a:endParaRPr lang="de-DE" sz="1800" i="0" kern="0">
              <a:solidFill>
                <a:srgbClr val="FFFFFF"/>
              </a:solidFill>
              <a:latin typeface="+mj-lt"/>
              <a:ea typeface="+mn-ea"/>
              <a:cs typeface="Calibri"/>
            </a:endParaRPr>
          </a:p>
        </p:txBody>
      </p:sp>
      <p:sp>
        <p:nvSpPr>
          <p:cNvPr id="34" name="Line 126"/>
          <p:cNvSpPr>
            <a:spLocks noChangeShapeType="1"/>
          </p:cNvSpPr>
          <p:nvPr/>
        </p:nvSpPr>
        <p:spPr bwMode="auto">
          <a:xfrm>
            <a:off x="6084888" y="5913438"/>
            <a:ext cx="0" cy="74612"/>
          </a:xfrm>
          <a:prstGeom prst="line">
            <a:avLst/>
          </a:prstGeom>
          <a:noFill/>
          <a:ln w="12700">
            <a:solidFill>
              <a:srgbClr val="330052"/>
            </a:solidFill>
            <a:miter lim="800000"/>
            <a:headEnd/>
            <a:tailEnd/>
          </a:ln>
          <a:extLst>
            <a:ext uri="{909E8E84-426E-40DD-AFC4-6F175D3DCCD1}">
              <a14:hiddenFill xmlns:a14="http://schemas.microsoft.com/office/drawing/2010/main">
                <a:noFill/>
              </a14:hiddenFill>
            </a:ext>
          </a:extLst>
        </p:spPr>
        <p:txBody>
          <a:bodyPr/>
          <a:lstStyle/>
          <a:p>
            <a:pPr algn="l" eaLnBrk="1" fontAlgn="auto" hangingPunct="1">
              <a:spcBef>
                <a:spcPts val="0"/>
              </a:spcBef>
              <a:spcAft>
                <a:spcPts val="0"/>
              </a:spcAft>
              <a:defRPr/>
            </a:pPr>
            <a:endParaRPr lang="de-DE" sz="1800" i="0" kern="0">
              <a:solidFill>
                <a:srgbClr val="FFFFFF"/>
              </a:solidFill>
              <a:latin typeface="+mj-lt"/>
              <a:ea typeface="+mn-ea"/>
              <a:cs typeface="Calibri"/>
            </a:endParaRPr>
          </a:p>
        </p:txBody>
      </p:sp>
      <p:sp>
        <p:nvSpPr>
          <p:cNvPr id="35" name="Line 131"/>
          <p:cNvSpPr>
            <a:spLocks noChangeShapeType="1"/>
          </p:cNvSpPr>
          <p:nvPr/>
        </p:nvSpPr>
        <p:spPr bwMode="auto">
          <a:xfrm>
            <a:off x="8120063" y="5913438"/>
            <a:ext cx="0" cy="74612"/>
          </a:xfrm>
          <a:prstGeom prst="line">
            <a:avLst/>
          </a:prstGeom>
          <a:noFill/>
          <a:ln w="12700">
            <a:solidFill>
              <a:srgbClr val="330052"/>
            </a:solidFill>
            <a:miter lim="800000"/>
            <a:headEnd/>
            <a:tailEnd/>
          </a:ln>
          <a:extLst>
            <a:ext uri="{909E8E84-426E-40DD-AFC4-6F175D3DCCD1}">
              <a14:hiddenFill xmlns:a14="http://schemas.microsoft.com/office/drawing/2010/main">
                <a:noFill/>
              </a14:hiddenFill>
            </a:ext>
          </a:extLst>
        </p:spPr>
        <p:txBody>
          <a:bodyPr/>
          <a:lstStyle/>
          <a:p>
            <a:pPr algn="l" eaLnBrk="1" fontAlgn="auto" hangingPunct="1">
              <a:spcBef>
                <a:spcPts val="0"/>
              </a:spcBef>
              <a:spcAft>
                <a:spcPts val="0"/>
              </a:spcAft>
              <a:defRPr/>
            </a:pPr>
            <a:endParaRPr lang="de-DE" sz="1800" i="0" kern="0">
              <a:solidFill>
                <a:srgbClr val="FFFFFF"/>
              </a:solidFill>
              <a:latin typeface="+mj-lt"/>
              <a:ea typeface="+mn-ea"/>
              <a:cs typeface="Calibri"/>
            </a:endParaRPr>
          </a:p>
        </p:txBody>
      </p:sp>
      <p:sp>
        <p:nvSpPr>
          <p:cNvPr id="36" name="Line 143"/>
          <p:cNvSpPr>
            <a:spLocks noChangeShapeType="1"/>
          </p:cNvSpPr>
          <p:nvPr/>
        </p:nvSpPr>
        <p:spPr bwMode="auto">
          <a:xfrm flipV="1">
            <a:off x="4038600" y="3146425"/>
            <a:ext cx="0" cy="2755900"/>
          </a:xfrm>
          <a:prstGeom prst="line">
            <a:avLst/>
          </a:prstGeom>
          <a:noFill/>
          <a:ln w="19050">
            <a:solidFill>
              <a:srgbClr val="E2E0F0"/>
            </a:solidFill>
            <a:miter lim="800000"/>
            <a:headEnd/>
            <a:tailEnd/>
          </a:ln>
          <a:extLst>
            <a:ext uri="{909E8E84-426E-40DD-AFC4-6F175D3DCCD1}">
              <a14:hiddenFill xmlns:a14="http://schemas.microsoft.com/office/drawing/2010/main">
                <a:noFill/>
              </a14:hiddenFill>
            </a:ext>
          </a:extLst>
        </p:spPr>
        <p:txBody>
          <a:bodyPr/>
          <a:lstStyle/>
          <a:p>
            <a:pPr algn="l" eaLnBrk="1" fontAlgn="auto" hangingPunct="1">
              <a:spcBef>
                <a:spcPts val="0"/>
              </a:spcBef>
              <a:spcAft>
                <a:spcPts val="0"/>
              </a:spcAft>
              <a:defRPr/>
            </a:pPr>
            <a:endParaRPr lang="de-DE" sz="1800" i="0" kern="0">
              <a:solidFill>
                <a:srgbClr val="FFFFFF"/>
              </a:solidFill>
              <a:latin typeface="+mj-lt"/>
              <a:ea typeface="+mn-ea"/>
              <a:cs typeface="Calibri"/>
            </a:endParaRPr>
          </a:p>
        </p:txBody>
      </p:sp>
      <p:sp>
        <p:nvSpPr>
          <p:cNvPr id="37" name="Line 144"/>
          <p:cNvSpPr>
            <a:spLocks noChangeShapeType="1"/>
          </p:cNvSpPr>
          <p:nvPr/>
        </p:nvSpPr>
        <p:spPr bwMode="auto">
          <a:xfrm>
            <a:off x="8129588" y="3146425"/>
            <a:ext cx="0" cy="0"/>
          </a:xfrm>
          <a:prstGeom prst="line">
            <a:avLst/>
          </a:prstGeom>
          <a:noFill/>
          <a:ln w="12700">
            <a:solidFill>
              <a:srgbClr val="FFFFFF"/>
            </a:solidFill>
            <a:miter lim="800000"/>
            <a:headEnd/>
            <a:tailEnd/>
          </a:ln>
          <a:extLst>
            <a:ext uri="{909E8E84-426E-40DD-AFC4-6F175D3DCCD1}">
              <a14:hiddenFill xmlns:a14="http://schemas.microsoft.com/office/drawing/2010/main">
                <a:noFill/>
              </a14:hiddenFill>
            </a:ext>
          </a:extLst>
        </p:spPr>
        <p:txBody>
          <a:bodyPr/>
          <a:lstStyle/>
          <a:p>
            <a:pPr algn="l" eaLnBrk="1" fontAlgn="auto" hangingPunct="1">
              <a:spcBef>
                <a:spcPts val="0"/>
              </a:spcBef>
              <a:spcAft>
                <a:spcPts val="0"/>
              </a:spcAft>
              <a:defRPr/>
            </a:pPr>
            <a:endParaRPr lang="de-DE" sz="1800" i="0" kern="0">
              <a:solidFill>
                <a:srgbClr val="FFFFFF"/>
              </a:solidFill>
              <a:latin typeface="+mj-lt"/>
              <a:ea typeface="+mn-ea"/>
              <a:cs typeface="Calibri"/>
            </a:endParaRPr>
          </a:p>
        </p:txBody>
      </p:sp>
      <p:sp>
        <p:nvSpPr>
          <p:cNvPr id="38" name="Line 145"/>
          <p:cNvSpPr>
            <a:spLocks noChangeShapeType="1"/>
          </p:cNvSpPr>
          <p:nvPr/>
        </p:nvSpPr>
        <p:spPr bwMode="auto">
          <a:xfrm>
            <a:off x="8129588" y="5908675"/>
            <a:ext cx="0" cy="0"/>
          </a:xfrm>
          <a:prstGeom prst="line">
            <a:avLst/>
          </a:prstGeom>
          <a:noFill/>
          <a:ln w="12700">
            <a:solidFill>
              <a:srgbClr val="FFFFFF"/>
            </a:solidFill>
            <a:miter lim="800000"/>
            <a:headEnd/>
            <a:tailEnd/>
          </a:ln>
          <a:extLst>
            <a:ext uri="{909E8E84-426E-40DD-AFC4-6F175D3DCCD1}">
              <a14:hiddenFill xmlns:a14="http://schemas.microsoft.com/office/drawing/2010/main">
                <a:noFill/>
              </a14:hiddenFill>
            </a:ext>
          </a:extLst>
        </p:spPr>
        <p:txBody>
          <a:bodyPr/>
          <a:lstStyle/>
          <a:p>
            <a:pPr algn="l" eaLnBrk="1" fontAlgn="auto" hangingPunct="1">
              <a:spcBef>
                <a:spcPts val="0"/>
              </a:spcBef>
              <a:spcAft>
                <a:spcPts val="0"/>
              </a:spcAft>
              <a:defRPr/>
            </a:pPr>
            <a:endParaRPr lang="de-DE" sz="1800" i="0" kern="0">
              <a:solidFill>
                <a:srgbClr val="FFFFFF"/>
              </a:solidFill>
              <a:latin typeface="+mj-lt"/>
              <a:ea typeface="+mn-ea"/>
              <a:cs typeface="Calibri"/>
            </a:endParaRPr>
          </a:p>
        </p:txBody>
      </p:sp>
      <p:sp>
        <p:nvSpPr>
          <p:cNvPr id="39" name="Line 146"/>
          <p:cNvSpPr>
            <a:spLocks noChangeShapeType="1"/>
          </p:cNvSpPr>
          <p:nvPr/>
        </p:nvSpPr>
        <p:spPr bwMode="auto">
          <a:xfrm>
            <a:off x="4038600" y="3408363"/>
            <a:ext cx="0" cy="0"/>
          </a:xfrm>
          <a:prstGeom prst="line">
            <a:avLst/>
          </a:prstGeom>
          <a:noFill/>
          <a:ln w="12700">
            <a:solidFill>
              <a:srgbClr val="E2E0F0"/>
            </a:solidFill>
            <a:miter lim="800000"/>
            <a:headEnd/>
            <a:tailEnd/>
          </a:ln>
          <a:extLst>
            <a:ext uri="{909E8E84-426E-40DD-AFC4-6F175D3DCCD1}">
              <a14:hiddenFill xmlns:a14="http://schemas.microsoft.com/office/drawing/2010/main">
                <a:noFill/>
              </a14:hiddenFill>
            </a:ext>
          </a:extLst>
        </p:spPr>
        <p:txBody>
          <a:bodyPr/>
          <a:lstStyle/>
          <a:p>
            <a:pPr algn="l" eaLnBrk="1" fontAlgn="auto" hangingPunct="1">
              <a:spcBef>
                <a:spcPts val="0"/>
              </a:spcBef>
              <a:spcAft>
                <a:spcPts val="0"/>
              </a:spcAft>
              <a:defRPr/>
            </a:pPr>
            <a:endParaRPr lang="de-DE" sz="1800" i="0" kern="0">
              <a:solidFill>
                <a:srgbClr val="FFFFFF"/>
              </a:solidFill>
              <a:latin typeface="+mj-lt"/>
              <a:ea typeface="+mn-ea"/>
              <a:cs typeface="Calibri"/>
            </a:endParaRPr>
          </a:p>
        </p:txBody>
      </p:sp>
      <p:sp>
        <p:nvSpPr>
          <p:cNvPr id="40" name="Line 147"/>
          <p:cNvSpPr>
            <a:spLocks noChangeShapeType="1"/>
          </p:cNvSpPr>
          <p:nvPr/>
        </p:nvSpPr>
        <p:spPr bwMode="auto">
          <a:xfrm>
            <a:off x="4038600" y="5902325"/>
            <a:ext cx="0" cy="0"/>
          </a:xfrm>
          <a:prstGeom prst="line">
            <a:avLst/>
          </a:prstGeom>
          <a:noFill/>
          <a:ln w="12700">
            <a:solidFill>
              <a:srgbClr val="FFFFFF"/>
            </a:solidFill>
            <a:miter lim="800000"/>
            <a:headEnd/>
            <a:tailEnd/>
          </a:ln>
          <a:extLst>
            <a:ext uri="{909E8E84-426E-40DD-AFC4-6F175D3DCCD1}">
              <a14:hiddenFill xmlns:a14="http://schemas.microsoft.com/office/drawing/2010/main">
                <a:noFill/>
              </a14:hiddenFill>
            </a:ext>
          </a:extLst>
        </p:spPr>
        <p:txBody>
          <a:bodyPr/>
          <a:lstStyle/>
          <a:p>
            <a:pPr algn="l" eaLnBrk="1" fontAlgn="auto" hangingPunct="1">
              <a:spcBef>
                <a:spcPts val="0"/>
              </a:spcBef>
              <a:spcAft>
                <a:spcPts val="0"/>
              </a:spcAft>
              <a:defRPr/>
            </a:pPr>
            <a:endParaRPr lang="de-DE" sz="1800" i="0" kern="0">
              <a:solidFill>
                <a:srgbClr val="FFFFFF"/>
              </a:solidFill>
              <a:latin typeface="+mj-lt"/>
              <a:ea typeface="+mn-ea"/>
              <a:cs typeface="Calibri"/>
            </a:endParaRPr>
          </a:p>
        </p:txBody>
      </p:sp>
      <p:sp>
        <p:nvSpPr>
          <p:cNvPr id="41" name="Line 148"/>
          <p:cNvSpPr>
            <a:spLocks noChangeShapeType="1"/>
          </p:cNvSpPr>
          <p:nvPr/>
        </p:nvSpPr>
        <p:spPr bwMode="auto">
          <a:xfrm>
            <a:off x="8129588" y="3408363"/>
            <a:ext cx="0" cy="0"/>
          </a:xfrm>
          <a:prstGeom prst="line">
            <a:avLst/>
          </a:prstGeom>
          <a:noFill/>
          <a:ln w="12700">
            <a:solidFill>
              <a:srgbClr val="E2E0F0"/>
            </a:solidFill>
            <a:miter lim="800000"/>
            <a:headEnd/>
            <a:tailEnd/>
          </a:ln>
          <a:extLst>
            <a:ext uri="{909E8E84-426E-40DD-AFC4-6F175D3DCCD1}">
              <a14:hiddenFill xmlns:a14="http://schemas.microsoft.com/office/drawing/2010/main">
                <a:noFill/>
              </a14:hiddenFill>
            </a:ext>
          </a:extLst>
        </p:spPr>
        <p:txBody>
          <a:bodyPr/>
          <a:lstStyle/>
          <a:p>
            <a:pPr algn="l" eaLnBrk="1" fontAlgn="auto" hangingPunct="1">
              <a:spcBef>
                <a:spcPts val="0"/>
              </a:spcBef>
              <a:spcAft>
                <a:spcPts val="0"/>
              </a:spcAft>
              <a:defRPr/>
            </a:pPr>
            <a:endParaRPr lang="de-DE" sz="1800" i="0" kern="0">
              <a:solidFill>
                <a:srgbClr val="FFFFFF"/>
              </a:solidFill>
              <a:latin typeface="+mj-lt"/>
              <a:ea typeface="+mn-ea"/>
              <a:cs typeface="Calibri"/>
            </a:endParaRPr>
          </a:p>
        </p:txBody>
      </p:sp>
      <p:sp>
        <p:nvSpPr>
          <p:cNvPr id="42" name="Line 86"/>
          <p:cNvSpPr>
            <a:spLocks noChangeShapeType="1"/>
          </p:cNvSpPr>
          <p:nvPr/>
        </p:nvSpPr>
        <p:spPr bwMode="auto">
          <a:xfrm>
            <a:off x="4041775" y="2828925"/>
            <a:ext cx="0" cy="311150"/>
          </a:xfrm>
          <a:prstGeom prst="line">
            <a:avLst/>
          </a:prstGeom>
          <a:noFill/>
          <a:ln w="31750">
            <a:solidFill>
              <a:srgbClr val="330052"/>
            </a:solidFill>
            <a:round/>
            <a:headEnd/>
            <a:tailEnd type="triangle" w="med" len="med"/>
          </a:ln>
          <a:extLst>
            <a:ext uri="{909E8E84-426E-40DD-AFC4-6F175D3DCCD1}">
              <a14:hiddenFill xmlns:a14="http://schemas.microsoft.com/office/drawing/2010/main">
                <a:noFill/>
              </a14:hiddenFill>
            </a:ext>
          </a:extLst>
        </p:spPr>
        <p:txBody>
          <a:bodyPr/>
          <a:lstStyle/>
          <a:p>
            <a:pPr algn="l" eaLnBrk="1" fontAlgn="auto" hangingPunct="1">
              <a:spcBef>
                <a:spcPts val="0"/>
              </a:spcBef>
              <a:spcAft>
                <a:spcPts val="0"/>
              </a:spcAft>
              <a:defRPr/>
            </a:pPr>
            <a:endParaRPr lang="de-DE" sz="1800" i="0" kern="0">
              <a:solidFill>
                <a:srgbClr val="FFFFFF"/>
              </a:solidFill>
              <a:latin typeface="+mj-lt"/>
              <a:ea typeface="+mn-ea"/>
              <a:cs typeface="Calibri"/>
            </a:endParaRPr>
          </a:p>
        </p:txBody>
      </p:sp>
      <p:sp>
        <p:nvSpPr>
          <p:cNvPr id="43" name="Rectangle 104"/>
          <p:cNvSpPr>
            <a:spLocks noChangeArrowheads="1"/>
          </p:cNvSpPr>
          <p:nvPr/>
        </p:nvSpPr>
        <p:spPr bwMode="auto">
          <a:xfrm>
            <a:off x="2827349" y="2565422"/>
            <a:ext cx="175849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1"/>
                </a:solidFill>
                <a:miter lim="800000"/>
                <a:headEnd/>
                <a:tailEnd/>
              </a14:hiddenLine>
            </a:ext>
          </a:extLst>
        </p:spPr>
        <p:txBody>
          <a:bodyPr wrap="none" lIns="0" tIns="0" rIns="0" bIns="0">
            <a:spAutoFit/>
          </a:bodyPr>
          <a:lstStyle/>
          <a:p>
            <a:r>
              <a:rPr lang="de-DE" sz="1400" b="1" i="0" dirty="0" smtClean="0">
                <a:solidFill>
                  <a:srgbClr val="FFFFFF"/>
                </a:solidFill>
                <a:latin typeface="+mj-lt"/>
                <a:ea typeface="ヒラギノ角ゴ Pro W3"/>
                <a:cs typeface="Calibri"/>
              </a:rPr>
              <a:t>Herceptin</a:t>
            </a:r>
            <a:r>
              <a:rPr lang="en-US" sz="1400" baseline="30000" dirty="0"/>
              <a:t>®</a:t>
            </a:r>
            <a:r>
              <a:rPr lang="de-DE" sz="1400" b="1" i="0" dirty="0" smtClean="0">
                <a:solidFill>
                  <a:srgbClr val="FFFFFF"/>
                </a:solidFill>
                <a:latin typeface="+mj-lt"/>
                <a:ea typeface="ヒラギノ角ゴ Pro W3"/>
                <a:cs typeface="Calibri"/>
              </a:rPr>
              <a:t> approval </a:t>
            </a:r>
            <a:endParaRPr lang="de-DE" sz="1400" b="1" i="0" dirty="0">
              <a:solidFill>
                <a:srgbClr val="FFFFFF"/>
              </a:solidFill>
              <a:latin typeface="+mj-lt"/>
              <a:ea typeface="ヒラギノ角ゴ Pro W3"/>
              <a:cs typeface="Calibri"/>
            </a:endParaRPr>
          </a:p>
          <a:p>
            <a:pPr algn="l" fontAlgn="auto">
              <a:spcBef>
                <a:spcPts val="0"/>
              </a:spcBef>
              <a:spcAft>
                <a:spcPts val="0"/>
              </a:spcAft>
            </a:pPr>
            <a:r>
              <a:rPr lang="de-DE" sz="1400" b="1" i="0" dirty="0" err="1">
                <a:solidFill>
                  <a:srgbClr val="FFFFFF"/>
                </a:solidFill>
                <a:latin typeface="+mj-lt"/>
                <a:ea typeface="ヒラギノ角ゴ Pro W3"/>
                <a:cs typeface="Calibri"/>
              </a:rPr>
              <a:t>adjuvant</a:t>
            </a:r>
            <a:endParaRPr lang="de-DE" sz="1400" b="1" i="0" dirty="0">
              <a:solidFill>
                <a:srgbClr val="FFFFFF"/>
              </a:solidFill>
              <a:latin typeface="+mj-lt"/>
              <a:ea typeface="ヒラギノ角ゴ Pro W3"/>
              <a:cs typeface="Calibri"/>
            </a:endParaRPr>
          </a:p>
        </p:txBody>
      </p:sp>
      <p:grpSp>
        <p:nvGrpSpPr>
          <p:cNvPr id="44" name="Group 40"/>
          <p:cNvGrpSpPr>
            <a:grpSpLocks/>
          </p:cNvGrpSpPr>
          <p:nvPr/>
        </p:nvGrpSpPr>
        <p:grpSpPr bwMode="auto">
          <a:xfrm>
            <a:off x="4343400" y="1989138"/>
            <a:ext cx="3641888" cy="215900"/>
            <a:chOff x="1783" y="990"/>
            <a:chExt cx="2295" cy="136"/>
          </a:xfrm>
        </p:grpSpPr>
        <p:sp>
          <p:nvSpPr>
            <p:cNvPr id="45" name="Rectangle 96"/>
            <p:cNvSpPr>
              <a:spLocks noChangeArrowheads="1"/>
            </p:cNvSpPr>
            <p:nvPr/>
          </p:nvSpPr>
          <p:spPr bwMode="auto">
            <a:xfrm>
              <a:off x="1783" y="1029"/>
              <a:ext cx="76" cy="75"/>
            </a:xfrm>
            <a:prstGeom prst="rect">
              <a:avLst/>
            </a:prstGeom>
            <a:solidFill>
              <a:srgbClr val="F8993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fontAlgn="auto">
                <a:spcBef>
                  <a:spcPts val="0"/>
                </a:spcBef>
                <a:spcAft>
                  <a:spcPts val="0"/>
                </a:spcAft>
              </a:pPr>
              <a:endParaRPr lang="de-DE" sz="1400" b="1" i="0">
                <a:solidFill>
                  <a:srgbClr val="FFFFFF"/>
                </a:solidFill>
                <a:latin typeface="+mj-lt"/>
                <a:ea typeface="ヒラギノ角ゴ Pro W3"/>
                <a:cs typeface="Calibri"/>
              </a:endParaRPr>
            </a:p>
          </p:txBody>
        </p:sp>
        <p:sp>
          <p:nvSpPr>
            <p:cNvPr id="46" name="Rectangle 104"/>
            <p:cNvSpPr>
              <a:spLocks noChangeArrowheads="1"/>
            </p:cNvSpPr>
            <p:nvPr/>
          </p:nvSpPr>
          <p:spPr bwMode="auto">
            <a:xfrm>
              <a:off x="1911" y="990"/>
              <a:ext cx="216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fontAlgn="auto">
                <a:spcBef>
                  <a:spcPts val="0"/>
                </a:spcBef>
                <a:spcAft>
                  <a:spcPts val="0"/>
                </a:spcAft>
              </a:pPr>
              <a:r>
                <a:rPr lang="de-DE" sz="1400" b="1" dirty="0" err="1" smtClean="0">
                  <a:solidFill>
                    <a:srgbClr val="FFFFFF"/>
                  </a:solidFill>
                  <a:latin typeface="+mj-lt"/>
                  <a:ea typeface="ヒラギノ角ゴ Pro W3"/>
                  <a:cs typeface="Calibri"/>
                </a:rPr>
                <a:t>Number</a:t>
              </a:r>
              <a:r>
                <a:rPr lang="de-DE" sz="1400" b="1" dirty="0" smtClean="0">
                  <a:solidFill>
                    <a:srgbClr val="FFFFFF"/>
                  </a:solidFill>
                  <a:latin typeface="+mj-lt"/>
                  <a:ea typeface="ヒラギノ角ゴ Pro W3"/>
                  <a:cs typeface="Calibri"/>
                </a:rPr>
                <a:t> </a:t>
              </a:r>
              <a:r>
                <a:rPr lang="de-DE" sz="1400" b="1" dirty="0" err="1" smtClean="0">
                  <a:solidFill>
                    <a:srgbClr val="FFFFFF"/>
                  </a:solidFill>
                  <a:latin typeface="+mj-lt"/>
                  <a:ea typeface="ヒラギノ角ゴ Pro W3"/>
                  <a:cs typeface="Calibri"/>
                </a:rPr>
                <a:t>of</a:t>
              </a:r>
              <a:r>
                <a:rPr lang="de-DE" sz="1400" b="1" dirty="0" smtClean="0">
                  <a:solidFill>
                    <a:srgbClr val="FFFFFF"/>
                  </a:solidFill>
                  <a:latin typeface="+mj-lt"/>
                  <a:ea typeface="ヒラギノ角ゴ Pro W3"/>
                  <a:cs typeface="Calibri"/>
                </a:rPr>
                <a:t> </a:t>
              </a:r>
              <a:r>
                <a:rPr lang="de-DE" sz="1400" b="1" dirty="0" err="1" smtClean="0">
                  <a:solidFill>
                    <a:srgbClr val="FFFFFF"/>
                  </a:solidFill>
                  <a:latin typeface="+mj-lt"/>
                  <a:ea typeface="ヒラギノ角ゴ Pro W3"/>
                  <a:cs typeface="Calibri"/>
                </a:rPr>
                <a:t>patients</a:t>
              </a:r>
              <a:r>
                <a:rPr lang="de-DE" sz="1400" b="1" dirty="0" smtClean="0">
                  <a:solidFill>
                    <a:srgbClr val="FFFFFF"/>
                  </a:solidFill>
                  <a:latin typeface="+mj-lt"/>
                  <a:ea typeface="ヒラギノ角ゴ Pro W3"/>
                  <a:cs typeface="Calibri"/>
                </a:rPr>
                <a:t> </a:t>
              </a:r>
              <a:r>
                <a:rPr lang="de-DE" sz="1400" b="1" dirty="0" err="1" smtClean="0">
                  <a:solidFill>
                    <a:srgbClr val="FFFFFF"/>
                  </a:solidFill>
                  <a:latin typeface="+mj-lt"/>
                  <a:ea typeface="ヒラギノ角ゴ Pro W3"/>
                  <a:cs typeface="Calibri"/>
                </a:rPr>
                <a:t>without</a:t>
              </a:r>
              <a:r>
                <a:rPr lang="de-DE" sz="1400" b="1" dirty="0" smtClean="0">
                  <a:solidFill>
                    <a:srgbClr val="FFFFFF"/>
                  </a:solidFill>
                  <a:latin typeface="+mj-lt"/>
                  <a:ea typeface="ヒラギノ角ゴ Pro W3"/>
                  <a:cs typeface="Calibri"/>
                </a:rPr>
                <a:t>  </a:t>
              </a:r>
              <a:r>
                <a:rPr lang="de-DE" sz="1400" b="1" dirty="0" err="1" smtClean="0">
                  <a:solidFill>
                    <a:srgbClr val="FFFFFF"/>
                  </a:solidFill>
                  <a:latin typeface="+mj-lt"/>
                  <a:ea typeface="ヒラギノ角ゴ Pro W3"/>
                  <a:cs typeface="Calibri"/>
                </a:rPr>
                <a:t>metastases</a:t>
              </a:r>
              <a:r>
                <a:rPr lang="de-DE" sz="1400" b="1" i="0" dirty="0" smtClean="0">
                  <a:solidFill>
                    <a:srgbClr val="FFFFFF"/>
                  </a:solidFill>
                  <a:latin typeface="+mj-lt"/>
                  <a:ea typeface="ヒラギノ角ゴ Pro W3"/>
                  <a:cs typeface="Calibri"/>
                </a:rPr>
                <a:t> </a:t>
              </a:r>
              <a:endParaRPr lang="de-DE" sz="1400" b="1" i="0" dirty="0">
                <a:solidFill>
                  <a:srgbClr val="FFFFFF"/>
                </a:solidFill>
                <a:latin typeface="+mj-lt"/>
                <a:ea typeface="ヒラギノ角ゴ Pro W3"/>
                <a:cs typeface="Calibri"/>
              </a:endParaRPr>
            </a:p>
          </p:txBody>
        </p:sp>
      </p:grpSp>
      <p:sp>
        <p:nvSpPr>
          <p:cNvPr id="47" name="Text Box 8"/>
          <p:cNvSpPr txBox="1">
            <a:spLocks noChangeArrowheads="1"/>
          </p:cNvSpPr>
          <p:nvPr/>
        </p:nvSpPr>
        <p:spPr bwMode="auto">
          <a:xfrm>
            <a:off x="4284663" y="6048375"/>
            <a:ext cx="1358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Imago" pitchFamily="2" charset="0"/>
                <a:cs typeface="Arial" pitchFamily="34" charset="0"/>
              </a:defRPr>
            </a:lvl1pPr>
            <a:lvl2pPr marL="742950" indent="-285750" eaLnBrk="0" hangingPunct="0">
              <a:defRPr>
                <a:solidFill>
                  <a:schemeClr val="tx1"/>
                </a:solidFill>
                <a:latin typeface="Imago" pitchFamily="2" charset="0"/>
                <a:cs typeface="Arial" pitchFamily="34" charset="0"/>
              </a:defRPr>
            </a:lvl2pPr>
            <a:lvl3pPr marL="1143000" indent="-228600" eaLnBrk="0" hangingPunct="0">
              <a:defRPr>
                <a:solidFill>
                  <a:schemeClr val="tx1"/>
                </a:solidFill>
                <a:latin typeface="Imago" pitchFamily="2" charset="0"/>
                <a:cs typeface="Arial" pitchFamily="34" charset="0"/>
              </a:defRPr>
            </a:lvl3pPr>
            <a:lvl4pPr marL="1600200" indent="-228600" eaLnBrk="0" hangingPunct="0">
              <a:defRPr>
                <a:solidFill>
                  <a:schemeClr val="tx1"/>
                </a:solidFill>
                <a:latin typeface="Imago" pitchFamily="2" charset="0"/>
                <a:cs typeface="Arial" pitchFamily="34" charset="0"/>
              </a:defRPr>
            </a:lvl4pPr>
            <a:lvl5pPr marL="2057400" indent="-228600" eaLnBrk="0" hangingPunct="0">
              <a:defRPr>
                <a:solidFill>
                  <a:schemeClr val="tx1"/>
                </a:solidFill>
                <a:latin typeface="Imago" pitchFamily="2" charset="0"/>
                <a:cs typeface="Arial" pitchFamily="34" charset="0"/>
              </a:defRPr>
            </a:lvl5pPr>
            <a:lvl6pPr marL="2514600" indent="-228600" eaLnBrk="0" fontAlgn="base" hangingPunct="0">
              <a:spcBef>
                <a:spcPct val="0"/>
              </a:spcBef>
              <a:spcAft>
                <a:spcPct val="0"/>
              </a:spcAft>
              <a:defRPr>
                <a:solidFill>
                  <a:schemeClr val="tx1"/>
                </a:solidFill>
                <a:latin typeface="Imago" pitchFamily="2" charset="0"/>
                <a:cs typeface="Arial" pitchFamily="34" charset="0"/>
              </a:defRPr>
            </a:lvl6pPr>
            <a:lvl7pPr marL="2971800" indent="-228600" eaLnBrk="0" fontAlgn="base" hangingPunct="0">
              <a:spcBef>
                <a:spcPct val="0"/>
              </a:spcBef>
              <a:spcAft>
                <a:spcPct val="0"/>
              </a:spcAft>
              <a:defRPr>
                <a:solidFill>
                  <a:schemeClr val="tx1"/>
                </a:solidFill>
                <a:latin typeface="Imago" pitchFamily="2" charset="0"/>
                <a:cs typeface="Arial" pitchFamily="34" charset="0"/>
              </a:defRPr>
            </a:lvl7pPr>
            <a:lvl8pPr marL="3429000" indent="-228600" eaLnBrk="0" fontAlgn="base" hangingPunct="0">
              <a:spcBef>
                <a:spcPct val="0"/>
              </a:spcBef>
              <a:spcAft>
                <a:spcPct val="0"/>
              </a:spcAft>
              <a:defRPr>
                <a:solidFill>
                  <a:schemeClr val="tx1"/>
                </a:solidFill>
                <a:latin typeface="Imago" pitchFamily="2" charset="0"/>
                <a:cs typeface="Arial" pitchFamily="34" charset="0"/>
              </a:defRPr>
            </a:lvl8pPr>
            <a:lvl9pPr marL="3886200" indent="-228600" eaLnBrk="0" fontAlgn="base" hangingPunct="0">
              <a:spcBef>
                <a:spcPct val="0"/>
              </a:spcBef>
              <a:spcAft>
                <a:spcPct val="0"/>
              </a:spcAft>
              <a:defRPr>
                <a:solidFill>
                  <a:schemeClr val="tx1"/>
                </a:solidFill>
                <a:latin typeface="Imago" pitchFamily="2" charset="0"/>
                <a:cs typeface="Arial" pitchFamily="34" charset="0"/>
              </a:defRPr>
            </a:lvl9pPr>
          </a:lstStyle>
          <a:p>
            <a:pPr fontAlgn="auto">
              <a:spcBef>
                <a:spcPct val="50000"/>
              </a:spcBef>
              <a:spcAft>
                <a:spcPts val="0"/>
              </a:spcAft>
            </a:pPr>
            <a:r>
              <a:rPr lang="de-DE" sz="1600" b="1" dirty="0" smtClean="0">
                <a:solidFill>
                  <a:srgbClr val="FFFFFF"/>
                </a:solidFill>
                <a:latin typeface="+mj-lt"/>
                <a:ea typeface="ヒラギノ角ゴ Pro W3"/>
                <a:cs typeface="Calibri"/>
              </a:rPr>
              <a:t>Year</a:t>
            </a:r>
            <a:endParaRPr lang="de-DE" sz="1600" b="1" i="0" dirty="0">
              <a:solidFill>
                <a:srgbClr val="FFFFFF"/>
              </a:solidFill>
              <a:latin typeface="+mj-lt"/>
              <a:ea typeface="ヒラギノ角ゴ Pro W3"/>
              <a:cs typeface="Calibri"/>
            </a:endParaRPr>
          </a:p>
        </p:txBody>
      </p:sp>
      <p:sp>
        <p:nvSpPr>
          <p:cNvPr id="48" name="Rectangle 42"/>
          <p:cNvSpPr>
            <a:spLocks noChangeArrowheads="1"/>
          </p:cNvSpPr>
          <p:nvPr/>
        </p:nvSpPr>
        <p:spPr bwMode="auto">
          <a:xfrm>
            <a:off x="4429136" y="2043113"/>
            <a:ext cx="5040313"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l" fontAlgn="auto">
              <a:spcBef>
                <a:spcPts val="0"/>
              </a:spcBef>
              <a:spcAft>
                <a:spcPts val="0"/>
              </a:spcAft>
              <a:defRPr/>
            </a:pPr>
            <a:endParaRPr lang="de-DE" sz="1200" i="0" kern="0">
              <a:solidFill>
                <a:srgbClr val="FFFFFF"/>
              </a:solidFill>
              <a:latin typeface="+mj-lt"/>
              <a:ea typeface="+mn-ea"/>
              <a:cs typeface="Calibri"/>
            </a:endParaRPr>
          </a:p>
        </p:txBody>
      </p:sp>
      <p:sp>
        <p:nvSpPr>
          <p:cNvPr id="49" name="Text Box 61"/>
          <p:cNvSpPr txBox="1">
            <a:spLocks noChangeArrowheads="1"/>
          </p:cNvSpPr>
          <p:nvPr/>
        </p:nvSpPr>
        <p:spPr bwMode="auto">
          <a:xfrm rot="16200000">
            <a:off x="-432585" y="3926918"/>
            <a:ext cx="26749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Imago" pitchFamily="2" charset="0"/>
                <a:cs typeface="Arial" pitchFamily="34" charset="0"/>
              </a:defRPr>
            </a:lvl1pPr>
            <a:lvl2pPr marL="742950" indent="-285750" eaLnBrk="0" hangingPunct="0">
              <a:defRPr>
                <a:solidFill>
                  <a:schemeClr val="tx1"/>
                </a:solidFill>
                <a:latin typeface="Imago" pitchFamily="2" charset="0"/>
                <a:cs typeface="Arial" pitchFamily="34" charset="0"/>
              </a:defRPr>
            </a:lvl2pPr>
            <a:lvl3pPr marL="1143000" indent="-228600" eaLnBrk="0" hangingPunct="0">
              <a:defRPr>
                <a:solidFill>
                  <a:schemeClr val="tx1"/>
                </a:solidFill>
                <a:latin typeface="Imago" pitchFamily="2" charset="0"/>
                <a:cs typeface="Arial" pitchFamily="34" charset="0"/>
              </a:defRPr>
            </a:lvl3pPr>
            <a:lvl4pPr marL="1600200" indent="-228600" eaLnBrk="0" hangingPunct="0">
              <a:defRPr>
                <a:solidFill>
                  <a:schemeClr val="tx1"/>
                </a:solidFill>
                <a:latin typeface="Imago" pitchFamily="2" charset="0"/>
                <a:cs typeface="Arial" pitchFamily="34" charset="0"/>
              </a:defRPr>
            </a:lvl4pPr>
            <a:lvl5pPr marL="2057400" indent="-228600" eaLnBrk="0" hangingPunct="0">
              <a:defRPr>
                <a:solidFill>
                  <a:schemeClr val="tx1"/>
                </a:solidFill>
                <a:latin typeface="Imago" pitchFamily="2" charset="0"/>
                <a:cs typeface="Arial" pitchFamily="34" charset="0"/>
              </a:defRPr>
            </a:lvl5pPr>
            <a:lvl6pPr marL="2514600" indent="-228600" eaLnBrk="0" fontAlgn="base" hangingPunct="0">
              <a:spcBef>
                <a:spcPct val="0"/>
              </a:spcBef>
              <a:spcAft>
                <a:spcPct val="0"/>
              </a:spcAft>
              <a:defRPr>
                <a:solidFill>
                  <a:schemeClr val="tx1"/>
                </a:solidFill>
                <a:latin typeface="Imago" pitchFamily="2" charset="0"/>
                <a:cs typeface="Arial" pitchFamily="34" charset="0"/>
              </a:defRPr>
            </a:lvl6pPr>
            <a:lvl7pPr marL="2971800" indent="-228600" eaLnBrk="0" fontAlgn="base" hangingPunct="0">
              <a:spcBef>
                <a:spcPct val="0"/>
              </a:spcBef>
              <a:spcAft>
                <a:spcPct val="0"/>
              </a:spcAft>
              <a:defRPr>
                <a:solidFill>
                  <a:schemeClr val="tx1"/>
                </a:solidFill>
                <a:latin typeface="Imago" pitchFamily="2" charset="0"/>
                <a:cs typeface="Arial" pitchFamily="34" charset="0"/>
              </a:defRPr>
            </a:lvl7pPr>
            <a:lvl8pPr marL="3429000" indent="-228600" eaLnBrk="0" fontAlgn="base" hangingPunct="0">
              <a:spcBef>
                <a:spcPct val="0"/>
              </a:spcBef>
              <a:spcAft>
                <a:spcPct val="0"/>
              </a:spcAft>
              <a:defRPr>
                <a:solidFill>
                  <a:schemeClr val="tx1"/>
                </a:solidFill>
                <a:latin typeface="Imago" pitchFamily="2" charset="0"/>
                <a:cs typeface="Arial" pitchFamily="34" charset="0"/>
              </a:defRPr>
            </a:lvl8pPr>
            <a:lvl9pPr marL="3886200" indent="-228600" eaLnBrk="0" fontAlgn="base" hangingPunct="0">
              <a:spcBef>
                <a:spcPct val="0"/>
              </a:spcBef>
              <a:spcAft>
                <a:spcPct val="0"/>
              </a:spcAft>
              <a:defRPr>
                <a:solidFill>
                  <a:schemeClr val="tx1"/>
                </a:solidFill>
                <a:latin typeface="Imago" pitchFamily="2" charset="0"/>
                <a:cs typeface="Arial" pitchFamily="34" charset="0"/>
              </a:defRPr>
            </a:lvl9pPr>
          </a:lstStyle>
          <a:p>
            <a:pPr algn="ctr" fontAlgn="auto">
              <a:spcBef>
                <a:spcPct val="50000"/>
              </a:spcBef>
              <a:spcAft>
                <a:spcPct val="20000"/>
              </a:spcAft>
              <a:buClr>
                <a:srgbClr val="FFFFFF"/>
              </a:buClr>
            </a:pPr>
            <a:r>
              <a:rPr lang="de-DE" sz="1400" b="1" i="0" dirty="0" smtClean="0">
                <a:solidFill>
                  <a:srgbClr val="FFFFFF"/>
                </a:solidFill>
                <a:latin typeface="+mj-lt"/>
                <a:ea typeface="MS PGothic" pitchFamily="34" charset="-128"/>
                <a:cs typeface="Calibri"/>
              </a:rPr>
              <a:t>Patients</a:t>
            </a:r>
            <a:endParaRPr lang="de-DE" sz="1400" b="1" i="0" dirty="0">
              <a:solidFill>
                <a:srgbClr val="FFFFFF"/>
              </a:solidFill>
              <a:latin typeface="+mj-lt"/>
              <a:ea typeface="MS PGothic" pitchFamily="34" charset="-128"/>
              <a:cs typeface="Calibri"/>
            </a:endParaRPr>
          </a:p>
        </p:txBody>
      </p:sp>
      <p:cxnSp>
        <p:nvCxnSpPr>
          <p:cNvPr id="4" name="Straight Arrow Connector 3"/>
          <p:cNvCxnSpPr/>
          <p:nvPr/>
        </p:nvCxnSpPr>
        <p:spPr>
          <a:xfrm>
            <a:off x="4038600" y="2844799"/>
            <a:ext cx="3176" cy="25241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443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0" y="270161"/>
            <a:ext cx="9144000" cy="1273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160" tIns="46080" rIns="92160" bIns="4608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b="1">
                <a:solidFill>
                  <a:srgbClr val="000000"/>
                </a:solidFill>
                <a:latin typeface="Arial" charset="0"/>
                <a:ea typeface="MS PGothic" charset="0"/>
                <a:cs typeface="MS PGothic"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b="1">
                <a:solidFill>
                  <a:srgbClr val="000000"/>
                </a:solidFill>
                <a:latin typeface="Arial" charset="0"/>
                <a:ea typeface="MS PGothic" charset="0"/>
                <a:cs typeface="MS PGothic"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rgbClr val="000000"/>
                </a:solidFill>
                <a:latin typeface="Arial" charset="0"/>
                <a:ea typeface="MS PGothic" charset="0"/>
                <a:cs typeface="MS PGothic"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b="1">
                <a:solidFill>
                  <a:srgbClr val="000000"/>
                </a:solidFill>
                <a:latin typeface="Arial" charset="0"/>
                <a:ea typeface="MS PGothic" charset="0"/>
                <a:cs typeface="MS PGothic"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b="1">
                <a:solidFill>
                  <a:srgbClr val="000000"/>
                </a:solidFill>
                <a:latin typeface="Arial" charset="0"/>
                <a:ea typeface="MS PGothic" charset="0"/>
                <a:cs typeface="MS PGothic" charset="0"/>
              </a:defRPr>
            </a:lvl5pPr>
            <a:lvl6pPr>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b="1">
                <a:solidFill>
                  <a:srgbClr val="000000"/>
                </a:solidFill>
                <a:latin typeface="Arial" charset="0"/>
                <a:ea typeface="MS PGothic" charset="0"/>
                <a:cs typeface="MS PGothic" charset="0"/>
              </a:defRPr>
            </a:lvl6pPr>
            <a:lvl7pPr>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b="1">
                <a:solidFill>
                  <a:srgbClr val="000000"/>
                </a:solidFill>
                <a:latin typeface="Arial" charset="0"/>
                <a:ea typeface="MS PGothic" charset="0"/>
                <a:cs typeface="MS PGothic" charset="0"/>
              </a:defRPr>
            </a:lvl7pPr>
            <a:lvl8pPr>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b="1">
                <a:solidFill>
                  <a:srgbClr val="000000"/>
                </a:solidFill>
                <a:latin typeface="Arial" charset="0"/>
                <a:ea typeface="MS PGothic" charset="0"/>
                <a:cs typeface="MS PGothic" charset="0"/>
              </a:defRPr>
            </a:lvl8pPr>
            <a:lvl9pPr>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b="1">
                <a:solidFill>
                  <a:srgbClr val="000000"/>
                </a:solidFill>
                <a:latin typeface="Arial" charset="0"/>
                <a:ea typeface="MS PGothic" charset="0"/>
                <a:cs typeface="MS PGothic" charset="0"/>
              </a:defRPr>
            </a:lvl9pPr>
          </a:lstStyle>
          <a:p>
            <a:pPr algn="ctr" defTabSz="449263" fontAlgn="base">
              <a:lnSpc>
                <a:spcPct val="85000"/>
              </a:lnSpc>
              <a:spcBef>
                <a:spcPct val="0"/>
              </a:spcBef>
              <a:spcAft>
                <a:spcPct val="0"/>
              </a:spcAft>
              <a:buSzPct val="100000"/>
            </a:pPr>
            <a:r>
              <a:rPr lang="de-DE" sz="3400" dirty="0" smtClean="0">
                <a:solidFill>
                  <a:srgbClr val="FF9900"/>
                </a:solidFill>
              </a:rPr>
              <a:t>First-Line Therapy of HER2 Overexpressing Metastatic Breast Cancer</a:t>
            </a:r>
          </a:p>
        </p:txBody>
      </p:sp>
      <p:sp>
        <p:nvSpPr>
          <p:cNvPr id="30722" name="Text Box 2"/>
          <p:cNvSpPr txBox="1">
            <a:spLocks noChangeArrowheads="1"/>
          </p:cNvSpPr>
          <p:nvPr/>
        </p:nvSpPr>
        <p:spPr bwMode="auto">
          <a:xfrm>
            <a:off x="533400" y="2114550"/>
            <a:ext cx="8027988" cy="405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263525" indent="-263525">
              <a:tabLst>
                <a:tab pos="6178550" algn="l"/>
                <a:tab pos="6724650" algn="l"/>
                <a:tab pos="7169150" algn="l"/>
                <a:tab pos="7613650" algn="l"/>
                <a:tab pos="8375650" algn="l"/>
                <a:tab pos="9137650" algn="l"/>
                <a:tab pos="9899650" algn="l"/>
                <a:tab pos="10661650" algn="l"/>
                <a:tab pos="10779125" algn="l"/>
              </a:tabLst>
              <a:defRPr sz="3200" b="1">
                <a:solidFill>
                  <a:srgbClr val="FFFFFF"/>
                </a:solidFill>
                <a:latin typeface="Arial" pitchFamily="34" charset="0"/>
                <a:ea typeface="MS PGothic" pitchFamily="34" charset="-128"/>
              </a:defRPr>
            </a:lvl1pPr>
            <a:lvl2pPr>
              <a:tabLst>
                <a:tab pos="6178550" algn="l"/>
                <a:tab pos="6724650" algn="l"/>
                <a:tab pos="7169150" algn="l"/>
                <a:tab pos="7613650" algn="l"/>
                <a:tab pos="8375650" algn="l"/>
                <a:tab pos="9137650" algn="l"/>
                <a:tab pos="9899650" algn="l"/>
                <a:tab pos="10661650" algn="l"/>
                <a:tab pos="10779125" algn="l"/>
              </a:tabLst>
              <a:defRPr sz="3200" b="1">
                <a:solidFill>
                  <a:srgbClr val="FFFFFF"/>
                </a:solidFill>
                <a:latin typeface="Arial" pitchFamily="34" charset="0"/>
                <a:ea typeface="MS PGothic" pitchFamily="34" charset="-128"/>
              </a:defRPr>
            </a:lvl2pPr>
            <a:lvl3pPr>
              <a:tabLst>
                <a:tab pos="6178550" algn="l"/>
                <a:tab pos="6724650" algn="l"/>
                <a:tab pos="7169150" algn="l"/>
                <a:tab pos="7613650" algn="l"/>
                <a:tab pos="8375650" algn="l"/>
                <a:tab pos="9137650" algn="l"/>
                <a:tab pos="9899650" algn="l"/>
                <a:tab pos="10661650" algn="l"/>
                <a:tab pos="10779125" algn="l"/>
              </a:tabLst>
              <a:defRPr sz="3200" b="1">
                <a:solidFill>
                  <a:srgbClr val="FFFFFF"/>
                </a:solidFill>
                <a:latin typeface="Arial" pitchFamily="34" charset="0"/>
                <a:ea typeface="MS PGothic" pitchFamily="34" charset="-128"/>
              </a:defRPr>
            </a:lvl3pPr>
            <a:lvl4pPr>
              <a:tabLst>
                <a:tab pos="6178550" algn="l"/>
                <a:tab pos="6724650" algn="l"/>
                <a:tab pos="7169150" algn="l"/>
                <a:tab pos="7613650" algn="l"/>
                <a:tab pos="8375650" algn="l"/>
                <a:tab pos="9137650" algn="l"/>
                <a:tab pos="9899650" algn="l"/>
                <a:tab pos="10661650" algn="l"/>
                <a:tab pos="10779125" algn="l"/>
              </a:tabLst>
              <a:defRPr sz="3200" b="1">
                <a:solidFill>
                  <a:srgbClr val="FFFFFF"/>
                </a:solidFill>
                <a:latin typeface="Arial" pitchFamily="34" charset="0"/>
                <a:ea typeface="MS PGothic" pitchFamily="34" charset="-128"/>
              </a:defRPr>
            </a:lvl4pPr>
            <a:lvl5pPr>
              <a:tabLst>
                <a:tab pos="6178550" algn="l"/>
                <a:tab pos="6724650" algn="l"/>
                <a:tab pos="7169150" algn="l"/>
                <a:tab pos="7613650" algn="l"/>
                <a:tab pos="8375650" algn="l"/>
                <a:tab pos="9137650" algn="l"/>
                <a:tab pos="9899650" algn="l"/>
                <a:tab pos="10661650" algn="l"/>
                <a:tab pos="10779125" algn="l"/>
              </a:tabLst>
              <a:defRPr sz="3200" b="1">
                <a:solidFill>
                  <a:srgbClr val="FFFFFF"/>
                </a:solidFill>
                <a:latin typeface="Arial" pitchFamily="34" charset="0"/>
                <a:ea typeface="MS PGothic" pitchFamily="34" charset="-128"/>
              </a:defRPr>
            </a:lvl5pPr>
            <a:lvl6pPr marL="2514600" indent="-228600" defTabSz="449263" fontAlgn="base">
              <a:spcBef>
                <a:spcPct val="0"/>
              </a:spcBef>
              <a:spcAft>
                <a:spcPct val="0"/>
              </a:spcAft>
              <a:buClr>
                <a:srgbClr val="000000"/>
              </a:buClr>
              <a:buSzPct val="100000"/>
              <a:buFont typeface="Times New Roman" pitchFamily="18" charset="0"/>
              <a:tabLst>
                <a:tab pos="6178550" algn="l"/>
                <a:tab pos="6724650" algn="l"/>
                <a:tab pos="7169150" algn="l"/>
                <a:tab pos="7613650" algn="l"/>
                <a:tab pos="8375650" algn="l"/>
                <a:tab pos="9137650" algn="l"/>
                <a:tab pos="9899650" algn="l"/>
                <a:tab pos="10661650" algn="l"/>
                <a:tab pos="10779125" algn="l"/>
              </a:tabLst>
              <a:defRPr sz="3200" b="1">
                <a:solidFill>
                  <a:srgbClr val="FFFFFF"/>
                </a:solidFill>
                <a:latin typeface="Arial" pitchFamily="34" charset="0"/>
                <a:ea typeface="MS PGothic" pitchFamily="34" charset="-128"/>
              </a:defRPr>
            </a:lvl6pPr>
            <a:lvl7pPr marL="2971800" indent="-228600" defTabSz="449263" fontAlgn="base">
              <a:spcBef>
                <a:spcPct val="0"/>
              </a:spcBef>
              <a:spcAft>
                <a:spcPct val="0"/>
              </a:spcAft>
              <a:buClr>
                <a:srgbClr val="000000"/>
              </a:buClr>
              <a:buSzPct val="100000"/>
              <a:buFont typeface="Times New Roman" pitchFamily="18" charset="0"/>
              <a:tabLst>
                <a:tab pos="6178550" algn="l"/>
                <a:tab pos="6724650" algn="l"/>
                <a:tab pos="7169150" algn="l"/>
                <a:tab pos="7613650" algn="l"/>
                <a:tab pos="8375650" algn="l"/>
                <a:tab pos="9137650" algn="l"/>
                <a:tab pos="9899650" algn="l"/>
                <a:tab pos="10661650" algn="l"/>
                <a:tab pos="10779125" algn="l"/>
              </a:tabLst>
              <a:defRPr sz="3200" b="1">
                <a:solidFill>
                  <a:srgbClr val="FFFFFF"/>
                </a:solidFill>
                <a:latin typeface="Arial" pitchFamily="34" charset="0"/>
                <a:ea typeface="MS PGothic" pitchFamily="34" charset="-128"/>
              </a:defRPr>
            </a:lvl7pPr>
            <a:lvl8pPr marL="3429000" indent="-228600" defTabSz="449263" fontAlgn="base">
              <a:spcBef>
                <a:spcPct val="0"/>
              </a:spcBef>
              <a:spcAft>
                <a:spcPct val="0"/>
              </a:spcAft>
              <a:buClr>
                <a:srgbClr val="000000"/>
              </a:buClr>
              <a:buSzPct val="100000"/>
              <a:buFont typeface="Times New Roman" pitchFamily="18" charset="0"/>
              <a:tabLst>
                <a:tab pos="6178550" algn="l"/>
                <a:tab pos="6724650" algn="l"/>
                <a:tab pos="7169150" algn="l"/>
                <a:tab pos="7613650" algn="l"/>
                <a:tab pos="8375650" algn="l"/>
                <a:tab pos="9137650" algn="l"/>
                <a:tab pos="9899650" algn="l"/>
                <a:tab pos="10661650" algn="l"/>
                <a:tab pos="10779125" algn="l"/>
              </a:tabLst>
              <a:defRPr sz="3200" b="1">
                <a:solidFill>
                  <a:srgbClr val="FFFFFF"/>
                </a:solidFill>
                <a:latin typeface="Arial" pitchFamily="34" charset="0"/>
                <a:ea typeface="MS PGothic" pitchFamily="34" charset="-128"/>
              </a:defRPr>
            </a:lvl8pPr>
            <a:lvl9pPr marL="3886200" indent="-228600" defTabSz="449263" fontAlgn="base">
              <a:spcBef>
                <a:spcPct val="0"/>
              </a:spcBef>
              <a:spcAft>
                <a:spcPct val="0"/>
              </a:spcAft>
              <a:buClr>
                <a:srgbClr val="000000"/>
              </a:buClr>
              <a:buSzPct val="100000"/>
              <a:buFont typeface="Times New Roman" pitchFamily="18" charset="0"/>
              <a:tabLst>
                <a:tab pos="6178550" algn="l"/>
                <a:tab pos="6724650" algn="l"/>
                <a:tab pos="7169150" algn="l"/>
                <a:tab pos="7613650" algn="l"/>
                <a:tab pos="8375650" algn="l"/>
                <a:tab pos="9137650" algn="l"/>
                <a:tab pos="9899650" algn="l"/>
                <a:tab pos="10661650" algn="l"/>
                <a:tab pos="10779125" algn="l"/>
              </a:tabLst>
              <a:defRPr sz="3200" b="1">
                <a:solidFill>
                  <a:srgbClr val="FFFFFF"/>
                </a:solidFill>
                <a:latin typeface="Arial" pitchFamily="34" charset="0"/>
                <a:ea typeface="MS PGothic" pitchFamily="34" charset="-128"/>
              </a:defRPr>
            </a:lvl9pPr>
          </a:lstStyle>
          <a:p>
            <a:pPr defTabSz="449263" fontAlgn="base">
              <a:spcBef>
                <a:spcPts val="500"/>
              </a:spcBef>
              <a:spcAft>
                <a:spcPct val="0"/>
              </a:spcAft>
              <a:buClr>
                <a:schemeClr val="bg1"/>
              </a:buClr>
              <a:buSzPct val="100000"/>
              <a:buFont typeface="Wingdings" pitchFamily="2" charset="2"/>
              <a:buChar char=""/>
              <a:defRPr/>
            </a:pPr>
            <a:r>
              <a:rPr lang="de-DE" altLang="de-DE" sz="2000" dirty="0" err="1" smtClean="0">
                <a:solidFill>
                  <a:schemeClr val="bg1"/>
                </a:solidFill>
                <a:cs typeface="MS PGothic" charset="0"/>
              </a:rPr>
              <a:t>Docetaxel</a:t>
            </a:r>
            <a:r>
              <a:rPr lang="de-DE" altLang="de-DE" sz="2000" dirty="0" smtClean="0">
                <a:solidFill>
                  <a:schemeClr val="bg1"/>
                </a:solidFill>
                <a:cs typeface="MS PGothic" charset="0"/>
              </a:rPr>
              <a:t> + </a:t>
            </a:r>
            <a:r>
              <a:rPr lang="de-DE" altLang="de-DE" sz="2000" dirty="0" err="1" smtClean="0">
                <a:solidFill>
                  <a:schemeClr val="bg1"/>
                </a:solidFill>
                <a:cs typeface="MS PGothic" charset="0"/>
              </a:rPr>
              <a:t>trastuzumab</a:t>
            </a:r>
            <a:r>
              <a:rPr lang="de-DE" altLang="de-DE" sz="2000" dirty="0" smtClean="0">
                <a:solidFill>
                  <a:schemeClr val="bg1"/>
                </a:solidFill>
                <a:cs typeface="MS PGothic" charset="0"/>
              </a:rPr>
              <a:t> + </a:t>
            </a:r>
            <a:r>
              <a:rPr lang="de-DE" altLang="de-DE" sz="2000" dirty="0" err="1" smtClean="0">
                <a:solidFill>
                  <a:schemeClr val="bg1"/>
                </a:solidFill>
                <a:cs typeface="MS PGothic" charset="0"/>
              </a:rPr>
              <a:t>pertuzumab</a:t>
            </a:r>
            <a:r>
              <a:rPr lang="de-DE" altLang="de-DE" sz="2000" dirty="0" smtClean="0">
                <a:solidFill>
                  <a:schemeClr val="bg1"/>
                </a:solidFill>
                <a:cs typeface="MS PGothic" charset="0"/>
              </a:rPr>
              <a:t> 	1b	A	++</a:t>
            </a:r>
          </a:p>
          <a:p>
            <a:pPr defTabSz="449263" fontAlgn="base">
              <a:spcBef>
                <a:spcPts val="500"/>
              </a:spcBef>
              <a:spcAft>
                <a:spcPct val="0"/>
              </a:spcAft>
              <a:buClr>
                <a:schemeClr val="bg1"/>
              </a:buClr>
              <a:buSzPct val="100000"/>
              <a:buFont typeface="Wingdings" pitchFamily="2" charset="2"/>
              <a:buChar char=""/>
              <a:defRPr/>
            </a:pPr>
            <a:r>
              <a:rPr lang="de-DE" altLang="de-DE" sz="2000" dirty="0" err="1" smtClean="0">
                <a:solidFill>
                  <a:schemeClr val="bg1"/>
                </a:solidFill>
                <a:cs typeface="MS PGothic" charset="0"/>
              </a:rPr>
              <a:t>Paclitaxel</a:t>
            </a:r>
            <a:r>
              <a:rPr lang="de-DE" altLang="de-DE" sz="2000" dirty="0" smtClean="0">
                <a:solidFill>
                  <a:schemeClr val="bg1"/>
                </a:solidFill>
                <a:cs typeface="MS PGothic" charset="0"/>
              </a:rPr>
              <a:t> + </a:t>
            </a:r>
            <a:r>
              <a:rPr lang="de-DE" altLang="de-DE" sz="2000" dirty="0" err="1" smtClean="0">
                <a:solidFill>
                  <a:schemeClr val="bg1"/>
                </a:solidFill>
                <a:cs typeface="MS PGothic" charset="0"/>
              </a:rPr>
              <a:t>trastuzumab</a:t>
            </a:r>
            <a:r>
              <a:rPr lang="de-DE" altLang="de-DE" sz="2000" dirty="0" smtClean="0">
                <a:solidFill>
                  <a:schemeClr val="bg1"/>
                </a:solidFill>
                <a:cs typeface="MS PGothic" charset="0"/>
              </a:rPr>
              <a:t> + </a:t>
            </a:r>
            <a:r>
              <a:rPr lang="de-DE" altLang="de-DE" sz="2000" dirty="0" err="1" smtClean="0">
                <a:solidFill>
                  <a:schemeClr val="bg1"/>
                </a:solidFill>
                <a:cs typeface="MS PGothic" charset="0"/>
              </a:rPr>
              <a:t>pertuzumab</a:t>
            </a:r>
            <a:r>
              <a:rPr lang="de-DE" altLang="de-DE" sz="2000" dirty="0" smtClean="0">
                <a:solidFill>
                  <a:schemeClr val="bg1"/>
                </a:solidFill>
                <a:cs typeface="MS PGothic" charset="0"/>
              </a:rPr>
              <a:t>	5 	D	+</a:t>
            </a:r>
          </a:p>
          <a:p>
            <a:pPr defTabSz="449263" fontAlgn="base">
              <a:spcBef>
                <a:spcPts val="500"/>
              </a:spcBef>
              <a:spcAft>
                <a:spcPct val="0"/>
              </a:spcAft>
              <a:buClr>
                <a:schemeClr val="bg1"/>
              </a:buClr>
              <a:buSzPct val="100000"/>
              <a:buFont typeface="Wingdings" pitchFamily="2" charset="2"/>
              <a:buChar char=""/>
              <a:defRPr/>
            </a:pPr>
            <a:r>
              <a:rPr lang="de-DE" altLang="de-DE" sz="2000" dirty="0" smtClean="0">
                <a:solidFill>
                  <a:schemeClr val="bg1"/>
                </a:solidFill>
                <a:cs typeface="MS PGothic" charset="0"/>
              </a:rPr>
              <a:t>T-DM 1 (</a:t>
            </a:r>
            <a:r>
              <a:rPr lang="de-DE" altLang="de-DE" sz="2000" dirty="0" err="1" smtClean="0">
                <a:solidFill>
                  <a:schemeClr val="bg1"/>
                </a:solidFill>
                <a:cs typeface="MS PGothic" charset="0"/>
              </a:rPr>
              <a:t>relapse</a:t>
            </a:r>
            <a:r>
              <a:rPr lang="de-DE" altLang="de-DE" sz="2000" dirty="0" smtClean="0">
                <a:solidFill>
                  <a:schemeClr val="bg1"/>
                </a:solidFill>
                <a:cs typeface="MS PGothic" charset="0"/>
              </a:rPr>
              <a:t> </a:t>
            </a:r>
            <a:r>
              <a:rPr lang="de-DE" altLang="de-DE" sz="2000" dirty="0" err="1" smtClean="0">
                <a:solidFill>
                  <a:schemeClr val="bg1"/>
                </a:solidFill>
                <a:cs typeface="MS PGothic" charset="0"/>
              </a:rPr>
              <a:t>within</a:t>
            </a:r>
            <a:r>
              <a:rPr lang="de-DE" altLang="de-DE" sz="2000" dirty="0" smtClean="0">
                <a:solidFill>
                  <a:schemeClr val="bg1"/>
                </a:solidFill>
                <a:cs typeface="MS PGothic" charset="0"/>
              </a:rPr>
              <a:t> 6 </a:t>
            </a:r>
            <a:r>
              <a:rPr lang="de-DE" altLang="de-DE" sz="2000" dirty="0" err="1" smtClean="0">
                <a:solidFill>
                  <a:schemeClr val="bg1"/>
                </a:solidFill>
                <a:cs typeface="MS PGothic" charset="0"/>
              </a:rPr>
              <a:t>months</a:t>
            </a:r>
            <a:r>
              <a:rPr lang="de-DE" altLang="de-DE" sz="2000" dirty="0" smtClean="0">
                <a:solidFill>
                  <a:schemeClr val="bg1"/>
                </a:solidFill>
                <a:cs typeface="MS PGothic" charset="0"/>
              </a:rPr>
              <a:t> after </a:t>
            </a:r>
            <a:r>
              <a:rPr lang="de-DE" altLang="de-DE" sz="2000" dirty="0" err="1" smtClean="0">
                <a:solidFill>
                  <a:schemeClr val="bg1"/>
                </a:solidFill>
                <a:cs typeface="MS PGothic" charset="0"/>
              </a:rPr>
              <a:t>taxane</a:t>
            </a:r>
            <a:r>
              <a:rPr lang="de-DE" altLang="de-DE" sz="2000" dirty="0" smtClean="0">
                <a:solidFill>
                  <a:schemeClr val="bg1"/>
                </a:solidFill>
                <a:cs typeface="MS PGothic" charset="0"/>
              </a:rPr>
              <a:t> </a:t>
            </a:r>
            <a:r>
              <a:rPr lang="de-DE" altLang="de-DE" sz="2000" dirty="0" err="1" smtClean="0">
                <a:solidFill>
                  <a:schemeClr val="bg1"/>
                </a:solidFill>
                <a:cs typeface="MS PGothic" charset="0"/>
              </a:rPr>
              <a:t>and</a:t>
            </a:r>
            <a:endParaRPr lang="de-DE" altLang="de-DE" sz="2000" dirty="0" smtClean="0">
              <a:solidFill>
                <a:schemeClr val="bg1"/>
              </a:solidFill>
              <a:cs typeface="MS PGothic" charset="0"/>
            </a:endParaRPr>
          </a:p>
          <a:p>
            <a:pPr marL="287338" indent="-287338" defTabSz="449263" fontAlgn="base">
              <a:spcBef>
                <a:spcPts val="500"/>
              </a:spcBef>
              <a:spcAft>
                <a:spcPct val="0"/>
              </a:spcAft>
              <a:buClr>
                <a:schemeClr val="bg1"/>
              </a:buClr>
              <a:buSzPct val="100000"/>
              <a:defRPr/>
            </a:pPr>
            <a:r>
              <a:rPr lang="de-DE" altLang="de-DE" sz="2000" dirty="0" smtClean="0">
                <a:solidFill>
                  <a:schemeClr val="bg1"/>
                </a:solidFill>
                <a:cs typeface="MS PGothic" charset="0"/>
              </a:rPr>
              <a:t>    trastuzumab-pretreatment)	2b 	B	+	</a:t>
            </a:r>
          </a:p>
          <a:p>
            <a:pPr defTabSz="449263" fontAlgn="base">
              <a:spcBef>
                <a:spcPts val="500"/>
              </a:spcBef>
              <a:spcAft>
                <a:spcPct val="0"/>
              </a:spcAft>
              <a:buClr>
                <a:schemeClr val="bg1"/>
              </a:buClr>
              <a:buSzPct val="100000"/>
              <a:buFont typeface="Wingdings" pitchFamily="2" charset="2"/>
              <a:buChar char=""/>
              <a:defRPr/>
            </a:pPr>
            <a:r>
              <a:rPr lang="de-DE" altLang="de-DE" sz="2000" dirty="0" smtClean="0">
                <a:solidFill>
                  <a:schemeClr val="bg1"/>
                </a:solidFill>
                <a:cs typeface="MS PGothic" charset="0"/>
              </a:rPr>
              <a:t>1</a:t>
            </a:r>
            <a:r>
              <a:rPr lang="de-DE" altLang="de-DE" sz="2000" baseline="30000" dirty="0" smtClean="0">
                <a:solidFill>
                  <a:schemeClr val="bg1"/>
                </a:solidFill>
                <a:cs typeface="MS PGothic" charset="0"/>
              </a:rPr>
              <a:t>st</a:t>
            </a:r>
            <a:r>
              <a:rPr lang="de-DE" altLang="de-DE" sz="2000" dirty="0" smtClean="0">
                <a:solidFill>
                  <a:schemeClr val="bg1"/>
                </a:solidFill>
                <a:cs typeface="MS PGothic" charset="0"/>
              </a:rPr>
              <a:t>-Line </a:t>
            </a:r>
            <a:r>
              <a:rPr lang="de-DE" altLang="de-DE" sz="2000" dirty="0" err="1" smtClean="0">
                <a:solidFill>
                  <a:schemeClr val="bg1"/>
                </a:solidFill>
                <a:cs typeface="MS PGothic" charset="0"/>
              </a:rPr>
              <a:t>chemotherapy</a:t>
            </a:r>
            <a:r>
              <a:rPr lang="de-DE" altLang="de-DE" sz="2000" dirty="0" smtClean="0">
                <a:solidFill>
                  <a:schemeClr val="bg1"/>
                </a:solidFill>
                <a:cs typeface="MS PGothic" charset="0"/>
              </a:rPr>
              <a:t>* + </a:t>
            </a:r>
            <a:r>
              <a:rPr lang="de-DE" altLang="de-DE" sz="2000" dirty="0" err="1" smtClean="0">
                <a:solidFill>
                  <a:schemeClr val="bg1"/>
                </a:solidFill>
                <a:cs typeface="MS PGothic" charset="0"/>
              </a:rPr>
              <a:t>trastuzumab</a:t>
            </a:r>
            <a:r>
              <a:rPr lang="de-DE" altLang="de-DE" sz="2000" dirty="0" smtClean="0">
                <a:solidFill>
                  <a:schemeClr val="bg1"/>
                </a:solidFill>
                <a:cs typeface="MS PGothic" charset="0"/>
              </a:rPr>
              <a:t>	1b	B	+</a:t>
            </a:r>
          </a:p>
          <a:p>
            <a:pPr defTabSz="449263" fontAlgn="base">
              <a:spcBef>
                <a:spcPts val="500"/>
              </a:spcBef>
              <a:spcAft>
                <a:spcPct val="0"/>
              </a:spcAft>
              <a:buClr>
                <a:schemeClr val="bg1"/>
              </a:buClr>
              <a:buSzPct val="100000"/>
              <a:buFont typeface="Wingdings" pitchFamily="2" charset="2"/>
              <a:buChar char=""/>
              <a:defRPr/>
            </a:pPr>
            <a:r>
              <a:rPr lang="de-DE" altLang="de-DE" sz="2000" dirty="0" err="1" smtClean="0">
                <a:solidFill>
                  <a:schemeClr val="bg1"/>
                </a:solidFill>
                <a:cs typeface="MS PGothic" charset="0"/>
              </a:rPr>
              <a:t>Trastuzumab</a:t>
            </a:r>
            <a:r>
              <a:rPr lang="de-DE" altLang="de-DE" sz="2000" dirty="0" smtClean="0">
                <a:solidFill>
                  <a:schemeClr val="bg1"/>
                </a:solidFill>
                <a:cs typeface="MS PGothic" charset="0"/>
              </a:rPr>
              <a:t> mono	2b	B	+/-</a:t>
            </a:r>
          </a:p>
          <a:p>
            <a:pPr defTabSz="449263" fontAlgn="base">
              <a:spcBef>
                <a:spcPts val="500"/>
              </a:spcBef>
              <a:spcAft>
                <a:spcPct val="0"/>
              </a:spcAft>
              <a:buClr>
                <a:schemeClr val="bg1"/>
              </a:buClr>
              <a:buSzPct val="100000"/>
              <a:buFont typeface="Wingdings" pitchFamily="2" charset="2"/>
              <a:buChar char=""/>
              <a:defRPr/>
            </a:pPr>
            <a:r>
              <a:rPr lang="de-DE" altLang="de-DE" sz="2000" dirty="0" err="1" smtClean="0">
                <a:solidFill>
                  <a:schemeClr val="bg1"/>
                </a:solidFill>
                <a:cs typeface="MS PGothic" charset="0"/>
              </a:rPr>
              <a:t>Taxanes</a:t>
            </a:r>
            <a:r>
              <a:rPr lang="de-DE" altLang="de-DE" sz="2000" dirty="0" smtClean="0">
                <a:solidFill>
                  <a:schemeClr val="bg1"/>
                </a:solidFill>
                <a:cs typeface="MS PGothic" charset="0"/>
              </a:rPr>
              <a:t> + </a:t>
            </a:r>
            <a:r>
              <a:rPr lang="de-DE" altLang="de-DE" sz="2000" dirty="0" err="1" smtClean="0">
                <a:solidFill>
                  <a:schemeClr val="bg1"/>
                </a:solidFill>
                <a:cs typeface="MS PGothic" charset="0"/>
              </a:rPr>
              <a:t>lapatinib</a:t>
            </a:r>
            <a:r>
              <a:rPr lang="de-DE" altLang="de-DE" sz="2000" dirty="0" smtClean="0">
                <a:solidFill>
                  <a:schemeClr val="bg1"/>
                </a:solidFill>
                <a:cs typeface="MS PGothic" charset="0"/>
              </a:rPr>
              <a:t>	1b</a:t>
            </a:r>
            <a:r>
              <a:rPr lang="de-DE" altLang="de-DE" sz="2000" baseline="30000" dirty="0" smtClean="0">
                <a:solidFill>
                  <a:schemeClr val="bg1"/>
                </a:solidFill>
                <a:cs typeface="MS PGothic" charset="0"/>
              </a:rPr>
              <a:t>a</a:t>
            </a:r>
            <a:r>
              <a:rPr lang="de-DE" altLang="de-DE" sz="2000" dirty="0" smtClean="0">
                <a:solidFill>
                  <a:schemeClr val="bg1"/>
                </a:solidFill>
                <a:cs typeface="MS PGothic" charset="0"/>
              </a:rPr>
              <a:t>	B	+/-</a:t>
            </a:r>
          </a:p>
          <a:p>
            <a:pPr marL="265113" defTabSz="449263" fontAlgn="base">
              <a:spcBef>
                <a:spcPts val="225"/>
              </a:spcBef>
              <a:spcAft>
                <a:spcPct val="0"/>
              </a:spcAft>
              <a:buClr>
                <a:schemeClr val="bg1"/>
              </a:buClr>
              <a:buSzPct val="100000"/>
              <a:defRPr/>
            </a:pPr>
            <a:endParaRPr lang="de-DE" altLang="de-DE" sz="900" dirty="0" smtClean="0">
              <a:solidFill>
                <a:schemeClr val="bg1"/>
              </a:solidFill>
              <a:cs typeface="MS PGothic" charset="0"/>
            </a:endParaRPr>
          </a:p>
          <a:p>
            <a:pPr marL="265113" defTabSz="449263" fontAlgn="base">
              <a:spcBef>
                <a:spcPts val="225"/>
              </a:spcBef>
              <a:spcAft>
                <a:spcPct val="0"/>
              </a:spcAft>
              <a:buClr>
                <a:schemeClr val="bg1"/>
              </a:buClr>
              <a:buSzPct val="100000"/>
              <a:defRPr/>
            </a:pPr>
            <a:endParaRPr lang="de-DE" altLang="de-DE" sz="900" dirty="0" smtClean="0">
              <a:solidFill>
                <a:schemeClr val="bg1"/>
              </a:solidFill>
              <a:cs typeface="MS PGothic" charset="0"/>
            </a:endParaRPr>
          </a:p>
          <a:p>
            <a:pPr defTabSz="449263" fontAlgn="base">
              <a:spcBef>
                <a:spcPts val="500"/>
              </a:spcBef>
              <a:spcAft>
                <a:spcPct val="0"/>
              </a:spcAft>
              <a:buClr>
                <a:schemeClr val="bg1"/>
              </a:buClr>
              <a:buSzPct val="100000"/>
              <a:buFont typeface="Wingdings" pitchFamily="2" charset="2"/>
              <a:buChar char=""/>
              <a:defRPr/>
            </a:pPr>
            <a:r>
              <a:rPr lang="de-DE" altLang="de-DE" sz="2000" dirty="0" err="1" smtClean="0">
                <a:solidFill>
                  <a:schemeClr val="bg1"/>
                </a:solidFill>
                <a:cs typeface="MS PGothic" charset="0"/>
              </a:rPr>
              <a:t>Trastuzumab</a:t>
            </a:r>
            <a:r>
              <a:rPr lang="de-DE" altLang="de-DE" sz="2000" dirty="0" smtClean="0">
                <a:solidFill>
                  <a:schemeClr val="bg1"/>
                </a:solidFill>
                <a:cs typeface="MS PGothic" charset="0"/>
              </a:rPr>
              <a:t> + </a:t>
            </a:r>
            <a:r>
              <a:rPr lang="de-DE" altLang="de-DE" sz="2000" dirty="0" err="1" smtClean="0">
                <a:solidFill>
                  <a:schemeClr val="bg1"/>
                </a:solidFill>
                <a:cs typeface="MS PGothic" charset="0"/>
              </a:rPr>
              <a:t>aromatase</a:t>
            </a:r>
            <a:r>
              <a:rPr lang="de-DE" altLang="de-DE" sz="2000" dirty="0" smtClean="0">
                <a:solidFill>
                  <a:schemeClr val="bg1"/>
                </a:solidFill>
                <a:cs typeface="MS PGothic" charset="0"/>
              </a:rPr>
              <a:t> </a:t>
            </a:r>
            <a:r>
              <a:rPr lang="de-DE" altLang="de-DE" sz="2000" dirty="0" err="1" smtClean="0">
                <a:solidFill>
                  <a:schemeClr val="bg1"/>
                </a:solidFill>
                <a:cs typeface="MS PGothic" charset="0"/>
              </a:rPr>
              <a:t>inhibitors</a:t>
            </a:r>
            <a:r>
              <a:rPr lang="de-DE" altLang="de-DE" sz="2000" dirty="0" smtClean="0">
                <a:solidFill>
                  <a:schemeClr val="bg1"/>
                </a:solidFill>
                <a:cs typeface="MS PGothic" charset="0"/>
              </a:rPr>
              <a:t> (</a:t>
            </a:r>
            <a:r>
              <a:rPr lang="de-DE" altLang="de-DE" sz="2000" dirty="0" err="1" smtClean="0">
                <a:solidFill>
                  <a:schemeClr val="bg1"/>
                </a:solidFill>
                <a:cs typeface="MS PGothic" charset="0"/>
              </a:rPr>
              <a:t>if</a:t>
            </a:r>
            <a:r>
              <a:rPr lang="de-DE" altLang="de-DE" sz="2000" dirty="0" smtClean="0">
                <a:solidFill>
                  <a:schemeClr val="bg1"/>
                </a:solidFill>
                <a:cs typeface="MS PGothic" charset="0"/>
              </a:rPr>
              <a:t> ER+)	2b	B	+/-**</a:t>
            </a:r>
          </a:p>
          <a:p>
            <a:pPr defTabSz="449263" fontAlgn="base">
              <a:spcBef>
                <a:spcPts val="500"/>
              </a:spcBef>
              <a:spcAft>
                <a:spcPct val="0"/>
              </a:spcAft>
              <a:buClr>
                <a:schemeClr val="bg1"/>
              </a:buClr>
              <a:buSzPct val="100000"/>
              <a:buFont typeface="Wingdings" pitchFamily="2" charset="2"/>
              <a:buChar char=""/>
              <a:defRPr/>
            </a:pPr>
            <a:r>
              <a:rPr lang="de-DE" altLang="de-DE" sz="2000" dirty="0" err="1" smtClean="0">
                <a:solidFill>
                  <a:schemeClr val="bg1"/>
                </a:solidFill>
                <a:cs typeface="MS PGothic" charset="0"/>
              </a:rPr>
              <a:t>Lapatinib</a:t>
            </a:r>
            <a:r>
              <a:rPr lang="de-DE" altLang="de-DE" sz="2000" dirty="0" smtClean="0">
                <a:solidFill>
                  <a:schemeClr val="bg1"/>
                </a:solidFill>
                <a:cs typeface="MS PGothic" charset="0"/>
              </a:rPr>
              <a:t> + </a:t>
            </a:r>
            <a:r>
              <a:rPr lang="de-DE" altLang="de-DE" sz="2000" dirty="0" err="1" smtClean="0">
                <a:solidFill>
                  <a:schemeClr val="bg1"/>
                </a:solidFill>
                <a:cs typeface="MS PGothic" charset="0"/>
              </a:rPr>
              <a:t>aromatase</a:t>
            </a:r>
            <a:r>
              <a:rPr lang="de-DE" altLang="de-DE" sz="2000" dirty="0" smtClean="0">
                <a:solidFill>
                  <a:schemeClr val="bg1"/>
                </a:solidFill>
                <a:cs typeface="MS PGothic" charset="0"/>
              </a:rPr>
              <a:t> </a:t>
            </a:r>
            <a:r>
              <a:rPr lang="de-DE" altLang="de-DE" sz="2000" dirty="0" err="1" smtClean="0">
                <a:solidFill>
                  <a:schemeClr val="bg1"/>
                </a:solidFill>
                <a:cs typeface="MS PGothic" charset="0"/>
              </a:rPr>
              <a:t>inhibitors</a:t>
            </a:r>
            <a:r>
              <a:rPr lang="de-DE" altLang="de-DE" sz="2000" dirty="0" smtClean="0">
                <a:solidFill>
                  <a:schemeClr val="bg1"/>
                </a:solidFill>
                <a:cs typeface="MS PGothic" charset="0"/>
              </a:rPr>
              <a:t> (</a:t>
            </a:r>
            <a:r>
              <a:rPr lang="de-DE" altLang="de-DE" sz="2000" dirty="0" err="1" smtClean="0">
                <a:solidFill>
                  <a:schemeClr val="bg1"/>
                </a:solidFill>
                <a:cs typeface="MS PGothic" charset="0"/>
              </a:rPr>
              <a:t>if</a:t>
            </a:r>
            <a:r>
              <a:rPr lang="de-DE" altLang="de-DE" sz="2000" dirty="0" smtClean="0">
                <a:solidFill>
                  <a:schemeClr val="bg1"/>
                </a:solidFill>
                <a:cs typeface="MS PGothic" charset="0"/>
              </a:rPr>
              <a:t> ER+)	2b	B	+/-**</a:t>
            </a:r>
          </a:p>
          <a:p>
            <a:pPr marL="265113" defTabSz="449263" fontAlgn="base">
              <a:spcBef>
                <a:spcPts val="450"/>
              </a:spcBef>
              <a:spcAft>
                <a:spcPct val="0"/>
              </a:spcAft>
              <a:buClr>
                <a:schemeClr val="bg1"/>
              </a:buClr>
              <a:buSzPct val="100000"/>
              <a:defRPr/>
            </a:pPr>
            <a:r>
              <a:rPr lang="de-DE" altLang="de-DE" sz="1800" dirty="0" smtClean="0">
                <a:solidFill>
                  <a:schemeClr val="bg1"/>
                </a:solidFill>
                <a:cs typeface="MS PGothic" charset="0"/>
              </a:rPr>
              <a:t>	</a:t>
            </a:r>
          </a:p>
          <a:p>
            <a:pPr marL="265113" algn="r" defTabSz="449263" fontAlgn="base">
              <a:spcBef>
                <a:spcPts val="450"/>
              </a:spcBef>
              <a:spcAft>
                <a:spcPct val="0"/>
              </a:spcAft>
              <a:buClr>
                <a:schemeClr val="bg1"/>
              </a:buClr>
              <a:buSzPct val="100000"/>
              <a:defRPr/>
            </a:pPr>
            <a:r>
              <a:rPr lang="de-DE" altLang="de-DE" sz="1800" dirty="0" smtClean="0">
                <a:solidFill>
                  <a:schemeClr val="bg1"/>
                </a:solidFill>
                <a:cs typeface="MS PGothic" charset="0"/>
              </a:rPr>
              <a:t>*</a:t>
            </a:r>
            <a:r>
              <a:rPr lang="de-DE" altLang="de-DE" sz="1800" dirty="0" err="1" smtClean="0">
                <a:solidFill>
                  <a:schemeClr val="bg1"/>
                </a:solidFill>
                <a:cs typeface="MS PGothic" charset="0"/>
              </a:rPr>
              <a:t>Taxanes</a:t>
            </a:r>
            <a:r>
              <a:rPr lang="de-DE" altLang="de-DE" sz="1800" dirty="0" smtClean="0">
                <a:solidFill>
                  <a:schemeClr val="bg1"/>
                </a:solidFill>
                <a:cs typeface="MS PGothic" charset="0"/>
              </a:rPr>
              <a:t>; </a:t>
            </a:r>
            <a:r>
              <a:rPr lang="de-DE" altLang="de-DE" sz="1800" dirty="0" err="1" smtClean="0">
                <a:solidFill>
                  <a:schemeClr val="bg1"/>
                </a:solidFill>
                <a:cs typeface="MS PGothic" charset="0"/>
              </a:rPr>
              <a:t>vinorelbine</a:t>
            </a:r>
            <a:r>
              <a:rPr lang="de-DE" altLang="de-DE" sz="1800" dirty="0" smtClean="0">
                <a:solidFill>
                  <a:schemeClr val="bg1"/>
                </a:solidFill>
                <a:cs typeface="MS PGothic" charset="0"/>
              </a:rPr>
              <a:t>; </a:t>
            </a:r>
            <a:r>
              <a:rPr lang="de-DE" altLang="de-DE" sz="1800" dirty="0" err="1" smtClean="0">
                <a:solidFill>
                  <a:schemeClr val="bg1"/>
                </a:solidFill>
                <a:cs typeface="MS PGothic" charset="0"/>
              </a:rPr>
              <a:t>paclitaxel</a:t>
            </a:r>
            <a:r>
              <a:rPr lang="de-DE" altLang="de-DE" sz="1800" dirty="0" smtClean="0">
                <a:solidFill>
                  <a:schemeClr val="bg1"/>
                </a:solidFill>
                <a:cs typeface="MS PGothic" charset="0"/>
              </a:rPr>
              <a:t>/</a:t>
            </a:r>
            <a:r>
              <a:rPr lang="de-DE" altLang="de-DE" sz="1800" dirty="0" err="1" smtClean="0">
                <a:solidFill>
                  <a:schemeClr val="bg1"/>
                </a:solidFill>
                <a:cs typeface="MS PGothic" charset="0"/>
              </a:rPr>
              <a:t>carboplatin</a:t>
            </a:r>
            <a:r>
              <a:rPr lang="de-DE" altLang="de-DE" sz="1800" dirty="0" smtClean="0">
                <a:solidFill>
                  <a:schemeClr val="bg1"/>
                </a:solidFill>
                <a:cs typeface="MS PGothic" charset="0"/>
              </a:rPr>
              <a:t>; </a:t>
            </a:r>
            <a:r>
              <a:rPr lang="de-DE" altLang="de-DE" sz="1800" dirty="0" err="1" smtClean="0">
                <a:solidFill>
                  <a:schemeClr val="bg1"/>
                </a:solidFill>
                <a:cs typeface="MS PGothic" charset="0"/>
              </a:rPr>
              <a:t>capecitabine</a:t>
            </a:r>
            <a:r>
              <a:rPr lang="de-DE" altLang="de-DE" sz="1800" dirty="0" smtClean="0">
                <a:solidFill>
                  <a:schemeClr val="bg1"/>
                </a:solidFill>
                <a:cs typeface="MS PGothic" charset="0"/>
              </a:rPr>
              <a:t>/</a:t>
            </a:r>
            <a:r>
              <a:rPr lang="de-DE" altLang="de-DE" sz="1800" dirty="0" err="1" smtClean="0">
                <a:solidFill>
                  <a:schemeClr val="bg1"/>
                </a:solidFill>
                <a:cs typeface="MS PGothic" charset="0"/>
              </a:rPr>
              <a:t>docetaxel</a:t>
            </a:r>
            <a:endParaRPr lang="de-DE" altLang="de-DE" sz="1800" dirty="0" smtClean="0">
              <a:solidFill>
                <a:schemeClr val="bg1"/>
              </a:solidFill>
              <a:cs typeface="MS PGothic" charset="0"/>
            </a:endParaRPr>
          </a:p>
          <a:p>
            <a:pPr marL="265113" algn="r" defTabSz="449263" fontAlgn="base">
              <a:spcBef>
                <a:spcPts val="450"/>
              </a:spcBef>
              <a:spcAft>
                <a:spcPct val="0"/>
              </a:spcAft>
              <a:buClr>
                <a:schemeClr val="bg1"/>
              </a:buClr>
              <a:buSzPct val="100000"/>
              <a:defRPr/>
            </a:pPr>
            <a:r>
              <a:rPr lang="de-DE" altLang="de-DE" sz="1800" dirty="0" smtClean="0">
                <a:solidFill>
                  <a:schemeClr val="bg1"/>
                </a:solidFill>
                <a:cs typeface="MS PGothic" charset="0"/>
              </a:rPr>
              <a:t>**</a:t>
            </a:r>
            <a:r>
              <a:rPr lang="de-DE" altLang="de-DE" sz="1800" dirty="0" err="1" smtClean="0">
                <a:solidFill>
                  <a:schemeClr val="bg1"/>
                </a:solidFill>
                <a:cs typeface="MS PGothic" charset="0"/>
              </a:rPr>
              <a:t>see</a:t>
            </a:r>
            <a:r>
              <a:rPr lang="de-DE" altLang="de-DE" sz="1800" dirty="0" smtClean="0">
                <a:solidFill>
                  <a:schemeClr val="bg1"/>
                </a:solidFill>
                <a:cs typeface="MS PGothic" charset="0"/>
              </a:rPr>
              <a:t> Chapter  </a:t>
            </a:r>
            <a:r>
              <a:rPr lang="de-DE" altLang="de-DE" sz="1800" dirty="0" err="1" smtClean="0">
                <a:solidFill>
                  <a:schemeClr val="bg1"/>
                </a:solidFill>
                <a:cs typeface="MS PGothic" charset="0"/>
              </a:rPr>
              <a:t>Endocrine</a:t>
            </a:r>
            <a:r>
              <a:rPr lang="de-DE" altLang="de-DE" sz="1800" dirty="0" smtClean="0">
                <a:solidFill>
                  <a:schemeClr val="bg1"/>
                </a:solidFill>
                <a:cs typeface="MS PGothic" charset="0"/>
              </a:rPr>
              <a:t> +/- </a:t>
            </a:r>
            <a:r>
              <a:rPr lang="de-DE" altLang="de-DE" sz="1800" dirty="0" err="1" smtClean="0">
                <a:solidFill>
                  <a:schemeClr val="bg1"/>
                </a:solidFill>
                <a:cs typeface="MS PGothic" charset="0"/>
              </a:rPr>
              <a:t>targeted</a:t>
            </a:r>
            <a:endParaRPr lang="de-DE" altLang="de-DE" sz="1800" dirty="0" smtClean="0">
              <a:solidFill>
                <a:schemeClr val="bg1"/>
              </a:solidFill>
              <a:cs typeface="MS PGothic" charset="0"/>
            </a:endParaRPr>
          </a:p>
          <a:p>
            <a:pPr marL="265113" defTabSz="449263" fontAlgn="base">
              <a:spcBef>
                <a:spcPts val="450"/>
              </a:spcBef>
              <a:spcAft>
                <a:spcPct val="0"/>
              </a:spcAft>
              <a:buClr>
                <a:schemeClr val="bg1"/>
              </a:buClr>
              <a:buSzPct val="100000"/>
              <a:defRPr/>
            </a:pPr>
            <a:endParaRPr lang="de-DE" altLang="de-DE" sz="1800" dirty="0" smtClean="0">
              <a:solidFill>
                <a:schemeClr val="bg1"/>
              </a:solidFill>
              <a:cs typeface="MS PGothic" charset="0"/>
            </a:endParaRPr>
          </a:p>
          <a:p>
            <a:pPr marL="265113" defTabSz="449263" fontAlgn="base">
              <a:spcBef>
                <a:spcPts val="450"/>
              </a:spcBef>
              <a:spcAft>
                <a:spcPct val="0"/>
              </a:spcAft>
              <a:buClr>
                <a:schemeClr val="bg1"/>
              </a:buClr>
              <a:buSzPct val="100000"/>
              <a:defRPr/>
            </a:pPr>
            <a:endParaRPr lang="de-DE" altLang="de-DE" sz="1800" dirty="0" smtClean="0">
              <a:solidFill>
                <a:schemeClr val="bg1"/>
              </a:solidFill>
              <a:cs typeface="MS PGothic" charset="0"/>
            </a:endParaRPr>
          </a:p>
        </p:txBody>
      </p:sp>
      <p:sp>
        <p:nvSpPr>
          <p:cNvPr id="29700" name="Rectangle 3"/>
          <p:cNvSpPr>
            <a:spLocks noChangeArrowheads="1"/>
          </p:cNvSpPr>
          <p:nvPr/>
        </p:nvSpPr>
        <p:spPr bwMode="auto">
          <a:xfrm>
            <a:off x="6664325" y="1341438"/>
            <a:ext cx="1831975"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p>
            <a:pPr defTabSz="449263" fontAlgn="base">
              <a:spcBef>
                <a:spcPct val="0"/>
              </a:spcBef>
              <a:spcAft>
                <a:spcPct val="0"/>
              </a:spcAft>
              <a:buClr>
                <a:schemeClr val="bg1"/>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2000" b="1" dirty="0" smtClean="0">
                <a:solidFill>
                  <a:schemeClr val="bg1"/>
                </a:solidFill>
                <a:latin typeface="Arial" charset="0"/>
                <a:ea typeface="MS PGothic" charset="0"/>
                <a:cs typeface="Times New Roman" charset="0"/>
              </a:rPr>
              <a:t>Oxford / AGO</a:t>
            </a:r>
          </a:p>
          <a:p>
            <a:pPr defTabSz="449263" fontAlgn="base">
              <a:spcBef>
                <a:spcPct val="0"/>
              </a:spcBef>
              <a:spcAft>
                <a:spcPct val="0"/>
              </a:spcAft>
              <a:buClr>
                <a:schemeClr val="bg1"/>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2000" b="1" dirty="0" smtClean="0">
                <a:solidFill>
                  <a:schemeClr val="bg1"/>
                </a:solidFill>
                <a:latin typeface="Arial" charset="0"/>
                <a:ea typeface="MS PGothic" charset="0"/>
                <a:cs typeface="Times New Roman" charset="0"/>
              </a:rPr>
              <a:t>LoE  /  GR</a:t>
            </a:r>
          </a:p>
        </p:txBody>
      </p:sp>
      <p:sp>
        <p:nvSpPr>
          <p:cNvPr id="29701" name="Line 4"/>
          <p:cNvSpPr>
            <a:spLocks noChangeShapeType="1"/>
          </p:cNvSpPr>
          <p:nvPr/>
        </p:nvSpPr>
        <p:spPr bwMode="auto">
          <a:xfrm>
            <a:off x="6737350" y="2120900"/>
            <a:ext cx="1773238" cy="1588"/>
          </a:xfrm>
          <a:prstGeom prst="line">
            <a:avLst/>
          </a:prstGeom>
          <a:noFill/>
          <a:ln w="19080" cap="sq">
            <a:solidFill>
              <a:srgbClr val="FFC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Clr>
                <a:schemeClr val="bg1"/>
              </a:buClr>
              <a:buSzPct val="100000"/>
              <a:buFont typeface="Times New Roman" charset="0"/>
              <a:buNone/>
            </a:pPr>
            <a:endParaRPr lang="de-DE" sz="3200" b="1" smtClean="0">
              <a:solidFill>
                <a:schemeClr val="bg1"/>
              </a:solidFill>
              <a:latin typeface="Arial" charset="0"/>
              <a:ea typeface="MS PGothic" charset="0"/>
              <a:cs typeface="MS PGothic" charset="0"/>
            </a:endParaRPr>
          </a:p>
        </p:txBody>
      </p:sp>
      <p:sp>
        <p:nvSpPr>
          <p:cNvPr id="2" name="Abgerundetes Rechteck 1"/>
          <p:cNvSpPr/>
          <p:nvPr/>
        </p:nvSpPr>
        <p:spPr bwMode="auto">
          <a:xfrm>
            <a:off x="862652" y="2147248"/>
            <a:ext cx="7315200" cy="381000"/>
          </a:xfrm>
          <a:prstGeom prst="roundRect">
            <a:avLst/>
          </a:prstGeom>
          <a:noFill/>
          <a:ln w="28575"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chemeClr val="bg1"/>
              </a:buClr>
              <a:buSzPct val="100000"/>
              <a:buFont typeface="Times New Roman" pitchFamily="18" charset="0"/>
              <a:buNone/>
              <a:tabLst/>
            </a:pPr>
            <a:endParaRPr kumimoji="0" lang="de-DE" sz="3200" b="1" i="0" u="none" strike="noStrike" cap="none" normalizeH="0" baseline="0" smtClean="0">
              <a:ln>
                <a:noFill/>
              </a:ln>
              <a:solidFill>
                <a:schemeClr val="bg1"/>
              </a:solidFill>
              <a:effectLst/>
              <a:latin typeface="Arial" pitchFamily="34" charset="0"/>
              <a:ea typeface="MS PGothic" pitchFamily="34" charset="-128"/>
            </a:endParaRPr>
          </a:p>
        </p:txBody>
      </p:sp>
    </p:spTree>
    <p:extLst>
      <p:ext uri="{BB962C8B-B14F-4D97-AF65-F5344CB8AC3E}">
        <p14:creationId xmlns:p14="http://schemas.microsoft.com/office/powerpoint/2010/main" val="1188630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381001" y="200024"/>
            <a:ext cx="8332787" cy="1273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160" tIns="46080" rIns="92160" bIns="4608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b="1">
                <a:solidFill>
                  <a:srgbClr val="000000"/>
                </a:solidFill>
                <a:latin typeface="Arial" charset="0"/>
                <a:ea typeface="MS PGothic" charset="0"/>
                <a:cs typeface="MS PGothic"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b="1">
                <a:solidFill>
                  <a:srgbClr val="000000"/>
                </a:solidFill>
                <a:latin typeface="Arial" charset="0"/>
                <a:ea typeface="MS PGothic" charset="0"/>
                <a:cs typeface="MS PGothic"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rgbClr val="000000"/>
                </a:solidFill>
                <a:latin typeface="Arial" charset="0"/>
                <a:ea typeface="MS PGothic" charset="0"/>
                <a:cs typeface="MS PGothic"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b="1">
                <a:solidFill>
                  <a:srgbClr val="000000"/>
                </a:solidFill>
                <a:latin typeface="Arial" charset="0"/>
                <a:ea typeface="MS PGothic" charset="0"/>
                <a:cs typeface="MS PGothic"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b="1">
                <a:solidFill>
                  <a:srgbClr val="000000"/>
                </a:solidFill>
                <a:latin typeface="Arial" charset="0"/>
                <a:ea typeface="MS PGothic" charset="0"/>
                <a:cs typeface="MS PGothic" charset="0"/>
              </a:defRPr>
            </a:lvl5pPr>
            <a:lvl6pPr>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b="1">
                <a:solidFill>
                  <a:srgbClr val="000000"/>
                </a:solidFill>
                <a:latin typeface="Arial" charset="0"/>
                <a:ea typeface="MS PGothic" charset="0"/>
                <a:cs typeface="MS PGothic" charset="0"/>
              </a:defRPr>
            </a:lvl6pPr>
            <a:lvl7pPr>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b="1">
                <a:solidFill>
                  <a:srgbClr val="000000"/>
                </a:solidFill>
                <a:latin typeface="Arial" charset="0"/>
                <a:ea typeface="MS PGothic" charset="0"/>
                <a:cs typeface="MS PGothic" charset="0"/>
              </a:defRPr>
            </a:lvl7pPr>
            <a:lvl8pPr>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b="1">
                <a:solidFill>
                  <a:srgbClr val="000000"/>
                </a:solidFill>
                <a:latin typeface="Arial" charset="0"/>
                <a:ea typeface="MS PGothic" charset="0"/>
                <a:cs typeface="MS PGothic" charset="0"/>
              </a:defRPr>
            </a:lvl8pPr>
            <a:lvl9pPr>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b="1">
                <a:solidFill>
                  <a:srgbClr val="000000"/>
                </a:solidFill>
                <a:latin typeface="Arial" charset="0"/>
                <a:ea typeface="MS PGothic" charset="0"/>
                <a:cs typeface="MS PGothic" charset="0"/>
              </a:defRPr>
            </a:lvl9pPr>
          </a:lstStyle>
          <a:p>
            <a:pPr algn="ctr" defTabSz="449263" fontAlgn="base">
              <a:lnSpc>
                <a:spcPct val="85000"/>
              </a:lnSpc>
              <a:spcBef>
                <a:spcPct val="0"/>
              </a:spcBef>
              <a:spcAft>
                <a:spcPct val="0"/>
              </a:spcAft>
              <a:buSzPct val="100000"/>
            </a:pPr>
            <a:r>
              <a:rPr lang="de-DE" dirty="0" smtClean="0">
                <a:solidFill>
                  <a:srgbClr val="FF9900"/>
                </a:solidFill>
              </a:rPr>
              <a:t>Second-Line Therapy of HER2 Overexpressing Metastatic Breast Cancer</a:t>
            </a:r>
            <a:br>
              <a:rPr lang="de-DE" dirty="0" smtClean="0">
                <a:solidFill>
                  <a:srgbClr val="FF9900"/>
                </a:solidFill>
              </a:rPr>
            </a:br>
            <a:r>
              <a:rPr lang="de-DE" sz="2800" dirty="0" smtClean="0">
                <a:solidFill>
                  <a:srgbClr val="FF9900"/>
                </a:solidFill>
              </a:rPr>
              <a:t>(If Pretreatment With Trastuzumab)</a:t>
            </a:r>
          </a:p>
        </p:txBody>
      </p:sp>
      <p:sp>
        <p:nvSpPr>
          <p:cNvPr id="31746" name="Text Box 2"/>
          <p:cNvSpPr txBox="1">
            <a:spLocks noChangeArrowheads="1"/>
          </p:cNvSpPr>
          <p:nvPr/>
        </p:nvSpPr>
        <p:spPr bwMode="auto">
          <a:xfrm>
            <a:off x="685800" y="2397125"/>
            <a:ext cx="8027988" cy="3762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263525" indent="-263525">
              <a:tabLst>
                <a:tab pos="6178550" algn="l"/>
                <a:tab pos="6724650" algn="l"/>
                <a:tab pos="7169150" algn="l"/>
                <a:tab pos="7613650" algn="l"/>
                <a:tab pos="8375650" algn="l"/>
                <a:tab pos="9137650" algn="l"/>
                <a:tab pos="9899650" algn="l"/>
                <a:tab pos="10661650" algn="l"/>
                <a:tab pos="10779125" algn="l"/>
              </a:tabLst>
              <a:defRPr sz="3200" b="1">
                <a:solidFill>
                  <a:srgbClr val="FFFFFF"/>
                </a:solidFill>
                <a:latin typeface="Arial" pitchFamily="34" charset="0"/>
                <a:ea typeface="MS PGothic" pitchFamily="34" charset="-128"/>
              </a:defRPr>
            </a:lvl1pPr>
            <a:lvl2pPr>
              <a:tabLst>
                <a:tab pos="6178550" algn="l"/>
                <a:tab pos="6724650" algn="l"/>
                <a:tab pos="7169150" algn="l"/>
                <a:tab pos="7613650" algn="l"/>
                <a:tab pos="8375650" algn="l"/>
                <a:tab pos="9137650" algn="l"/>
                <a:tab pos="9899650" algn="l"/>
                <a:tab pos="10661650" algn="l"/>
                <a:tab pos="10779125" algn="l"/>
              </a:tabLst>
              <a:defRPr sz="3200" b="1">
                <a:solidFill>
                  <a:srgbClr val="FFFFFF"/>
                </a:solidFill>
                <a:latin typeface="Arial" pitchFamily="34" charset="0"/>
                <a:ea typeface="MS PGothic" pitchFamily="34" charset="-128"/>
              </a:defRPr>
            </a:lvl2pPr>
            <a:lvl3pPr>
              <a:tabLst>
                <a:tab pos="6178550" algn="l"/>
                <a:tab pos="6724650" algn="l"/>
                <a:tab pos="7169150" algn="l"/>
                <a:tab pos="7613650" algn="l"/>
                <a:tab pos="8375650" algn="l"/>
                <a:tab pos="9137650" algn="l"/>
                <a:tab pos="9899650" algn="l"/>
                <a:tab pos="10661650" algn="l"/>
                <a:tab pos="10779125" algn="l"/>
              </a:tabLst>
              <a:defRPr sz="3200" b="1">
                <a:solidFill>
                  <a:srgbClr val="FFFFFF"/>
                </a:solidFill>
                <a:latin typeface="Arial" pitchFamily="34" charset="0"/>
                <a:ea typeface="MS PGothic" pitchFamily="34" charset="-128"/>
              </a:defRPr>
            </a:lvl3pPr>
            <a:lvl4pPr>
              <a:tabLst>
                <a:tab pos="6178550" algn="l"/>
                <a:tab pos="6724650" algn="l"/>
                <a:tab pos="7169150" algn="l"/>
                <a:tab pos="7613650" algn="l"/>
                <a:tab pos="8375650" algn="l"/>
                <a:tab pos="9137650" algn="l"/>
                <a:tab pos="9899650" algn="l"/>
                <a:tab pos="10661650" algn="l"/>
                <a:tab pos="10779125" algn="l"/>
              </a:tabLst>
              <a:defRPr sz="3200" b="1">
                <a:solidFill>
                  <a:srgbClr val="FFFFFF"/>
                </a:solidFill>
                <a:latin typeface="Arial" pitchFamily="34" charset="0"/>
                <a:ea typeface="MS PGothic" pitchFamily="34" charset="-128"/>
              </a:defRPr>
            </a:lvl4pPr>
            <a:lvl5pPr>
              <a:tabLst>
                <a:tab pos="6178550" algn="l"/>
                <a:tab pos="6724650" algn="l"/>
                <a:tab pos="7169150" algn="l"/>
                <a:tab pos="7613650" algn="l"/>
                <a:tab pos="8375650" algn="l"/>
                <a:tab pos="9137650" algn="l"/>
                <a:tab pos="9899650" algn="l"/>
                <a:tab pos="10661650" algn="l"/>
                <a:tab pos="10779125" algn="l"/>
              </a:tabLst>
              <a:defRPr sz="3200" b="1">
                <a:solidFill>
                  <a:srgbClr val="FFFFFF"/>
                </a:solidFill>
                <a:latin typeface="Arial" pitchFamily="34" charset="0"/>
                <a:ea typeface="MS PGothic" pitchFamily="34" charset="-128"/>
              </a:defRPr>
            </a:lvl5pPr>
            <a:lvl6pPr marL="2514600" indent="-228600" defTabSz="449263" fontAlgn="base">
              <a:spcBef>
                <a:spcPct val="0"/>
              </a:spcBef>
              <a:spcAft>
                <a:spcPct val="0"/>
              </a:spcAft>
              <a:buClr>
                <a:srgbClr val="000000"/>
              </a:buClr>
              <a:buSzPct val="100000"/>
              <a:buFont typeface="Times New Roman" pitchFamily="18" charset="0"/>
              <a:tabLst>
                <a:tab pos="6178550" algn="l"/>
                <a:tab pos="6724650" algn="l"/>
                <a:tab pos="7169150" algn="l"/>
                <a:tab pos="7613650" algn="l"/>
                <a:tab pos="8375650" algn="l"/>
                <a:tab pos="9137650" algn="l"/>
                <a:tab pos="9899650" algn="l"/>
                <a:tab pos="10661650" algn="l"/>
                <a:tab pos="10779125" algn="l"/>
              </a:tabLst>
              <a:defRPr sz="3200" b="1">
                <a:solidFill>
                  <a:srgbClr val="FFFFFF"/>
                </a:solidFill>
                <a:latin typeface="Arial" pitchFamily="34" charset="0"/>
                <a:ea typeface="MS PGothic" pitchFamily="34" charset="-128"/>
              </a:defRPr>
            </a:lvl6pPr>
            <a:lvl7pPr marL="2971800" indent="-228600" defTabSz="449263" fontAlgn="base">
              <a:spcBef>
                <a:spcPct val="0"/>
              </a:spcBef>
              <a:spcAft>
                <a:spcPct val="0"/>
              </a:spcAft>
              <a:buClr>
                <a:srgbClr val="000000"/>
              </a:buClr>
              <a:buSzPct val="100000"/>
              <a:buFont typeface="Times New Roman" pitchFamily="18" charset="0"/>
              <a:tabLst>
                <a:tab pos="6178550" algn="l"/>
                <a:tab pos="6724650" algn="l"/>
                <a:tab pos="7169150" algn="l"/>
                <a:tab pos="7613650" algn="l"/>
                <a:tab pos="8375650" algn="l"/>
                <a:tab pos="9137650" algn="l"/>
                <a:tab pos="9899650" algn="l"/>
                <a:tab pos="10661650" algn="l"/>
                <a:tab pos="10779125" algn="l"/>
              </a:tabLst>
              <a:defRPr sz="3200" b="1">
                <a:solidFill>
                  <a:srgbClr val="FFFFFF"/>
                </a:solidFill>
                <a:latin typeface="Arial" pitchFamily="34" charset="0"/>
                <a:ea typeface="MS PGothic" pitchFamily="34" charset="-128"/>
              </a:defRPr>
            </a:lvl7pPr>
            <a:lvl8pPr marL="3429000" indent="-228600" defTabSz="449263" fontAlgn="base">
              <a:spcBef>
                <a:spcPct val="0"/>
              </a:spcBef>
              <a:spcAft>
                <a:spcPct val="0"/>
              </a:spcAft>
              <a:buClr>
                <a:srgbClr val="000000"/>
              </a:buClr>
              <a:buSzPct val="100000"/>
              <a:buFont typeface="Times New Roman" pitchFamily="18" charset="0"/>
              <a:tabLst>
                <a:tab pos="6178550" algn="l"/>
                <a:tab pos="6724650" algn="l"/>
                <a:tab pos="7169150" algn="l"/>
                <a:tab pos="7613650" algn="l"/>
                <a:tab pos="8375650" algn="l"/>
                <a:tab pos="9137650" algn="l"/>
                <a:tab pos="9899650" algn="l"/>
                <a:tab pos="10661650" algn="l"/>
                <a:tab pos="10779125" algn="l"/>
              </a:tabLst>
              <a:defRPr sz="3200" b="1">
                <a:solidFill>
                  <a:srgbClr val="FFFFFF"/>
                </a:solidFill>
                <a:latin typeface="Arial" pitchFamily="34" charset="0"/>
                <a:ea typeface="MS PGothic" pitchFamily="34" charset="-128"/>
              </a:defRPr>
            </a:lvl8pPr>
            <a:lvl9pPr marL="3886200" indent="-228600" defTabSz="449263" fontAlgn="base">
              <a:spcBef>
                <a:spcPct val="0"/>
              </a:spcBef>
              <a:spcAft>
                <a:spcPct val="0"/>
              </a:spcAft>
              <a:buClr>
                <a:srgbClr val="000000"/>
              </a:buClr>
              <a:buSzPct val="100000"/>
              <a:buFont typeface="Times New Roman" pitchFamily="18" charset="0"/>
              <a:tabLst>
                <a:tab pos="6178550" algn="l"/>
                <a:tab pos="6724650" algn="l"/>
                <a:tab pos="7169150" algn="l"/>
                <a:tab pos="7613650" algn="l"/>
                <a:tab pos="8375650" algn="l"/>
                <a:tab pos="9137650" algn="l"/>
                <a:tab pos="9899650" algn="l"/>
                <a:tab pos="10661650" algn="l"/>
                <a:tab pos="10779125" algn="l"/>
              </a:tabLst>
              <a:defRPr sz="3200" b="1">
                <a:solidFill>
                  <a:srgbClr val="FFFFFF"/>
                </a:solidFill>
                <a:latin typeface="Arial" pitchFamily="34" charset="0"/>
                <a:ea typeface="MS PGothic" pitchFamily="34" charset="-128"/>
              </a:defRPr>
            </a:lvl9pPr>
          </a:lstStyle>
          <a:p>
            <a:pPr defTabSz="449263" fontAlgn="base">
              <a:spcBef>
                <a:spcPts val="500"/>
              </a:spcBef>
              <a:spcAft>
                <a:spcPct val="0"/>
              </a:spcAft>
              <a:buClr>
                <a:schemeClr val="bg1"/>
              </a:buClr>
              <a:buSzPct val="100000"/>
              <a:buFont typeface="Wingdings" pitchFamily="2" charset="2"/>
              <a:buChar char=""/>
              <a:defRPr/>
            </a:pPr>
            <a:r>
              <a:rPr lang="de-DE" altLang="de-DE" sz="2000" dirty="0" smtClean="0">
                <a:solidFill>
                  <a:schemeClr val="bg1"/>
                </a:solidFill>
                <a:cs typeface="MS PGothic" charset="0"/>
              </a:rPr>
              <a:t>T-DM 1 	1b	A	++</a:t>
            </a:r>
          </a:p>
          <a:p>
            <a:pPr defTabSz="449263" fontAlgn="base">
              <a:spcBef>
                <a:spcPts val="500"/>
              </a:spcBef>
              <a:spcAft>
                <a:spcPct val="0"/>
              </a:spcAft>
              <a:buClr>
                <a:schemeClr val="bg1"/>
              </a:buClr>
              <a:buSzPct val="100000"/>
              <a:buFont typeface="Wingdings" pitchFamily="2" charset="2"/>
              <a:buChar char=""/>
              <a:defRPr/>
            </a:pPr>
            <a:r>
              <a:rPr lang="de-DE" altLang="de-DE" sz="2000" dirty="0" err="1" smtClean="0">
                <a:solidFill>
                  <a:schemeClr val="bg1"/>
                </a:solidFill>
                <a:cs typeface="MS PGothic" charset="0"/>
              </a:rPr>
              <a:t>Capecitabine</a:t>
            </a:r>
            <a:r>
              <a:rPr lang="de-DE" altLang="de-DE" sz="2000" dirty="0" smtClean="0">
                <a:solidFill>
                  <a:schemeClr val="bg1"/>
                </a:solidFill>
                <a:cs typeface="MS PGothic" charset="0"/>
              </a:rPr>
              <a:t> + </a:t>
            </a:r>
            <a:r>
              <a:rPr lang="de-DE" altLang="de-DE" sz="2000" dirty="0" err="1" smtClean="0">
                <a:solidFill>
                  <a:schemeClr val="bg1"/>
                </a:solidFill>
                <a:cs typeface="MS PGothic" charset="0"/>
              </a:rPr>
              <a:t>lapatinib</a:t>
            </a:r>
            <a:r>
              <a:rPr lang="de-DE" altLang="de-DE" sz="2000" dirty="0" smtClean="0">
                <a:solidFill>
                  <a:schemeClr val="bg1"/>
                </a:solidFill>
                <a:cs typeface="MS PGothic" charset="0"/>
              </a:rPr>
              <a:t>	1b	B	+</a:t>
            </a:r>
          </a:p>
          <a:p>
            <a:pPr defTabSz="449263" fontAlgn="base">
              <a:spcBef>
                <a:spcPts val="500"/>
              </a:spcBef>
              <a:spcAft>
                <a:spcPct val="0"/>
              </a:spcAft>
              <a:buClr>
                <a:schemeClr val="bg1"/>
              </a:buClr>
              <a:buSzPct val="100000"/>
              <a:buFont typeface="Wingdings" pitchFamily="2" charset="2"/>
              <a:buChar char=""/>
              <a:defRPr/>
            </a:pPr>
            <a:r>
              <a:rPr lang="de-DE" altLang="de-DE" sz="2000" dirty="0" err="1" smtClean="0">
                <a:solidFill>
                  <a:schemeClr val="bg1"/>
                </a:solidFill>
                <a:cs typeface="MS PGothic" charset="0"/>
              </a:rPr>
              <a:t>Trastuzumab</a:t>
            </a:r>
            <a:r>
              <a:rPr lang="de-DE" altLang="de-DE" sz="2000" dirty="0" smtClean="0">
                <a:solidFill>
                  <a:schemeClr val="bg1"/>
                </a:solidFill>
                <a:cs typeface="MS PGothic" charset="0"/>
              </a:rPr>
              <a:t> + </a:t>
            </a:r>
            <a:r>
              <a:rPr lang="de-DE" altLang="de-DE" sz="2000" dirty="0" err="1" smtClean="0">
                <a:solidFill>
                  <a:schemeClr val="bg1"/>
                </a:solidFill>
                <a:cs typeface="MS PGothic" charset="0"/>
              </a:rPr>
              <a:t>lapatinib</a:t>
            </a:r>
            <a:r>
              <a:rPr lang="de-DE" altLang="de-DE" sz="2000" dirty="0" smtClean="0">
                <a:solidFill>
                  <a:schemeClr val="bg1"/>
                </a:solidFill>
                <a:cs typeface="MS PGothic" charset="0"/>
              </a:rPr>
              <a:t> (HR neg. </a:t>
            </a:r>
            <a:r>
              <a:rPr lang="de-DE" altLang="de-DE" sz="2000" dirty="0" err="1" smtClean="0">
                <a:solidFill>
                  <a:schemeClr val="bg1"/>
                </a:solidFill>
                <a:cs typeface="MS PGothic" charset="0"/>
              </a:rPr>
              <a:t>disease</a:t>
            </a:r>
            <a:r>
              <a:rPr lang="de-DE" altLang="de-DE" sz="2000" dirty="0" smtClean="0">
                <a:solidFill>
                  <a:schemeClr val="bg1"/>
                </a:solidFill>
                <a:cs typeface="MS PGothic" charset="0"/>
              </a:rPr>
              <a:t>)	2b	B	+</a:t>
            </a:r>
          </a:p>
          <a:p>
            <a:pPr defTabSz="449263" fontAlgn="base">
              <a:spcBef>
                <a:spcPts val="500"/>
              </a:spcBef>
              <a:spcAft>
                <a:spcPct val="0"/>
              </a:spcAft>
              <a:buClr>
                <a:schemeClr val="bg1"/>
              </a:buClr>
              <a:buSzPct val="100000"/>
              <a:buFont typeface="Wingdings" pitchFamily="2" charset="2"/>
              <a:buChar char=""/>
              <a:defRPr/>
            </a:pPr>
            <a:r>
              <a:rPr lang="de-DE" altLang="de-DE" sz="2000" dirty="0" smtClean="0">
                <a:solidFill>
                  <a:schemeClr val="bg1"/>
                </a:solidFill>
                <a:cs typeface="MS PGothic" charset="0"/>
              </a:rPr>
              <a:t>TBP: 2</a:t>
            </a:r>
            <a:r>
              <a:rPr lang="de-DE" altLang="de-DE" sz="2000" baseline="30000" dirty="0" smtClean="0">
                <a:solidFill>
                  <a:schemeClr val="bg1"/>
                </a:solidFill>
                <a:cs typeface="MS PGothic" charset="0"/>
              </a:rPr>
              <a:t>nd</a:t>
            </a:r>
            <a:r>
              <a:rPr lang="de-DE" altLang="de-DE" sz="2000" dirty="0" smtClean="0">
                <a:solidFill>
                  <a:schemeClr val="bg1"/>
                </a:solidFill>
                <a:cs typeface="MS PGothic" charset="0"/>
              </a:rPr>
              <a:t>-line </a:t>
            </a:r>
            <a:r>
              <a:rPr lang="de-DE" altLang="de-DE" sz="2000" dirty="0" err="1" smtClean="0">
                <a:solidFill>
                  <a:schemeClr val="bg1"/>
                </a:solidFill>
                <a:cs typeface="MS PGothic" charset="0"/>
              </a:rPr>
              <a:t>chemotherapy</a:t>
            </a:r>
            <a:r>
              <a:rPr lang="de-DE" altLang="de-DE" sz="2000" dirty="0" smtClean="0">
                <a:solidFill>
                  <a:schemeClr val="bg1"/>
                </a:solidFill>
                <a:cs typeface="MS PGothic" charset="0"/>
              </a:rPr>
              <a:t> + </a:t>
            </a:r>
            <a:r>
              <a:rPr lang="de-DE" altLang="de-DE" sz="2000" dirty="0" err="1" smtClean="0">
                <a:solidFill>
                  <a:schemeClr val="bg1"/>
                </a:solidFill>
                <a:cs typeface="MS PGothic" charset="0"/>
              </a:rPr>
              <a:t>trastuzumab</a:t>
            </a:r>
            <a:r>
              <a:rPr lang="de-DE" altLang="de-DE" sz="2000" dirty="0" smtClean="0">
                <a:solidFill>
                  <a:schemeClr val="bg1"/>
                </a:solidFill>
                <a:cs typeface="MS PGothic" charset="0"/>
              </a:rPr>
              <a:t> 	2b 	D	+</a:t>
            </a:r>
          </a:p>
          <a:p>
            <a:pPr defTabSz="449263" fontAlgn="base">
              <a:spcBef>
                <a:spcPts val="500"/>
              </a:spcBef>
              <a:spcAft>
                <a:spcPct val="0"/>
              </a:spcAft>
              <a:buClr>
                <a:schemeClr val="bg1"/>
              </a:buClr>
              <a:buSzPct val="100000"/>
              <a:buFont typeface="Wingdings" pitchFamily="2" charset="2"/>
              <a:buChar char=""/>
              <a:defRPr/>
            </a:pPr>
            <a:r>
              <a:rPr lang="de-DE" altLang="de-DE" sz="2000" dirty="0" err="1" smtClean="0">
                <a:solidFill>
                  <a:schemeClr val="bg1"/>
                </a:solidFill>
                <a:cs typeface="MS PGothic" charset="0"/>
              </a:rPr>
              <a:t>Taxane</a:t>
            </a:r>
            <a:r>
              <a:rPr lang="de-DE" altLang="de-DE" sz="2000" dirty="0" smtClean="0">
                <a:solidFill>
                  <a:schemeClr val="bg1"/>
                </a:solidFill>
                <a:cs typeface="MS PGothic" charset="0"/>
              </a:rPr>
              <a:t> + </a:t>
            </a:r>
            <a:r>
              <a:rPr lang="de-DE" altLang="de-DE" sz="2000" dirty="0" err="1" smtClean="0">
                <a:solidFill>
                  <a:schemeClr val="bg1"/>
                </a:solidFill>
                <a:cs typeface="MS PGothic" charset="0"/>
              </a:rPr>
              <a:t>trastuzumab</a:t>
            </a:r>
            <a:r>
              <a:rPr lang="de-DE" altLang="de-DE" sz="2000" dirty="0" smtClean="0">
                <a:solidFill>
                  <a:schemeClr val="bg1"/>
                </a:solidFill>
                <a:cs typeface="MS PGothic" charset="0"/>
              </a:rPr>
              <a:t> + </a:t>
            </a:r>
            <a:r>
              <a:rPr lang="de-DE" altLang="de-DE" sz="2000" dirty="0" err="1" smtClean="0">
                <a:solidFill>
                  <a:schemeClr val="bg1"/>
                </a:solidFill>
                <a:cs typeface="MS PGothic" charset="0"/>
              </a:rPr>
              <a:t>pertuzumab</a:t>
            </a:r>
            <a:r>
              <a:rPr lang="de-DE" altLang="de-DE" sz="2000" dirty="0" smtClean="0">
                <a:solidFill>
                  <a:schemeClr val="bg1"/>
                </a:solidFill>
                <a:cs typeface="MS PGothic" charset="0"/>
              </a:rPr>
              <a:t> 	5 	D	+</a:t>
            </a:r>
          </a:p>
          <a:p>
            <a:pPr defTabSz="449263" fontAlgn="base">
              <a:spcBef>
                <a:spcPts val="500"/>
              </a:spcBef>
              <a:spcAft>
                <a:spcPct val="0"/>
              </a:spcAft>
              <a:buClr>
                <a:schemeClr val="bg1"/>
              </a:buClr>
              <a:buSzPct val="100000"/>
              <a:buFont typeface="Wingdings" pitchFamily="2" charset="2"/>
              <a:buChar char=""/>
              <a:defRPr/>
            </a:pPr>
            <a:r>
              <a:rPr lang="de-DE" altLang="de-DE" sz="2000" dirty="0" err="1" smtClean="0">
                <a:solidFill>
                  <a:schemeClr val="bg1"/>
                </a:solidFill>
                <a:cs typeface="MS PGothic" charset="0"/>
              </a:rPr>
              <a:t>Any</a:t>
            </a:r>
            <a:r>
              <a:rPr lang="de-DE" altLang="de-DE" sz="2000" dirty="0" smtClean="0">
                <a:solidFill>
                  <a:schemeClr val="bg1"/>
                </a:solidFill>
                <a:cs typeface="MS PGothic" charset="0"/>
              </a:rPr>
              <a:t> </a:t>
            </a:r>
            <a:r>
              <a:rPr lang="de-DE" altLang="de-DE" sz="2000" dirty="0" err="1" smtClean="0">
                <a:solidFill>
                  <a:schemeClr val="bg1"/>
                </a:solidFill>
                <a:cs typeface="MS PGothic" charset="0"/>
              </a:rPr>
              <a:t>other</a:t>
            </a:r>
            <a:r>
              <a:rPr lang="de-DE" altLang="de-DE" sz="2000" dirty="0" smtClean="0">
                <a:solidFill>
                  <a:schemeClr val="bg1"/>
                </a:solidFill>
                <a:cs typeface="MS PGothic" charset="0"/>
              </a:rPr>
              <a:t> 2</a:t>
            </a:r>
            <a:r>
              <a:rPr lang="de-DE" altLang="de-DE" sz="2000" baseline="30000" dirty="0" smtClean="0">
                <a:solidFill>
                  <a:schemeClr val="bg1"/>
                </a:solidFill>
                <a:cs typeface="MS PGothic" charset="0"/>
              </a:rPr>
              <a:t>nd</a:t>
            </a:r>
            <a:r>
              <a:rPr lang="de-DE" altLang="de-DE" sz="2000" dirty="0" smtClean="0">
                <a:solidFill>
                  <a:schemeClr val="bg1"/>
                </a:solidFill>
                <a:cs typeface="MS PGothic" charset="0"/>
              </a:rPr>
              <a:t>-line </a:t>
            </a:r>
            <a:r>
              <a:rPr lang="de-DE" altLang="de-DE" sz="2000" dirty="0" err="1" smtClean="0">
                <a:solidFill>
                  <a:schemeClr val="bg1"/>
                </a:solidFill>
                <a:cs typeface="MS PGothic" charset="0"/>
              </a:rPr>
              <a:t>chemotherapy</a:t>
            </a:r>
            <a:r>
              <a:rPr lang="de-DE" altLang="de-DE" sz="2000" dirty="0" smtClean="0">
                <a:solidFill>
                  <a:schemeClr val="bg1"/>
                </a:solidFill>
                <a:cs typeface="MS PGothic" charset="0"/>
              </a:rPr>
              <a:t>* + </a:t>
            </a:r>
            <a:br>
              <a:rPr lang="de-DE" altLang="de-DE" sz="2000" dirty="0" smtClean="0">
                <a:solidFill>
                  <a:schemeClr val="bg1"/>
                </a:solidFill>
                <a:cs typeface="MS PGothic" charset="0"/>
              </a:rPr>
            </a:br>
            <a:r>
              <a:rPr lang="de-DE" altLang="de-DE" sz="2000" dirty="0" err="1" smtClean="0">
                <a:solidFill>
                  <a:schemeClr val="bg1"/>
                </a:solidFill>
                <a:cs typeface="MS PGothic" charset="0"/>
              </a:rPr>
              <a:t>trastuzumab</a:t>
            </a:r>
            <a:r>
              <a:rPr lang="de-DE" altLang="de-DE" sz="2000" dirty="0" smtClean="0">
                <a:solidFill>
                  <a:schemeClr val="bg1"/>
                </a:solidFill>
                <a:cs typeface="MS PGothic" charset="0"/>
              </a:rPr>
              <a:t> + </a:t>
            </a:r>
            <a:r>
              <a:rPr lang="de-DE" altLang="de-DE" sz="2000" dirty="0" err="1" smtClean="0">
                <a:solidFill>
                  <a:schemeClr val="bg1"/>
                </a:solidFill>
                <a:cs typeface="MS PGothic" charset="0"/>
              </a:rPr>
              <a:t>pertuzumab</a:t>
            </a:r>
            <a:r>
              <a:rPr lang="de-DE" altLang="de-DE" sz="2000" dirty="0" smtClean="0">
                <a:solidFill>
                  <a:schemeClr val="bg1"/>
                </a:solidFill>
                <a:cs typeface="MS PGothic" charset="0"/>
              </a:rPr>
              <a:t> 	5	D	+/-</a:t>
            </a:r>
          </a:p>
          <a:p>
            <a:pPr marL="265113" defTabSz="449263" fontAlgn="base">
              <a:spcBef>
                <a:spcPts val="500"/>
              </a:spcBef>
              <a:spcAft>
                <a:spcPct val="0"/>
              </a:spcAft>
              <a:buClr>
                <a:schemeClr val="bg1"/>
              </a:buClr>
              <a:buSzPct val="100000"/>
              <a:defRPr/>
            </a:pPr>
            <a:r>
              <a:rPr lang="de-DE" altLang="de-DE" sz="2000" dirty="0" smtClean="0">
                <a:solidFill>
                  <a:schemeClr val="bg1"/>
                </a:solidFill>
                <a:cs typeface="MS PGothic" charset="0"/>
              </a:rPr>
              <a:t>	</a:t>
            </a:r>
          </a:p>
          <a:p>
            <a:pPr defTabSz="449263" fontAlgn="base">
              <a:spcBef>
                <a:spcPts val="500"/>
              </a:spcBef>
              <a:spcAft>
                <a:spcPct val="0"/>
              </a:spcAft>
              <a:buClr>
                <a:schemeClr val="bg1"/>
              </a:buClr>
              <a:buSzPct val="100000"/>
              <a:buFont typeface="Wingdings" pitchFamily="2" charset="2"/>
              <a:buChar char=""/>
              <a:defRPr/>
            </a:pPr>
            <a:r>
              <a:rPr lang="de-DE" altLang="de-DE" sz="2000" dirty="0" err="1" smtClean="0">
                <a:solidFill>
                  <a:schemeClr val="bg1"/>
                </a:solidFill>
                <a:cs typeface="MS PGothic" charset="0"/>
              </a:rPr>
              <a:t>Trastuzumab</a:t>
            </a:r>
            <a:r>
              <a:rPr lang="de-DE" altLang="de-DE" sz="2000" dirty="0" smtClean="0">
                <a:solidFill>
                  <a:schemeClr val="bg1"/>
                </a:solidFill>
                <a:cs typeface="MS PGothic" charset="0"/>
              </a:rPr>
              <a:t> + </a:t>
            </a:r>
            <a:r>
              <a:rPr lang="de-DE" altLang="de-DE" sz="2000" dirty="0" err="1" smtClean="0">
                <a:solidFill>
                  <a:schemeClr val="bg1"/>
                </a:solidFill>
                <a:cs typeface="MS PGothic" charset="0"/>
              </a:rPr>
              <a:t>aromatase</a:t>
            </a:r>
            <a:r>
              <a:rPr lang="de-DE" altLang="de-DE" sz="2000" dirty="0" smtClean="0">
                <a:solidFill>
                  <a:schemeClr val="bg1"/>
                </a:solidFill>
                <a:cs typeface="MS PGothic" charset="0"/>
              </a:rPr>
              <a:t> </a:t>
            </a:r>
            <a:r>
              <a:rPr lang="de-DE" altLang="de-DE" sz="2000" dirty="0" err="1" smtClean="0">
                <a:solidFill>
                  <a:schemeClr val="bg1"/>
                </a:solidFill>
                <a:cs typeface="MS PGothic" charset="0"/>
              </a:rPr>
              <a:t>inhibitors</a:t>
            </a:r>
            <a:r>
              <a:rPr lang="de-DE" altLang="de-DE" sz="2000" dirty="0" smtClean="0">
                <a:solidFill>
                  <a:schemeClr val="bg1"/>
                </a:solidFill>
                <a:cs typeface="MS PGothic" charset="0"/>
              </a:rPr>
              <a:t> (</a:t>
            </a:r>
            <a:r>
              <a:rPr lang="de-DE" altLang="de-DE" sz="2000" dirty="0" err="1" smtClean="0">
                <a:solidFill>
                  <a:schemeClr val="bg1"/>
                </a:solidFill>
                <a:cs typeface="MS PGothic" charset="0"/>
              </a:rPr>
              <a:t>if</a:t>
            </a:r>
            <a:r>
              <a:rPr lang="de-DE" altLang="de-DE" sz="2000" dirty="0" smtClean="0">
                <a:solidFill>
                  <a:schemeClr val="bg1"/>
                </a:solidFill>
                <a:cs typeface="MS PGothic" charset="0"/>
              </a:rPr>
              <a:t> ER+)	3b	B	+</a:t>
            </a:r>
          </a:p>
          <a:p>
            <a:pPr defTabSz="449263" fontAlgn="base">
              <a:spcBef>
                <a:spcPts val="500"/>
              </a:spcBef>
              <a:spcAft>
                <a:spcPct val="0"/>
              </a:spcAft>
              <a:buClr>
                <a:schemeClr val="bg1"/>
              </a:buClr>
              <a:buSzPct val="100000"/>
              <a:buFont typeface="Wingdings" pitchFamily="2" charset="2"/>
              <a:buChar char=""/>
              <a:defRPr/>
            </a:pPr>
            <a:r>
              <a:rPr lang="de-DE" altLang="de-DE" sz="2000" dirty="0" err="1" smtClean="0">
                <a:solidFill>
                  <a:schemeClr val="bg1"/>
                </a:solidFill>
                <a:cs typeface="MS PGothic" charset="0"/>
              </a:rPr>
              <a:t>Lapatinib</a:t>
            </a:r>
            <a:r>
              <a:rPr lang="de-DE" altLang="de-DE" sz="2000" dirty="0" smtClean="0">
                <a:solidFill>
                  <a:schemeClr val="bg1"/>
                </a:solidFill>
                <a:cs typeface="MS PGothic" charset="0"/>
              </a:rPr>
              <a:t> + </a:t>
            </a:r>
            <a:r>
              <a:rPr lang="de-DE" altLang="de-DE" sz="2000" dirty="0" err="1" smtClean="0">
                <a:solidFill>
                  <a:schemeClr val="bg1"/>
                </a:solidFill>
                <a:cs typeface="MS PGothic" charset="0"/>
              </a:rPr>
              <a:t>aromatase</a:t>
            </a:r>
            <a:r>
              <a:rPr lang="de-DE" altLang="de-DE" sz="2000" dirty="0" smtClean="0">
                <a:solidFill>
                  <a:schemeClr val="bg1"/>
                </a:solidFill>
                <a:cs typeface="MS PGothic" charset="0"/>
              </a:rPr>
              <a:t> </a:t>
            </a:r>
            <a:r>
              <a:rPr lang="de-DE" altLang="de-DE" sz="2000" dirty="0" err="1" smtClean="0">
                <a:solidFill>
                  <a:schemeClr val="bg1"/>
                </a:solidFill>
                <a:cs typeface="MS PGothic" charset="0"/>
              </a:rPr>
              <a:t>inhibitors</a:t>
            </a:r>
            <a:r>
              <a:rPr lang="de-DE" altLang="de-DE" sz="2000" dirty="0" smtClean="0">
                <a:solidFill>
                  <a:schemeClr val="bg1"/>
                </a:solidFill>
                <a:cs typeface="MS PGothic" charset="0"/>
              </a:rPr>
              <a:t> (</a:t>
            </a:r>
            <a:r>
              <a:rPr lang="de-DE" altLang="de-DE" sz="2000" dirty="0" err="1" smtClean="0">
                <a:solidFill>
                  <a:schemeClr val="bg1"/>
                </a:solidFill>
                <a:cs typeface="MS PGothic" charset="0"/>
              </a:rPr>
              <a:t>if</a:t>
            </a:r>
            <a:r>
              <a:rPr lang="de-DE" altLang="de-DE" sz="2000" dirty="0" smtClean="0">
                <a:solidFill>
                  <a:schemeClr val="bg1"/>
                </a:solidFill>
                <a:cs typeface="MS PGothic" charset="0"/>
              </a:rPr>
              <a:t> ER+)	3b	B	+</a:t>
            </a:r>
          </a:p>
          <a:p>
            <a:pPr marL="265113" defTabSz="449263" fontAlgn="base">
              <a:spcBef>
                <a:spcPts val="450"/>
              </a:spcBef>
              <a:spcAft>
                <a:spcPct val="0"/>
              </a:spcAft>
              <a:buClr>
                <a:schemeClr val="bg1"/>
              </a:buClr>
              <a:buSzPct val="100000"/>
              <a:defRPr/>
            </a:pPr>
            <a:r>
              <a:rPr lang="de-DE" altLang="de-DE" sz="1800" dirty="0" smtClean="0">
                <a:solidFill>
                  <a:schemeClr val="bg1"/>
                </a:solidFill>
                <a:cs typeface="MS PGothic" charset="0"/>
              </a:rPr>
              <a:t>	</a:t>
            </a:r>
          </a:p>
          <a:p>
            <a:pPr marL="265113" algn="r" defTabSz="449263" fontAlgn="base">
              <a:spcBef>
                <a:spcPts val="450"/>
              </a:spcBef>
              <a:spcAft>
                <a:spcPct val="0"/>
              </a:spcAft>
              <a:buClr>
                <a:schemeClr val="bg1"/>
              </a:buClr>
              <a:buSzPct val="100000"/>
              <a:defRPr/>
            </a:pPr>
            <a:r>
              <a:rPr lang="de-DE" altLang="de-DE" sz="1800" dirty="0" smtClean="0">
                <a:solidFill>
                  <a:schemeClr val="bg1"/>
                </a:solidFill>
                <a:cs typeface="MS PGothic" charset="0"/>
              </a:rPr>
              <a:t>*e.g. </a:t>
            </a:r>
            <a:r>
              <a:rPr lang="de-DE" altLang="de-DE" sz="1800" dirty="0" err="1" smtClean="0">
                <a:solidFill>
                  <a:schemeClr val="bg1"/>
                </a:solidFill>
                <a:cs typeface="MS PGothic" charset="0"/>
              </a:rPr>
              <a:t>vinorelbine</a:t>
            </a:r>
            <a:r>
              <a:rPr lang="de-DE" altLang="de-DE" sz="1800" dirty="0" smtClean="0">
                <a:solidFill>
                  <a:schemeClr val="bg1"/>
                </a:solidFill>
                <a:cs typeface="MS PGothic" charset="0"/>
              </a:rPr>
              <a:t>; </a:t>
            </a:r>
            <a:r>
              <a:rPr lang="de-DE" altLang="de-DE" sz="1800" dirty="0" err="1" smtClean="0">
                <a:solidFill>
                  <a:schemeClr val="bg1"/>
                </a:solidFill>
                <a:cs typeface="MS PGothic" charset="0"/>
              </a:rPr>
              <a:t>taxane</a:t>
            </a:r>
            <a:r>
              <a:rPr lang="de-DE" altLang="de-DE" sz="1800" dirty="0" smtClean="0">
                <a:solidFill>
                  <a:schemeClr val="bg1"/>
                </a:solidFill>
                <a:cs typeface="MS PGothic" charset="0"/>
              </a:rPr>
              <a:t>/</a:t>
            </a:r>
            <a:r>
              <a:rPr lang="de-DE" altLang="de-DE" sz="1800" dirty="0" err="1" smtClean="0">
                <a:solidFill>
                  <a:schemeClr val="bg1"/>
                </a:solidFill>
                <a:cs typeface="MS PGothic" charset="0"/>
              </a:rPr>
              <a:t>carboplatin</a:t>
            </a:r>
            <a:r>
              <a:rPr lang="de-DE" altLang="de-DE" sz="1800" dirty="0" smtClean="0">
                <a:solidFill>
                  <a:schemeClr val="bg1"/>
                </a:solidFill>
                <a:cs typeface="MS PGothic" charset="0"/>
              </a:rPr>
              <a:t>; </a:t>
            </a:r>
            <a:r>
              <a:rPr lang="de-DE" altLang="de-DE" sz="1800" dirty="0" err="1" smtClean="0">
                <a:solidFill>
                  <a:schemeClr val="bg1"/>
                </a:solidFill>
                <a:cs typeface="MS PGothic" charset="0"/>
              </a:rPr>
              <a:t>capecitabine</a:t>
            </a:r>
            <a:r>
              <a:rPr lang="de-DE" altLang="de-DE" sz="1800" dirty="0" smtClean="0">
                <a:solidFill>
                  <a:schemeClr val="bg1"/>
                </a:solidFill>
                <a:cs typeface="MS PGothic" charset="0"/>
              </a:rPr>
              <a:t>/</a:t>
            </a:r>
            <a:r>
              <a:rPr lang="de-DE" altLang="de-DE" sz="1800" dirty="0" err="1" smtClean="0">
                <a:solidFill>
                  <a:schemeClr val="bg1"/>
                </a:solidFill>
                <a:cs typeface="MS PGothic" charset="0"/>
              </a:rPr>
              <a:t>docetaxel</a:t>
            </a:r>
            <a:r>
              <a:rPr lang="de-DE" altLang="de-DE" sz="1800" dirty="0" smtClean="0">
                <a:solidFill>
                  <a:schemeClr val="bg1"/>
                </a:solidFill>
                <a:cs typeface="MS PGothic" charset="0"/>
              </a:rPr>
              <a:t> (</a:t>
            </a:r>
            <a:r>
              <a:rPr lang="de-DE" altLang="de-DE" sz="1800" dirty="0" err="1" smtClean="0">
                <a:solidFill>
                  <a:schemeClr val="bg1"/>
                </a:solidFill>
                <a:cs typeface="MS PGothic" charset="0"/>
              </a:rPr>
              <a:t>toxicity</a:t>
            </a:r>
            <a:r>
              <a:rPr lang="de-DE" altLang="de-DE" sz="1800" dirty="0" smtClean="0">
                <a:solidFill>
                  <a:schemeClr val="bg1"/>
                </a:solidFill>
                <a:cs typeface="MS PGothic" charset="0"/>
              </a:rPr>
              <a:t>!)</a:t>
            </a:r>
          </a:p>
          <a:p>
            <a:pPr marL="265113" defTabSz="449263" fontAlgn="base">
              <a:spcBef>
                <a:spcPts val="450"/>
              </a:spcBef>
              <a:spcAft>
                <a:spcPct val="0"/>
              </a:spcAft>
              <a:buClr>
                <a:schemeClr val="bg1"/>
              </a:buClr>
              <a:buSzPct val="100000"/>
              <a:defRPr/>
            </a:pPr>
            <a:endParaRPr lang="de-DE" altLang="de-DE" sz="1800" dirty="0" smtClean="0">
              <a:solidFill>
                <a:schemeClr val="bg1"/>
              </a:solidFill>
              <a:cs typeface="MS PGothic" charset="0"/>
            </a:endParaRPr>
          </a:p>
          <a:p>
            <a:pPr marL="265113" defTabSz="449263" fontAlgn="base">
              <a:spcBef>
                <a:spcPts val="450"/>
              </a:spcBef>
              <a:spcAft>
                <a:spcPct val="0"/>
              </a:spcAft>
              <a:buClr>
                <a:schemeClr val="bg1"/>
              </a:buClr>
              <a:buSzPct val="100000"/>
              <a:defRPr/>
            </a:pPr>
            <a:endParaRPr lang="de-DE" altLang="de-DE" sz="1800" dirty="0" smtClean="0">
              <a:solidFill>
                <a:schemeClr val="bg1"/>
              </a:solidFill>
              <a:cs typeface="MS PGothic" charset="0"/>
            </a:endParaRPr>
          </a:p>
        </p:txBody>
      </p:sp>
      <p:sp>
        <p:nvSpPr>
          <p:cNvPr id="30724" name="Rectangle 3"/>
          <p:cNvSpPr>
            <a:spLocks noChangeArrowheads="1"/>
          </p:cNvSpPr>
          <p:nvPr/>
        </p:nvSpPr>
        <p:spPr bwMode="auto">
          <a:xfrm>
            <a:off x="6805613" y="1554163"/>
            <a:ext cx="1831975"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p>
            <a:pPr defTabSz="449263"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2000" b="1" smtClean="0">
                <a:solidFill>
                  <a:schemeClr val="bg1"/>
                </a:solidFill>
                <a:latin typeface="Arial" charset="0"/>
                <a:ea typeface="MS PGothic" charset="0"/>
                <a:cs typeface="Times New Roman" charset="0"/>
              </a:rPr>
              <a:t>Oxford / AGO</a:t>
            </a:r>
          </a:p>
          <a:p>
            <a:pPr defTabSz="449263"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2000" b="1" smtClean="0">
                <a:solidFill>
                  <a:schemeClr val="bg1"/>
                </a:solidFill>
                <a:latin typeface="Arial" charset="0"/>
                <a:ea typeface="MS PGothic" charset="0"/>
                <a:cs typeface="Times New Roman" charset="0"/>
              </a:rPr>
              <a:t>LoE  /  GR</a:t>
            </a:r>
          </a:p>
        </p:txBody>
      </p:sp>
      <p:sp>
        <p:nvSpPr>
          <p:cNvPr id="30725" name="Line 4"/>
          <p:cNvSpPr>
            <a:spLocks noChangeShapeType="1"/>
          </p:cNvSpPr>
          <p:nvPr/>
        </p:nvSpPr>
        <p:spPr bwMode="auto">
          <a:xfrm>
            <a:off x="6878638" y="2333625"/>
            <a:ext cx="1773238" cy="1588"/>
          </a:xfrm>
          <a:prstGeom prst="line">
            <a:avLst/>
          </a:prstGeom>
          <a:noFill/>
          <a:ln w="19080" cap="sq">
            <a:solidFill>
              <a:srgbClr val="FFC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Clr>
                <a:srgbClr val="000000"/>
              </a:buClr>
              <a:buSzPct val="100000"/>
              <a:buFont typeface="Times New Roman" charset="0"/>
              <a:buNone/>
            </a:pPr>
            <a:endParaRPr lang="de-DE" sz="3200" b="1" smtClean="0">
              <a:solidFill>
                <a:schemeClr val="bg1"/>
              </a:solidFill>
              <a:latin typeface="Arial" charset="0"/>
              <a:ea typeface="MS PGothic" charset="0"/>
              <a:cs typeface="MS PGothic" charset="0"/>
            </a:endParaRPr>
          </a:p>
        </p:txBody>
      </p:sp>
      <p:sp>
        <p:nvSpPr>
          <p:cNvPr id="6" name="Abgerundetes Rechteck 5"/>
          <p:cNvSpPr/>
          <p:nvPr/>
        </p:nvSpPr>
        <p:spPr bwMode="auto">
          <a:xfrm>
            <a:off x="941388" y="2362200"/>
            <a:ext cx="7315200" cy="457200"/>
          </a:xfrm>
          <a:prstGeom prst="roundRect">
            <a:avLst/>
          </a:prstGeom>
          <a:noFill/>
          <a:ln w="28575"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8" charset="0"/>
              <a:buNone/>
              <a:tabLst/>
            </a:pPr>
            <a:endParaRPr kumimoji="0" lang="de-DE" sz="3200" b="1" i="0" u="none" strike="noStrike" cap="none" normalizeH="0" baseline="0" smtClean="0">
              <a:ln>
                <a:noFill/>
              </a:ln>
              <a:solidFill>
                <a:schemeClr val="bg1"/>
              </a:solidFill>
              <a:effectLst/>
              <a:latin typeface="Arial" pitchFamily="34" charset="0"/>
              <a:ea typeface="MS PGothic" pitchFamily="34" charset="-128"/>
            </a:endParaRPr>
          </a:p>
        </p:txBody>
      </p:sp>
    </p:spTree>
    <p:extLst>
      <p:ext uri="{BB962C8B-B14F-4D97-AF65-F5344CB8AC3E}">
        <p14:creationId xmlns:p14="http://schemas.microsoft.com/office/powerpoint/2010/main" val="1381169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138" y="242889"/>
            <a:ext cx="8467725" cy="1143000"/>
          </a:xfrm>
        </p:spPr>
        <p:txBody>
          <a:bodyPr/>
          <a:lstStyle/>
          <a:p>
            <a:r>
              <a:rPr lang="en-US" dirty="0" smtClean="0"/>
              <a:t>Conclusions</a:t>
            </a:r>
            <a:endParaRPr lang="en-US" dirty="0"/>
          </a:p>
        </p:txBody>
      </p:sp>
      <p:sp>
        <p:nvSpPr>
          <p:cNvPr id="3" name="Content Placeholder 2"/>
          <p:cNvSpPr>
            <a:spLocks noGrp="1"/>
          </p:cNvSpPr>
          <p:nvPr>
            <p:ph idx="1"/>
          </p:nvPr>
        </p:nvSpPr>
        <p:spPr>
          <a:xfrm>
            <a:off x="363538" y="1112837"/>
            <a:ext cx="8416925" cy="4525963"/>
          </a:xfrm>
        </p:spPr>
        <p:txBody>
          <a:bodyPr/>
          <a:lstStyle/>
          <a:p>
            <a:r>
              <a:rPr lang="en-US" sz="2400" dirty="0" smtClean="0"/>
              <a:t>Several biosimilars of trastuzumab are currently in development, including phase III trials</a:t>
            </a:r>
          </a:p>
          <a:p>
            <a:r>
              <a:rPr lang="en-US" sz="2400" dirty="0" smtClean="0"/>
              <a:t>Biosimilars are tested in a reduced clinical trial program, so special attention must be paid to the patient population and endpoints of these trials</a:t>
            </a:r>
          </a:p>
          <a:p>
            <a:pPr lvl="1"/>
            <a:r>
              <a:rPr lang="en-US" sz="2000" dirty="0" smtClean="0"/>
              <a:t>A trial examining response rate in metastatic breast cancer may not be appropriately sensitive</a:t>
            </a:r>
          </a:p>
          <a:p>
            <a:pPr lvl="1"/>
            <a:r>
              <a:rPr lang="en-US" sz="2000" dirty="0" smtClean="0"/>
              <a:t>Pathologic complete response as an endpoint for a clinical trial in </a:t>
            </a:r>
            <a:r>
              <a:rPr lang="en-US" sz="2000" dirty="0" err="1" smtClean="0"/>
              <a:t>neoadjuvant</a:t>
            </a:r>
            <a:r>
              <a:rPr lang="en-US" sz="2000" dirty="0" smtClean="0"/>
              <a:t> breast cancer represents a more sensitive approach</a:t>
            </a:r>
          </a:p>
          <a:p>
            <a:r>
              <a:rPr lang="en-US" sz="2400" dirty="0" smtClean="0"/>
              <a:t>How trastuzumab biosimilars are tested in clinical trial may determine how they are used in the clinic—a biosimilar only tested in the metastatic population might not be appropriate for the adjuvant setting</a:t>
            </a:r>
          </a:p>
          <a:p>
            <a:pPr marL="0" indent="0">
              <a:buNone/>
            </a:pPr>
            <a:endParaRPr lang="en-US" sz="2400" dirty="0"/>
          </a:p>
        </p:txBody>
      </p:sp>
    </p:spTree>
    <p:extLst>
      <p:ext uri="{BB962C8B-B14F-4D97-AF65-F5344CB8AC3E}">
        <p14:creationId xmlns:p14="http://schemas.microsoft.com/office/powerpoint/2010/main" val="1306847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35381"/>
            <a:ext cx="8419945" cy="1010398"/>
          </a:xfrm>
        </p:spPr>
        <p:txBody>
          <a:bodyPr>
            <a:noAutofit/>
          </a:bodyPr>
          <a:lstStyle/>
          <a:p>
            <a:pPr eaLnBrk="1" fontAlgn="auto" hangingPunct="1">
              <a:spcAft>
                <a:spcPts val="0"/>
              </a:spcAft>
            </a:pPr>
            <a:r>
              <a:rPr lang="de-AT" sz="3600" dirty="0" smtClean="0">
                <a:latin typeface="+mn-lt"/>
                <a:cs typeface="Calibri"/>
              </a:rPr>
              <a:t/>
            </a:r>
            <a:br>
              <a:rPr lang="de-AT" sz="3600" dirty="0" smtClean="0">
                <a:latin typeface="+mn-lt"/>
                <a:cs typeface="Calibri"/>
              </a:rPr>
            </a:br>
            <a:r>
              <a:rPr lang="de-DE" sz="3600" dirty="0" smtClean="0">
                <a:latin typeface="+mn-lt"/>
                <a:cs typeface="Calibri"/>
              </a:rPr>
              <a:t>Thank You!</a:t>
            </a:r>
            <a:endParaRPr lang="de-DE" sz="3600" i="1" dirty="0">
              <a:latin typeface="+mn-lt"/>
              <a:cs typeface="Calibri"/>
            </a:endParaRPr>
          </a:p>
        </p:txBody>
      </p:sp>
      <p:pic>
        <p:nvPicPr>
          <p:cNvPr id="5" name="Bild 4" descr="800px-Skyline_Frankfurt_am_Mai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487" y="1149252"/>
            <a:ext cx="7681162" cy="51175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3697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762000" y="2590800"/>
            <a:ext cx="7772400" cy="14700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lnSpc>
                <a:spcPct val="90000"/>
              </a:lnSpc>
              <a:spcBef>
                <a:spcPct val="0"/>
              </a:spcBef>
              <a:spcAft>
                <a:spcPct val="0"/>
              </a:spcAft>
              <a:defRPr sz="4000" b="1">
                <a:solidFill>
                  <a:schemeClr val="tx2"/>
                </a:solidFill>
                <a:latin typeface="+mj-lt"/>
                <a:ea typeface="+mj-ea"/>
                <a:cs typeface="+mj-cs"/>
              </a:defRPr>
            </a:lvl1pPr>
            <a:lvl2pPr algn="ctr" rtl="0" eaLnBrk="0" fontAlgn="base" hangingPunct="0">
              <a:lnSpc>
                <a:spcPct val="90000"/>
              </a:lnSpc>
              <a:spcBef>
                <a:spcPct val="0"/>
              </a:spcBef>
              <a:spcAft>
                <a:spcPct val="0"/>
              </a:spcAft>
              <a:defRPr sz="4000" b="1">
                <a:solidFill>
                  <a:schemeClr val="tx2"/>
                </a:solidFill>
                <a:latin typeface="Arial" charset="0"/>
              </a:defRPr>
            </a:lvl2pPr>
            <a:lvl3pPr algn="ctr" rtl="0" eaLnBrk="0" fontAlgn="base" hangingPunct="0">
              <a:lnSpc>
                <a:spcPct val="90000"/>
              </a:lnSpc>
              <a:spcBef>
                <a:spcPct val="0"/>
              </a:spcBef>
              <a:spcAft>
                <a:spcPct val="0"/>
              </a:spcAft>
              <a:defRPr sz="4000" b="1">
                <a:solidFill>
                  <a:schemeClr val="tx2"/>
                </a:solidFill>
                <a:latin typeface="Arial" charset="0"/>
              </a:defRPr>
            </a:lvl3pPr>
            <a:lvl4pPr algn="ctr" rtl="0" eaLnBrk="0" fontAlgn="base" hangingPunct="0">
              <a:lnSpc>
                <a:spcPct val="90000"/>
              </a:lnSpc>
              <a:spcBef>
                <a:spcPct val="0"/>
              </a:spcBef>
              <a:spcAft>
                <a:spcPct val="0"/>
              </a:spcAft>
              <a:defRPr sz="4000" b="1">
                <a:solidFill>
                  <a:schemeClr val="tx2"/>
                </a:solidFill>
                <a:latin typeface="Arial" charset="0"/>
              </a:defRPr>
            </a:lvl4pPr>
            <a:lvl5pPr algn="ctr" rtl="0" eaLnBrk="0" fontAlgn="base" hangingPunct="0">
              <a:lnSpc>
                <a:spcPct val="90000"/>
              </a:lnSpc>
              <a:spcBef>
                <a:spcPct val="0"/>
              </a:spcBef>
              <a:spcAft>
                <a:spcPct val="0"/>
              </a:spcAft>
              <a:defRPr sz="4000" b="1">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l"/>
            <a:r>
              <a:rPr lang="de-DE" dirty="0" err="1" smtClean="0">
                <a:solidFill>
                  <a:srgbClr val="F09828"/>
                </a:solidFill>
              </a:rPr>
              <a:t>Biologics</a:t>
            </a:r>
            <a:r>
              <a:rPr lang="de-DE" dirty="0" smtClean="0">
                <a:solidFill>
                  <a:srgbClr val="F09828"/>
                </a:solidFill>
              </a:rPr>
              <a:t> </a:t>
            </a:r>
            <a:r>
              <a:rPr lang="de-DE" dirty="0" err="1" smtClean="0">
                <a:solidFill>
                  <a:srgbClr val="F09828"/>
                </a:solidFill>
              </a:rPr>
              <a:t>are</a:t>
            </a:r>
            <a:r>
              <a:rPr lang="de-DE" dirty="0" smtClean="0">
                <a:solidFill>
                  <a:srgbClr val="F09828"/>
                </a:solidFill>
              </a:rPr>
              <a:t> </a:t>
            </a:r>
            <a:r>
              <a:rPr lang="de-DE" dirty="0" err="1" smtClean="0">
                <a:solidFill>
                  <a:srgbClr val="F09828"/>
                </a:solidFill>
              </a:rPr>
              <a:t>complex</a:t>
            </a:r>
            <a:r>
              <a:rPr lang="de-DE" dirty="0" smtClean="0">
                <a:solidFill>
                  <a:srgbClr val="F09828"/>
                </a:solidFill>
              </a:rPr>
              <a:t> </a:t>
            </a:r>
            <a:r>
              <a:rPr lang="de-DE" dirty="0" err="1" smtClean="0">
                <a:solidFill>
                  <a:srgbClr val="F09828"/>
                </a:solidFill>
              </a:rPr>
              <a:t>drugs</a:t>
            </a:r>
            <a:r>
              <a:rPr lang="de-DE" dirty="0" smtClean="0">
                <a:solidFill>
                  <a:srgbClr val="F09828"/>
                </a:solidFill>
              </a:rPr>
              <a:t> </a:t>
            </a:r>
            <a:r>
              <a:rPr lang="de-DE" dirty="0" err="1" smtClean="0">
                <a:solidFill>
                  <a:srgbClr val="F09828"/>
                </a:solidFill>
              </a:rPr>
              <a:t>that</a:t>
            </a:r>
            <a:r>
              <a:rPr lang="de-DE" dirty="0" smtClean="0">
                <a:solidFill>
                  <a:srgbClr val="F09828"/>
                </a:solidFill>
              </a:rPr>
              <a:t> </a:t>
            </a:r>
            <a:r>
              <a:rPr lang="de-DE" dirty="0" err="1" smtClean="0">
                <a:solidFill>
                  <a:srgbClr val="F09828"/>
                </a:solidFill>
              </a:rPr>
              <a:t>are</a:t>
            </a:r>
            <a:r>
              <a:rPr lang="de-DE" dirty="0" smtClean="0">
                <a:solidFill>
                  <a:srgbClr val="F09828"/>
                </a:solidFill>
              </a:rPr>
              <a:t> </a:t>
            </a:r>
            <a:r>
              <a:rPr lang="de-DE" dirty="0" err="1" smtClean="0">
                <a:solidFill>
                  <a:srgbClr val="F09828"/>
                </a:solidFill>
              </a:rPr>
              <a:t>derived</a:t>
            </a:r>
            <a:r>
              <a:rPr lang="de-DE" dirty="0" smtClean="0">
                <a:solidFill>
                  <a:srgbClr val="F09828"/>
                </a:solidFill>
              </a:rPr>
              <a:t> </a:t>
            </a:r>
            <a:r>
              <a:rPr lang="de-DE" dirty="0" err="1" smtClean="0">
                <a:solidFill>
                  <a:srgbClr val="F09828"/>
                </a:solidFill>
              </a:rPr>
              <a:t>from</a:t>
            </a:r>
            <a:r>
              <a:rPr lang="de-DE" dirty="0" smtClean="0">
                <a:solidFill>
                  <a:srgbClr val="F09828"/>
                </a:solidFill>
              </a:rPr>
              <a:t> </a:t>
            </a:r>
            <a:r>
              <a:rPr lang="de-DE" dirty="0" err="1" smtClean="0">
                <a:solidFill>
                  <a:srgbClr val="F09828"/>
                </a:solidFill>
              </a:rPr>
              <a:t>living</a:t>
            </a:r>
            <a:r>
              <a:rPr lang="de-DE" dirty="0" smtClean="0">
                <a:solidFill>
                  <a:srgbClr val="F09828"/>
                </a:solidFill>
              </a:rPr>
              <a:t> </a:t>
            </a:r>
            <a:r>
              <a:rPr lang="de-DE" dirty="0" err="1" smtClean="0">
                <a:solidFill>
                  <a:srgbClr val="F09828"/>
                </a:solidFill>
              </a:rPr>
              <a:t>organisms</a:t>
            </a:r>
            <a:r>
              <a:rPr lang="de-DE" dirty="0" smtClean="0">
                <a:solidFill>
                  <a:srgbClr val="F09828"/>
                </a:solidFill>
              </a:rPr>
              <a:t> such </a:t>
            </a:r>
            <a:r>
              <a:rPr lang="de-DE" dirty="0" err="1" smtClean="0">
                <a:solidFill>
                  <a:srgbClr val="F09828"/>
                </a:solidFill>
              </a:rPr>
              <a:t>as</a:t>
            </a:r>
            <a:r>
              <a:rPr lang="de-DE" dirty="0" smtClean="0">
                <a:solidFill>
                  <a:srgbClr val="F09828"/>
                </a:solidFill>
              </a:rPr>
              <a:t> </a:t>
            </a:r>
            <a:r>
              <a:rPr lang="de-DE" dirty="0" err="1" smtClean="0">
                <a:solidFill>
                  <a:srgbClr val="F09828"/>
                </a:solidFill>
              </a:rPr>
              <a:t>bacterial</a:t>
            </a:r>
            <a:r>
              <a:rPr lang="de-DE" dirty="0" smtClean="0">
                <a:solidFill>
                  <a:srgbClr val="F09828"/>
                </a:solidFill>
              </a:rPr>
              <a:t> </a:t>
            </a:r>
            <a:r>
              <a:rPr lang="de-DE" dirty="0" err="1" smtClean="0">
                <a:solidFill>
                  <a:srgbClr val="F09828"/>
                </a:solidFill>
              </a:rPr>
              <a:t>and</a:t>
            </a:r>
            <a:r>
              <a:rPr lang="de-DE" dirty="0" smtClean="0">
                <a:solidFill>
                  <a:srgbClr val="F09828"/>
                </a:solidFill>
              </a:rPr>
              <a:t> </a:t>
            </a:r>
            <a:r>
              <a:rPr lang="de-DE" dirty="0" err="1" smtClean="0">
                <a:solidFill>
                  <a:srgbClr val="F09828"/>
                </a:solidFill>
              </a:rPr>
              <a:t>eukaryotic</a:t>
            </a:r>
            <a:r>
              <a:rPr lang="de-DE" dirty="0" smtClean="0">
                <a:solidFill>
                  <a:srgbClr val="F09828"/>
                </a:solidFill>
              </a:rPr>
              <a:t> </a:t>
            </a:r>
            <a:r>
              <a:rPr lang="de-DE" dirty="0" err="1" smtClean="0">
                <a:solidFill>
                  <a:srgbClr val="F09828"/>
                </a:solidFill>
              </a:rPr>
              <a:t>cells</a:t>
            </a:r>
            <a:r>
              <a:rPr lang="de-DE" dirty="0" smtClean="0">
                <a:solidFill>
                  <a:srgbClr val="F09828"/>
                </a:solidFill>
              </a:rPr>
              <a:t>.</a:t>
            </a:r>
            <a:endParaRPr lang="en-US" dirty="0">
              <a:solidFill>
                <a:srgbClr val="F09828"/>
              </a:solidFill>
            </a:endParaRPr>
          </a:p>
        </p:txBody>
      </p:sp>
    </p:spTree>
    <p:extLst>
      <p:ext uri="{BB962C8B-B14F-4D97-AF65-F5344CB8AC3E}">
        <p14:creationId xmlns:p14="http://schemas.microsoft.com/office/powerpoint/2010/main" val="2913949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07202"/>
            <a:ext cx="9143999" cy="1010398"/>
          </a:xfrm>
        </p:spPr>
        <p:txBody>
          <a:bodyPr>
            <a:noAutofit/>
          </a:bodyPr>
          <a:lstStyle/>
          <a:p>
            <a:pPr algn="ctr"/>
            <a:r>
              <a:rPr lang="de-AT" sz="3000" dirty="0" smtClean="0">
                <a:cs typeface="Calibri"/>
              </a:rPr>
              <a:t>Generics, Biosimilars, </a:t>
            </a:r>
            <a:r>
              <a:rPr lang="de-AT" sz="3000" dirty="0">
                <a:cs typeface="Calibri"/>
              </a:rPr>
              <a:t>&amp; </a:t>
            </a:r>
            <a:r>
              <a:rPr lang="de-AT" sz="3000" dirty="0" smtClean="0">
                <a:cs typeface="Calibri"/>
              </a:rPr>
              <a:t>Biosimilar Antibodies Differences in Size and Complexity</a:t>
            </a:r>
            <a:endParaRPr lang="de-DE" sz="3000" dirty="0">
              <a:cs typeface="Calibri"/>
            </a:endParaRPr>
          </a:p>
        </p:txBody>
      </p:sp>
      <p:pic>
        <p:nvPicPr>
          <p:cNvPr id="3" name="Bild 2" descr="Bildschirmfoto 2013-11-02 um 17.23.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000" y="1115836"/>
            <a:ext cx="7348328" cy="5513563"/>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863837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Biosimilars</a:t>
            </a:r>
            <a:endParaRPr lang="de-DE" dirty="0"/>
          </a:p>
        </p:txBody>
      </p:sp>
      <p:sp>
        <p:nvSpPr>
          <p:cNvPr id="3" name="Inhaltsplatzhalter 2"/>
          <p:cNvSpPr>
            <a:spLocks noGrp="1"/>
          </p:cNvSpPr>
          <p:nvPr>
            <p:ph idx="1"/>
          </p:nvPr>
        </p:nvSpPr>
        <p:spPr>
          <a:xfrm>
            <a:off x="346075" y="1295400"/>
            <a:ext cx="8416925" cy="4525963"/>
          </a:xfrm>
        </p:spPr>
        <p:txBody>
          <a:bodyPr/>
          <a:lstStyle/>
          <a:p>
            <a:pPr>
              <a:buFont typeface="Arial"/>
              <a:buChar char="•"/>
            </a:pPr>
            <a:r>
              <a:rPr lang="en-US" sz="2600" dirty="0" smtClean="0"/>
              <a:t>The </a:t>
            </a:r>
            <a:r>
              <a:rPr lang="en-US" sz="2600" dirty="0"/>
              <a:t>goal of biosimilar testing is not </a:t>
            </a:r>
            <a:r>
              <a:rPr lang="en-US" sz="2600" dirty="0" smtClean="0"/>
              <a:t>therapeutic equivalence, but </a:t>
            </a:r>
            <a:r>
              <a:rPr lang="en-US" sz="2600" dirty="0"/>
              <a:t>rather </a:t>
            </a:r>
            <a:r>
              <a:rPr lang="en-US" sz="2600" dirty="0" smtClean="0"/>
              <a:t>comparability</a:t>
            </a:r>
          </a:p>
          <a:p>
            <a:pPr>
              <a:buFont typeface="Arial"/>
              <a:buChar char="•"/>
            </a:pPr>
            <a:r>
              <a:rPr lang="en-US" sz="2600" dirty="0" smtClean="0"/>
              <a:t>Biosimilars </a:t>
            </a:r>
            <a:r>
              <a:rPr lang="en-US" sz="2600" dirty="0"/>
              <a:t>must demonstrate comparability with the reference product in quality (physicochemical and biological), </a:t>
            </a:r>
            <a:r>
              <a:rPr lang="en-US" sz="2600" dirty="0" smtClean="0"/>
              <a:t>nonclinical</a:t>
            </a:r>
            <a:r>
              <a:rPr lang="en-US" sz="2600" dirty="0"/>
              <a:t>, and clinical testing</a:t>
            </a:r>
            <a:r>
              <a:rPr lang="en-US" sz="2600" dirty="0" smtClean="0"/>
              <a:t>.</a:t>
            </a:r>
          </a:p>
          <a:p>
            <a:pPr>
              <a:buFont typeface="Arial"/>
              <a:buChar char="•"/>
            </a:pPr>
            <a:r>
              <a:rPr lang="en-US" sz="2600" dirty="0" err="1"/>
              <a:t>B</a:t>
            </a:r>
            <a:r>
              <a:rPr lang="en-US" sz="2600" dirty="0" err="1" smtClean="0"/>
              <a:t>iosimilars</a:t>
            </a:r>
            <a:r>
              <a:rPr lang="en-US" sz="2600" dirty="0" smtClean="0"/>
              <a:t> </a:t>
            </a:r>
            <a:r>
              <a:rPr lang="en-US" sz="2600" dirty="0"/>
              <a:t>have already been approved in </a:t>
            </a:r>
            <a:r>
              <a:rPr lang="en-US" sz="2600" dirty="0" smtClean="0"/>
              <a:t>Europe, such as erythropoietin </a:t>
            </a:r>
            <a:r>
              <a:rPr lang="en-US" sz="2600" dirty="0"/>
              <a:t>and </a:t>
            </a:r>
            <a:r>
              <a:rPr lang="en-US" sz="2600" dirty="0" err="1"/>
              <a:t>filgrastim</a:t>
            </a:r>
            <a:r>
              <a:rPr lang="en-US" sz="2600" dirty="0" smtClean="0"/>
              <a:t>,</a:t>
            </a:r>
          </a:p>
          <a:p>
            <a:pPr>
              <a:buFont typeface="Arial"/>
              <a:buChar char="•"/>
            </a:pPr>
            <a:r>
              <a:rPr lang="en-US" sz="2600" dirty="0" smtClean="0"/>
              <a:t>However</a:t>
            </a:r>
            <a:r>
              <a:rPr lang="en-US" sz="2600" dirty="0"/>
              <a:t>, </a:t>
            </a:r>
            <a:r>
              <a:rPr lang="en-US" sz="2600" dirty="0" smtClean="0"/>
              <a:t>erythropoietin </a:t>
            </a:r>
            <a:r>
              <a:rPr lang="en-US" sz="2600" dirty="0"/>
              <a:t>and </a:t>
            </a:r>
            <a:r>
              <a:rPr lang="en-US" sz="2600" dirty="0" err="1"/>
              <a:t>filgrastim</a:t>
            </a:r>
            <a:r>
              <a:rPr lang="en-US" sz="2600" dirty="0"/>
              <a:t> have relatively simple structures, </a:t>
            </a:r>
            <a:r>
              <a:rPr lang="en-US" sz="2600" dirty="0" smtClean="0"/>
              <a:t>and accepted </a:t>
            </a:r>
            <a:r>
              <a:rPr lang="en-US" sz="2600" dirty="0"/>
              <a:t>surrogate efficacy markers (</a:t>
            </a:r>
            <a:r>
              <a:rPr lang="en-US" sz="2600" dirty="0" err="1"/>
              <a:t>ie</a:t>
            </a:r>
            <a:r>
              <a:rPr lang="en-US" sz="2600" dirty="0"/>
              <a:t>, hemoglobin </a:t>
            </a:r>
            <a:r>
              <a:rPr lang="en-US" sz="2600" dirty="0" smtClean="0"/>
              <a:t>levels, neutrophil counts)</a:t>
            </a:r>
            <a:endParaRPr lang="de-DE" sz="2600" dirty="0" smtClean="0"/>
          </a:p>
        </p:txBody>
      </p:sp>
      <p:sp>
        <p:nvSpPr>
          <p:cNvPr id="4" name="TextBox 5"/>
          <p:cNvSpPr txBox="1">
            <a:spLocks noChangeArrowheads="1"/>
          </p:cNvSpPr>
          <p:nvPr/>
        </p:nvSpPr>
        <p:spPr bwMode="auto">
          <a:xfrm>
            <a:off x="362825" y="6431648"/>
            <a:ext cx="83421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Imago" pitchFamily="2" charset="0"/>
                <a:cs typeface="Arial" pitchFamily="34" charset="0"/>
              </a:defRPr>
            </a:lvl1pPr>
            <a:lvl2pPr marL="742950" indent="-285750" eaLnBrk="0" hangingPunct="0">
              <a:defRPr>
                <a:solidFill>
                  <a:schemeClr val="tx1"/>
                </a:solidFill>
                <a:latin typeface="Imago" pitchFamily="2" charset="0"/>
                <a:cs typeface="Arial" pitchFamily="34" charset="0"/>
              </a:defRPr>
            </a:lvl2pPr>
            <a:lvl3pPr marL="1143000" indent="-228600" eaLnBrk="0" hangingPunct="0">
              <a:defRPr>
                <a:solidFill>
                  <a:schemeClr val="tx1"/>
                </a:solidFill>
                <a:latin typeface="Imago" pitchFamily="2" charset="0"/>
                <a:cs typeface="Arial" pitchFamily="34" charset="0"/>
              </a:defRPr>
            </a:lvl3pPr>
            <a:lvl4pPr marL="1600200" indent="-228600" eaLnBrk="0" hangingPunct="0">
              <a:defRPr>
                <a:solidFill>
                  <a:schemeClr val="tx1"/>
                </a:solidFill>
                <a:latin typeface="Imago" pitchFamily="2" charset="0"/>
                <a:cs typeface="Arial" pitchFamily="34" charset="0"/>
              </a:defRPr>
            </a:lvl4pPr>
            <a:lvl5pPr marL="2057400" indent="-228600" eaLnBrk="0" hangingPunct="0">
              <a:defRPr>
                <a:solidFill>
                  <a:schemeClr val="tx1"/>
                </a:solidFill>
                <a:latin typeface="Imago" pitchFamily="2" charset="0"/>
                <a:cs typeface="Arial" pitchFamily="34" charset="0"/>
              </a:defRPr>
            </a:lvl5pPr>
            <a:lvl6pPr marL="2514600" indent="-228600" eaLnBrk="0" fontAlgn="base" hangingPunct="0">
              <a:spcBef>
                <a:spcPct val="0"/>
              </a:spcBef>
              <a:spcAft>
                <a:spcPct val="0"/>
              </a:spcAft>
              <a:defRPr>
                <a:solidFill>
                  <a:schemeClr val="tx1"/>
                </a:solidFill>
                <a:latin typeface="Imago" pitchFamily="2" charset="0"/>
                <a:cs typeface="Arial" pitchFamily="34" charset="0"/>
              </a:defRPr>
            </a:lvl6pPr>
            <a:lvl7pPr marL="2971800" indent="-228600" eaLnBrk="0" fontAlgn="base" hangingPunct="0">
              <a:spcBef>
                <a:spcPct val="0"/>
              </a:spcBef>
              <a:spcAft>
                <a:spcPct val="0"/>
              </a:spcAft>
              <a:defRPr>
                <a:solidFill>
                  <a:schemeClr val="tx1"/>
                </a:solidFill>
                <a:latin typeface="Imago" pitchFamily="2" charset="0"/>
                <a:cs typeface="Arial" pitchFamily="34" charset="0"/>
              </a:defRPr>
            </a:lvl7pPr>
            <a:lvl8pPr marL="3429000" indent="-228600" eaLnBrk="0" fontAlgn="base" hangingPunct="0">
              <a:spcBef>
                <a:spcPct val="0"/>
              </a:spcBef>
              <a:spcAft>
                <a:spcPct val="0"/>
              </a:spcAft>
              <a:defRPr>
                <a:solidFill>
                  <a:schemeClr val="tx1"/>
                </a:solidFill>
                <a:latin typeface="Imago" pitchFamily="2" charset="0"/>
                <a:cs typeface="Arial" pitchFamily="34" charset="0"/>
              </a:defRPr>
            </a:lvl8pPr>
            <a:lvl9pPr marL="3886200" indent="-228600" eaLnBrk="0" fontAlgn="base" hangingPunct="0">
              <a:spcBef>
                <a:spcPct val="0"/>
              </a:spcBef>
              <a:spcAft>
                <a:spcPct val="0"/>
              </a:spcAft>
              <a:defRPr>
                <a:solidFill>
                  <a:schemeClr val="tx1"/>
                </a:solidFill>
                <a:latin typeface="Imago" pitchFamily="2" charset="0"/>
                <a:cs typeface="Arial" pitchFamily="34" charset="0"/>
              </a:defRPr>
            </a:lvl9pPr>
          </a:lstStyle>
          <a:p>
            <a:pPr fontAlgn="auto">
              <a:spcBef>
                <a:spcPts val="0"/>
              </a:spcBef>
              <a:spcAft>
                <a:spcPts val="0"/>
              </a:spcAft>
            </a:pPr>
            <a:r>
              <a:rPr lang="de-DE" sz="1200" b="1" dirty="0" smtClean="0">
                <a:solidFill>
                  <a:srgbClr val="FFFFFF"/>
                </a:solidFill>
                <a:latin typeface="+mj-lt"/>
                <a:ea typeface="ヒラギノ角ゴ Pro W3"/>
                <a:cs typeface="Calibri"/>
              </a:rPr>
              <a:t>Thill M, </a:t>
            </a:r>
            <a:r>
              <a:rPr lang="de-DE" sz="1200" b="1" i="1" dirty="0" smtClean="0">
                <a:solidFill>
                  <a:srgbClr val="FFFFFF"/>
                </a:solidFill>
                <a:latin typeface="+mj-lt"/>
                <a:ea typeface="ヒラギノ角ゴ Pro W3"/>
                <a:cs typeface="Calibri"/>
              </a:rPr>
              <a:t>Expert Rev Anticancer Therapy</a:t>
            </a:r>
            <a:r>
              <a:rPr lang="de-DE" sz="1200" b="1" dirty="0">
                <a:solidFill>
                  <a:srgbClr val="FFFFFF"/>
                </a:solidFill>
                <a:latin typeface="+mj-lt"/>
                <a:ea typeface="ヒラギノ角ゴ Pro W3"/>
                <a:cs typeface="Calibri"/>
              </a:rPr>
              <a:t>.</a:t>
            </a:r>
            <a:r>
              <a:rPr lang="de-DE" sz="1200" b="1" dirty="0" smtClean="0">
                <a:solidFill>
                  <a:srgbClr val="FFFFFF"/>
                </a:solidFill>
                <a:latin typeface="+mj-lt"/>
                <a:ea typeface="ヒラギノ角ゴ Pro W3"/>
                <a:cs typeface="Calibri"/>
              </a:rPr>
              <a:t> In submission.</a:t>
            </a:r>
            <a:endParaRPr lang="de-DE" sz="1200" b="1" dirty="0">
              <a:solidFill>
                <a:srgbClr val="FFFFFF"/>
              </a:solidFill>
              <a:latin typeface="+mj-lt"/>
              <a:ea typeface="ヒラギノ角ゴ Pro W3"/>
              <a:cs typeface="Calibri"/>
            </a:endParaRPr>
          </a:p>
        </p:txBody>
      </p:sp>
    </p:spTree>
    <p:extLst>
      <p:ext uri="{BB962C8B-B14F-4D97-AF65-F5344CB8AC3E}">
        <p14:creationId xmlns:p14="http://schemas.microsoft.com/office/powerpoint/2010/main" val="2781031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121860" name="ZoneTexte 3"/>
          <p:cNvSpPr txBox="1">
            <a:spLocks noChangeArrowheads="1"/>
          </p:cNvSpPr>
          <p:nvPr/>
        </p:nvSpPr>
        <p:spPr bwMode="auto">
          <a:xfrm>
            <a:off x="360363" y="6211887"/>
            <a:ext cx="86312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eaLnBrk="0" hangingPunct="0">
              <a:defRPr>
                <a:solidFill>
                  <a:schemeClr val="tx1"/>
                </a:solidFill>
                <a:latin typeface="Arial" pitchFamily="34" charset="0"/>
              </a:defRPr>
            </a:lvl1pPr>
            <a:lvl2pPr marL="742950" indent="-285750" defTabSz="457200" eaLnBrk="0" hangingPunct="0">
              <a:defRPr>
                <a:solidFill>
                  <a:schemeClr val="tx1"/>
                </a:solidFill>
                <a:latin typeface="Arial" pitchFamily="34" charset="0"/>
              </a:defRPr>
            </a:lvl2pPr>
            <a:lvl3pPr marL="1143000" indent="-228600" defTabSz="457200" eaLnBrk="0" hangingPunct="0">
              <a:defRPr>
                <a:solidFill>
                  <a:schemeClr val="tx1"/>
                </a:solidFill>
                <a:latin typeface="Arial" pitchFamily="34" charset="0"/>
              </a:defRPr>
            </a:lvl3pPr>
            <a:lvl4pPr marL="1600200" indent="-228600" defTabSz="457200" eaLnBrk="0" hangingPunct="0">
              <a:defRPr>
                <a:solidFill>
                  <a:schemeClr val="tx1"/>
                </a:solidFill>
                <a:latin typeface="Arial" pitchFamily="34" charset="0"/>
              </a:defRPr>
            </a:lvl4pPr>
            <a:lvl5pPr marL="2057400" indent="-228600" defTabSz="457200" eaLnBrk="0" hangingPunct="0">
              <a:defRPr>
                <a:solidFill>
                  <a:schemeClr val="tx1"/>
                </a:solidFill>
                <a:latin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r>
              <a:rPr lang="en-US" sz="1200" b="1" dirty="0">
                <a:solidFill>
                  <a:srgbClr val="FFFFFF"/>
                </a:solidFill>
                <a:cs typeface="Arial" pitchFamily="34" charset="0"/>
              </a:rPr>
              <a:t>European Medicines Agency. Available at: </a:t>
            </a:r>
            <a:r>
              <a:rPr lang="en-US" sz="1200" b="1" dirty="0"/>
              <a:t>http://</a:t>
            </a:r>
            <a:r>
              <a:rPr lang="en-US" sz="1200" b="1" dirty="0" smtClean="0"/>
              <a:t>www.ema.europa.eu/docs/en_GB/document_library/Scientific_guideline/2012/06/WC500128686.pdf</a:t>
            </a:r>
            <a:r>
              <a:rPr lang="en-US" sz="1200" b="1" dirty="0" smtClean="0">
                <a:solidFill>
                  <a:srgbClr val="FFFFFF"/>
                </a:solidFill>
                <a:cs typeface="Arial" pitchFamily="34" charset="0"/>
              </a:rPr>
              <a:t>. Accessed 25 September 2014.  </a:t>
            </a:r>
            <a:r>
              <a:rPr lang="en-US" sz="1200" b="1" dirty="0">
                <a:solidFill>
                  <a:srgbClr val="FFFFFF"/>
                </a:solidFill>
                <a:cs typeface="Arial" pitchFamily="34" charset="0"/>
              </a:rPr>
              <a:t/>
            </a:r>
            <a:br>
              <a:rPr lang="en-US" sz="1200" b="1" dirty="0">
                <a:solidFill>
                  <a:srgbClr val="FFFFFF"/>
                </a:solidFill>
                <a:cs typeface="Arial" pitchFamily="34" charset="0"/>
              </a:rPr>
            </a:br>
            <a:endParaRPr lang="en-US" sz="1200" b="1" dirty="0">
              <a:solidFill>
                <a:srgbClr val="FFFFFF"/>
              </a:solidFill>
              <a:cs typeface="Arial" pitchFamily="34" charset="0"/>
            </a:endParaRPr>
          </a:p>
        </p:txBody>
      </p:sp>
      <p:pic>
        <p:nvPicPr>
          <p:cNvPr id="5" name="Bild 4" descr="Bildschirmfoto 2014-03-23 um 16.51.0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609600"/>
            <a:ext cx="8229600" cy="4940300"/>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3896348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361952"/>
            <a:ext cx="9144000" cy="1010398"/>
          </a:xfrm>
        </p:spPr>
        <p:txBody>
          <a:bodyPr>
            <a:noAutofit/>
          </a:bodyPr>
          <a:lstStyle/>
          <a:p>
            <a:pPr algn="ctr">
              <a:lnSpc>
                <a:spcPct val="85000"/>
              </a:lnSpc>
            </a:pPr>
            <a:r>
              <a:rPr lang="de-AT" sz="3200" dirty="0" smtClean="0">
                <a:cs typeface="Calibri"/>
              </a:rPr>
              <a:t>Regulatory Conditions:</a:t>
            </a:r>
            <a:br>
              <a:rPr lang="de-AT" sz="3200" dirty="0" smtClean="0">
                <a:cs typeface="Calibri"/>
              </a:rPr>
            </a:br>
            <a:r>
              <a:rPr lang="de-AT" sz="3200" i="1" dirty="0" smtClean="0">
                <a:cs typeface="Calibri"/>
              </a:rPr>
              <a:t>Shortened Approval for Biosimilar Antibodies</a:t>
            </a:r>
            <a:endParaRPr lang="de-DE" sz="3200" i="1" dirty="0">
              <a:cs typeface="Calibri"/>
            </a:endParaRPr>
          </a:p>
        </p:txBody>
      </p:sp>
      <p:sp>
        <p:nvSpPr>
          <p:cNvPr id="12" name="Textfeld 4"/>
          <p:cNvSpPr txBox="1">
            <a:spLocks noChangeArrowheads="1"/>
          </p:cNvSpPr>
          <p:nvPr/>
        </p:nvSpPr>
        <p:spPr bwMode="auto">
          <a:xfrm>
            <a:off x="370743" y="6083300"/>
            <a:ext cx="8506557"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Imago" pitchFamily="2" charset="0"/>
                <a:cs typeface="Arial" pitchFamily="34" charset="0"/>
              </a:defRPr>
            </a:lvl1pPr>
            <a:lvl2pPr marL="742950" indent="-285750" eaLnBrk="0" hangingPunct="0">
              <a:defRPr>
                <a:solidFill>
                  <a:schemeClr val="tx1"/>
                </a:solidFill>
                <a:latin typeface="Imago" pitchFamily="2" charset="0"/>
                <a:cs typeface="Arial" pitchFamily="34" charset="0"/>
              </a:defRPr>
            </a:lvl2pPr>
            <a:lvl3pPr marL="1143000" indent="-228600" eaLnBrk="0" hangingPunct="0">
              <a:defRPr>
                <a:solidFill>
                  <a:schemeClr val="tx1"/>
                </a:solidFill>
                <a:latin typeface="Imago" pitchFamily="2" charset="0"/>
                <a:cs typeface="Arial" pitchFamily="34" charset="0"/>
              </a:defRPr>
            </a:lvl3pPr>
            <a:lvl4pPr marL="1600200" indent="-228600" eaLnBrk="0" hangingPunct="0">
              <a:defRPr>
                <a:solidFill>
                  <a:schemeClr val="tx1"/>
                </a:solidFill>
                <a:latin typeface="Imago" pitchFamily="2" charset="0"/>
                <a:cs typeface="Arial" pitchFamily="34" charset="0"/>
              </a:defRPr>
            </a:lvl4pPr>
            <a:lvl5pPr marL="2057400" indent="-228600" eaLnBrk="0" hangingPunct="0">
              <a:defRPr>
                <a:solidFill>
                  <a:schemeClr val="tx1"/>
                </a:solidFill>
                <a:latin typeface="Imago" pitchFamily="2" charset="0"/>
                <a:cs typeface="Arial" pitchFamily="34" charset="0"/>
              </a:defRPr>
            </a:lvl5pPr>
            <a:lvl6pPr marL="2514600" indent="-228600" eaLnBrk="0" fontAlgn="base" hangingPunct="0">
              <a:spcBef>
                <a:spcPct val="0"/>
              </a:spcBef>
              <a:spcAft>
                <a:spcPct val="0"/>
              </a:spcAft>
              <a:defRPr>
                <a:solidFill>
                  <a:schemeClr val="tx1"/>
                </a:solidFill>
                <a:latin typeface="Imago" pitchFamily="2" charset="0"/>
                <a:cs typeface="Arial" pitchFamily="34" charset="0"/>
              </a:defRPr>
            </a:lvl6pPr>
            <a:lvl7pPr marL="2971800" indent="-228600" eaLnBrk="0" fontAlgn="base" hangingPunct="0">
              <a:spcBef>
                <a:spcPct val="0"/>
              </a:spcBef>
              <a:spcAft>
                <a:spcPct val="0"/>
              </a:spcAft>
              <a:defRPr>
                <a:solidFill>
                  <a:schemeClr val="tx1"/>
                </a:solidFill>
                <a:latin typeface="Imago" pitchFamily="2" charset="0"/>
                <a:cs typeface="Arial" pitchFamily="34" charset="0"/>
              </a:defRPr>
            </a:lvl7pPr>
            <a:lvl8pPr marL="3429000" indent="-228600" eaLnBrk="0" fontAlgn="base" hangingPunct="0">
              <a:spcBef>
                <a:spcPct val="0"/>
              </a:spcBef>
              <a:spcAft>
                <a:spcPct val="0"/>
              </a:spcAft>
              <a:defRPr>
                <a:solidFill>
                  <a:schemeClr val="tx1"/>
                </a:solidFill>
                <a:latin typeface="Imago" pitchFamily="2" charset="0"/>
                <a:cs typeface="Arial" pitchFamily="34" charset="0"/>
              </a:defRPr>
            </a:lvl8pPr>
            <a:lvl9pPr marL="3886200" indent="-228600" eaLnBrk="0" fontAlgn="base" hangingPunct="0">
              <a:spcBef>
                <a:spcPct val="0"/>
              </a:spcBef>
              <a:spcAft>
                <a:spcPct val="0"/>
              </a:spcAft>
              <a:defRPr>
                <a:solidFill>
                  <a:schemeClr val="tx1"/>
                </a:solidFill>
                <a:latin typeface="Imago" pitchFamily="2" charset="0"/>
                <a:cs typeface="Arial" pitchFamily="34" charset="0"/>
              </a:defRPr>
            </a:lvl9pPr>
          </a:lstStyle>
          <a:p>
            <a:pPr eaLnBrk="1" fontAlgn="auto" hangingPunct="1">
              <a:lnSpc>
                <a:spcPct val="95000"/>
              </a:lnSpc>
              <a:spcBef>
                <a:spcPts val="0"/>
              </a:spcBef>
              <a:spcAft>
                <a:spcPts val="0"/>
              </a:spcAft>
            </a:pPr>
            <a:r>
              <a:rPr lang="en-US" sz="1200" b="1" dirty="0" smtClean="0">
                <a:solidFill>
                  <a:srgbClr val="FFFFFF"/>
                </a:solidFill>
                <a:latin typeface="+mn-lt"/>
                <a:ea typeface="+mn-ea"/>
              </a:rPr>
              <a:t>European </a:t>
            </a:r>
            <a:r>
              <a:rPr lang="en-US" sz="1200" b="1" dirty="0">
                <a:solidFill>
                  <a:srgbClr val="FFFFFF"/>
                </a:solidFill>
                <a:latin typeface="+mn-lt"/>
                <a:ea typeface="+mn-ea"/>
              </a:rPr>
              <a:t>Medicines Agency (EMA): </a:t>
            </a:r>
            <a:r>
              <a:rPr lang="en-US" sz="1200" b="1" dirty="0" smtClean="0">
                <a:solidFill>
                  <a:srgbClr val="FFFFFF"/>
                </a:solidFill>
                <a:latin typeface="+mn-lt"/>
                <a:ea typeface="+mn-ea"/>
              </a:rPr>
              <a:t>Guideline </a:t>
            </a:r>
            <a:r>
              <a:rPr lang="en-US" sz="1200" b="1" dirty="0">
                <a:solidFill>
                  <a:srgbClr val="FFFFFF"/>
                </a:solidFill>
                <a:latin typeface="+mn-lt"/>
                <a:ea typeface="+mn-ea"/>
              </a:rPr>
              <a:t>on similar biological medicinal products containing monoclonal antibodies – non-clinical and </a:t>
            </a:r>
            <a:r>
              <a:rPr lang="de-DE" sz="1200" b="1" dirty="0">
                <a:solidFill>
                  <a:srgbClr val="FFFFFF"/>
                </a:solidFill>
                <a:latin typeface="+mn-lt"/>
                <a:ea typeface="+mn-ea"/>
              </a:rPr>
              <a:t>clinical issues </a:t>
            </a:r>
            <a:r>
              <a:rPr lang="de-DE" sz="1200" b="1" dirty="0" smtClean="0">
                <a:solidFill>
                  <a:srgbClr val="FFFFFF"/>
                </a:solidFill>
                <a:latin typeface="+mn-lt"/>
                <a:ea typeface="+mn-ea"/>
              </a:rPr>
              <a:t>. </a:t>
            </a:r>
            <a:r>
              <a:rPr lang="en-US" sz="1200" b="1" dirty="0">
                <a:solidFill>
                  <a:srgbClr val="FFFFFF"/>
                </a:solidFill>
                <a:latin typeface="Arial"/>
              </a:rPr>
              <a:t>Available at: </a:t>
            </a:r>
            <a:r>
              <a:rPr lang="en-US" sz="1200" b="1" dirty="0">
                <a:solidFill>
                  <a:srgbClr val="FFFFFF"/>
                </a:solidFill>
                <a:latin typeface="Arial"/>
                <a:cs typeface="+mn-cs"/>
              </a:rPr>
              <a:t>http://www.ema.europa.eu/docs/en_GB/document_library/Scientific_guideline/2012/06/WC500128686.pdf</a:t>
            </a:r>
            <a:r>
              <a:rPr lang="en-US" sz="1200" b="1" dirty="0">
                <a:solidFill>
                  <a:srgbClr val="FFFFFF"/>
                </a:solidFill>
                <a:latin typeface="Arial"/>
              </a:rPr>
              <a:t>. Accessed 25 September 2014.  </a:t>
            </a:r>
            <a:br>
              <a:rPr lang="en-US" sz="1200" b="1" dirty="0">
                <a:solidFill>
                  <a:srgbClr val="FFFFFF"/>
                </a:solidFill>
                <a:latin typeface="Arial"/>
              </a:rPr>
            </a:br>
            <a:endParaRPr lang="de-DE" sz="1200" b="1" dirty="0">
              <a:solidFill>
                <a:srgbClr val="FFFFFF"/>
              </a:solidFill>
              <a:latin typeface="+mn-lt"/>
              <a:ea typeface="+mn-ea"/>
            </a:endParaRPr>
          </a:p>
        </p:txBody>
      </p:sp>
      <p:sp>
        <p:nvSpPr>
          <p:cNvPr id="13" name="Abgerundetes Rechteck 2"/>
          <p:cNvSpPr>
            <a:spLocks noChangeArrowheads="1"/>
          </p:cNvSpPr>
          <p:nvPr/>
        </p:nvSpPr>
        <p:spPr bwMode="auto">
          <a:xfrm>
            <a:off x="641428" y="2038519"/>
            <a:ext cx="3600450" cy="3170238"/>
          </a:xfrm>
          <a:prstGeom prst="roundRect">
            <a:avLst>
              <a:gd name="adj" fmla="val 16667"/>
            </a:avLst>
          </a:prstGeom>
          <a:solidFill>
            <a:srgbClr val="C9E7A7"/>
          </a:solidFill>
          <a:ln>
            <a:noFill/>
          </a:ln>
          <a:scene3d>
            <a:camera prst="orthographicFront"/>
            <a:lightRig rig="threePt" dir="t"/>
          </a:scene3d>
          <a:sp3d>
            <a:bevelT/>
          </a:sp3d>
          <a:extLst>
            <a:ext uri="{91240B29-F687-4F45-9708-019B960494DF}">
              <a14:hiddenLine xmlns:a14="http://schemas.microsoft.com/office/drawing/2010/main" w="12700" algn="ctr">
                <a:solidFill>
                  <a:srgbClr val="000000"/>
                </a:solidFill>
                <a:round/>
                <a:headEnd/>
                <a:tailEnd/>
              </a14:hiddenLine>
            </a:ext>
          </a:extLst>
        </p:spPr>
        <p:txBody>
          <a:bodyPr anchor="ctr"/>
          <a:lstStyle/>
          <a:p>
            <a:pPr eaLnBrk="1" fontAlgn="auto" hangingPunct="1">
              <a:spcBef>
                <a:spcPts val="0"/>
              </a:spcBef>
              <a:spcAft>
                <a:spcPts val="0"/>
              </a:spcAft>
            </a:pPr>
            <a:r>
              <a:rPr lang="de-DE" sz="2800" b="1" i="0" dirty="0" smtClean="0">
                <a:solidFill>
                  <a:srgbClr val="000000"/>
                </a:solidFill>
                <a:latin typeface="+mj-lt"/>
                <a:ea typeface="+mn-ea"/>
                <a:cs typeface="Calibri"/>
              </a:rPr>
              <a:t>Classic </a:t>
            </a:r>
            <a:r>
              <a:rPr lang="de-DE" sz="2800" b="1" i="0" dirty="0" err="1" smtClean="0">
                <a:solidFill>
                  <a:srgbClr val="000000"/>
                </a:solidFill>
                <a:latin typeface="+mj-lt"/>
                <a:ea typeface="+mn-ea"/>
                <a:cs typeface="Calibri"/>
              </a:rPr>
              <a:t>approval</a:t>
            </a:r>
            <a:r>
              <a:rPr lang="de-DE" sz="2800" b="1" i="0" dirty="0" smtClean="0">
                <a:solidFill>
                  <a:srgbClr val="000000"/>
                </a:solidFill>
                <a:latin typeface="+mj-lt"/>
                <a:ea typeface="+mn-ea"/>
                <a:cs typeface="Calibri"/>
              </a:rPr>
              <a:t> </a:t>
            </a:r>
            <a:r>
              <a:rPr lang="de-DE" sz="2800" i="0" dirty="0" err="1" smtClean="0">
                <a:solidFill>
                  <a:srgbClr val="000000"/>
                </a:solidFill>
                <a:latin typeface="+mj-lt"/>
                <a:ea typeface="+mn-ea"/>
                <a:cs typeface="Calibri"/>
              </a:rPr>
              <a:t>for</a:t>
            </a:r>
            <a:r>
              <a:rPr lang="de-DE" sz="2800" i="0" dirty="0" smtClean="0">
                <a:solidFill>
                  <a:srgbClr val="000000"/>
                </a:solidFill>
                <a:latin typeface="+mj-lt"/>
                <a:ea typeface="+mn-ea"/>
                <a:cs typeface="Calibri"/>
              </a:rPr>
              <a:t> </a:t>
            </a:r>
            <a:r>
              <a:rPr lang="de-DE" sz="2800" i="0" dirty="0" err="1" smtClean="0">
                <a:solidFill>
                  <a:srgbClr val="000000"/>
                </a:solidFill>
                <a:latin typeface="+mj-lt"/>
                <a:ea typeface="+mn-ea"/>
                <a:cs typeface="Calibri"/>
              </a:rPr>
              <a:t>originators</a:t>
            </a:r>
            <a:endParaRPr lang="de-DE" sz="2800" i="0" dirty="0">
              <a:solidFill>
                <a:srgbClr val="000000"/>
              </a:solidFill>
              <a:latin typeface="+mj-lt"/>
              <a:ea typeface="+mn-ea"/>
              <a:cs typeface="Calibri"/>
            </a:endParaRPr>
          </a:p>
          <a:p>
            <a:pPr eaLnBrk="1" fontAlgn="auto" hangingPunct="1">
              <a:spcBef>
                <a:spcPts val="0"/>
              </a:spcBef>
              <a:spcAft>
                <a:spcPts val="0"/>
              </a:spcAft>
            </a:pPr>
            <a:endParaRPr lang="de-DE" sz="2800" i="0" dirty="0">
              <a:solidFill>
                <a:srgbClr val="000000"/>
              </a:solidFill>
              <a:latin typeface="+mj-lt"/>
              <a:ea typeface="+mn-ea"/>
              <a:cs typeface="Calibri"/>
            </a:endParaRPr>
          </a:p>
          <a:p>
            <a:pPr eaLnBrk="1" fontAlgn="auto" hangingPunct="1">
              <a:spcBef>
                <a:spcPts val="0"/>
              </a:spcBef>
              <a:spcAft>
                <a:spcPts val="0"/>
              </a:spcAft>
            </a:pPr>
            <a:r>
              <a:rPr lang="de-DE" sz="2800" i="0" dirty="0" smtClean="0">
                <a:solidFill>
                  <a:srgbClr val="000000"/>
                </a:solidFill>
                <a:latin typeface="+mj-lt"/>
                <a:ea typeface="+mn-ea"/>
                <a:cs typeface="Calibri"/>
              </a:rPr>
              <a:t>Proof of</a:t>
            </a:r>
            <a:r>
              <a:rPr lang="de-DE" sz="2800" i="0" dirty="0">
                <a:solidFill>
                  <a:srgbClr val="000000"/>
                </a:solidFill>
                <a:latin typeface="+mj-lt"/>
                <a:ea typeface="+mn-ea"/>
                <a:cs typeface="Calibri"/>
              </a:rPr>
              <a:t/>
            </a:r>
            <a:br>
              <a:rPr lang="de-DE" sz="2800" i="0" dirty="0">
                <a:solidFill>
                  <a:srgbClr val="000000"/>
                </a:solidFill>
                <a:latin typeface="+mj-lt"/>
                <a:ea typeface="+mn-ea"/>
                <a:cs typeface="Calibri"/>
              </a:rPr>
            </a:br>
            <a:r>
              <a:rPr lang="de-DE" sz="2800" b="1" i="0" dirty="0" smtClean="0">
                <a:solidFill>
                  <a:srgbClr val="000000"/>
                </a:solidFill>
                <a:latin typeface="+mj-lt"/>
                <a:ea typeface="+mn-ea"/>
                <a:cs typeface="Calibri"/>
              </a:rPr>
              <a:t>“patient benefit</a:t>
            </a:r>
            <a:r>
              <a:rPr lang="de-DE" sz="2800" b="1" i="0" dirty="0">
                <a:solidFill>
                  <a:srgbClr val="000000"/>
                </a:solidFill>
                <a:latin typeface="+mj-lt"/>
                <a:ea typeface="+mn-ea"/>
                <a:cs typeface="Calibri"/>
              </a:rPr>
              <a:t>“</a:t>
            </a:r>
          </a:p>
        </p:txBody>
      </p:sp>
      <p:sp>
        <p:nvSpPr>
          <p:cNvPr id="14" name="Abgerundetes Rechteck 9"/>
          <p:cNvSpPr>
            <a:spLocks noChangeArrowheads="1"/>
          </p:cNvSpPr>
          <p:nvPr/>
        </p:nvSpPr>
        <p:spPr bwMode="auto">
          <a:xfrm>
            <a:off x="4889578" y="2038519"/>
            <a:ext cx="3600450" cy="3170238"/>
          </a:xfrm>
          <a:prstGeom prst="roundRect">
            <a:avLst>
              <a:gd name="adj" fmla="val 16667"/>
            </a:avLst>
          </a:prstGeom>
          <a:solidFill>
            <a:schemeClr val="tx2">
              <a:lumMod val="60000"/>
              <a:lumOff val="40000"/>
              <a:alpha val="69803"/>
            </a:schemeClr>
          </a:solidFill>
          <a:ln>
            <a:noFill/>
          </a:ln>
          <a:scene3d>
            <a:camera prst="orthographicFront"/>
            <a:lightRig rig="threePt" dir="t"/>
          </a:scene3d>
          <a:sp3d>
            <a:bevelT/>
          </a:sp3d>
          <a:extLst/>
        </p:spPr>
        <p:txBody>
          <a:bodyPr anchor="ctr"/>
          <a:lstStyle/>
          <a:p>
            <a:pPr eaLnBrk="1" fontAlgn="auto" hangingPunct="1">
              <a:spcBef>
                <a:spcPts val="0"/>
              </a:spcBef>
              <a:spcAft>
                <a:spcPts val="0"/>
              </a:spcAft>
            </a:pPr>
            <a:r>
              <a:rPr lang="de-DE" sz="2800" b="1" i="0" dirty="0" err="1" smtClean="0">
                <a:solidFill>
                  <a:srgbClr val="000000"/>
                </a:solidFill>
                <a:latin typeface="+mj-lt"/>
                <a:ea typeface="+mn-ea"/>
                <a:cs typeface="Calibri"/>
              </a:rPr>
              <a:t>Shortened</a:t>
            </a:r>
            <a:r>
              <a:rPr lang="de-DE" sz="2800" b="1" i="0" dirty="0" smtClean="0">
                <a:solidFill>
                  <a:srgbClr val="000000"/>
                </a:solidFill>
                <a:latin typeface="+mj-lt"/>
                <a:ea typeface="+mn-ea"/>
                <a:cs typeface="Calibri"/>
              </a:rPr>
              <a:t> </a:t>
            </a:r>
            <a:r>
              <a:rPr lang="de-DE" sz="2800" b="1" i="0" dirty="0" err="1" smtClean="0">
                <a:solidFill>
                  <a:srgbClr val="000000"/>
                </a:solidFill>
                <a:latin typeface="+mj-lt"/>
                <a:ea typeface="+mn-ea"/>
                <a:cs typeface="Calibri"/>
              </a:rPr>
              <a:t>approval</a:t>
            </a:r>
            <a:r>
              <a:rPr lang="de-DE" sz="2800" b="1" i="0" dirty="0" smtClean="0">
                <a:solidFill>
                  <a:srgbClr val="000000"/>
                </a:solidFill>
                <a:latin typeface="+mj-lt"/>
                <a:ea typeface="+mn-ea"/>
                <a:cs typeface="Calibri"/>
              </a:rPr>
              <a:t> </a:t>
            </a:r>
            <a:r>
              <a:rPr lang="de-DE" sz="2800" b="1" i="0" dirty="0" err="1" smtClean="0">
                <a:solidFill>
                  <a:srgbClr val="000000"/>
                </a:solidFill>
                <a:latin typeface="+mj-lt"/>
                <a:ea typeface="+mn-ea"/>
                <a:cs typeface="Calibri"/>
              </a:rPr>
              <a:t>for</a:t>
            </a:r>
            <a:r>
              <a:rPr lang="de-DE" sz="2800" b="1" i="0" dirty="0" smtClean="0">
                <a:solidFill>
                  <a:srgbClr val="000000"/>
                </a:solidFill>
                <a:latin typeface="+mj-lt"/>
                <a:ea typeface="+mn-ea"/>
                <a:cs typeface="Calibri"/>
              </a:rPr>
              <a:t> </a:t>
            </a:r>
            <a:r>
              <a:rPr lang="de-DE" sz="2800" i="0" dirty="0" err="1" smtClean="0">
                <a:solidFill>
                  <a:srgbClr val="000000"/>
                </a:solidFill>
                <a:latin typeface="+mj-lt"/>
                <a:ea typeface="+mn-ea"/>
                <a:cs typeface="Calibri"/>
              </a:rPr>
              <a:t>biosimilar</a:t>
            </a:r>
            <a:r>
              <a:rPr lang="de-DE" sz="2800" i="0" dirty="0" smtClean="0">
                <a:solidFill>
                  <a:srgbClr val="000000"/>
                </a:solidFill>
                <a:latin typeface="+mj-lt"/>
                <a:ea typeface="+mn-ea"/>
                <a:cs typeface="Calibri"/>
              </a:rPr>
              <a:t> </a:t>
            </a:r>
            <a:r>
              <a:rPr lang="de-DE" sz="2800" i="0" dirty="0" err="1" smtClean="0">
                <a:solidFill>
                  <a:srgbClr val="000000"/>
                </a:solidFill>
                <a:latin typeface="+mj-lt"/>
                <a:ea typeface="+mn-ea"/>
                <a:cs typeface="Calibri"/>
              </a:rPr>
              <a:t>antibodies</a:t>
            </a:r>
            <a:endParaRPr lang="de-DE" sz="2800" i="0" dirty="0">
              <a:solidFill>
                <a:srgbClr val="000000"/>
              </a:solidFill>
              <a:latin typeface="+mj-lt"/>
              <a:ea typeface="+mn-ea"/>
              <a:cs typeface="Calibri"/>
            </a:endParaRPr>
          </a:p>
          <a:p>
            <a:pPr eaLnBrk="1" fontAlgn="auto" hangingPunct="1">
              <a:spcBef>
                <a:spcPts val="0"/>
              </a:spcBef>
              <a:spcAft>
                <a:spcPts val="0"/>
              </a:spcAft>
            </a:pPr>
            <a:endParaRPr lang="de-DE" sz="2800" i="0" dirty="0">
              <a:solidFill>
                <a:srgbClr val="000000"/>
              </a:solidFill>
              <a:latin typeface="+mj-lt"/>
              <a:ea typeface="+mn-ea"/>
              <a:cs typeface="Calibri"/>
            </a:endParaRPr>
          </a:p>
          <a:p>
            <a:pPr eaLnBrk="1" fontAlgn="auto" hangingPunct="1">
              <a:spcBef>
                <a:spcPts val="0"/>
              </a:spcBef>
              <a:spcAft>
                <a:spcPts val="0"/>
              </a:spcAft>
            </a:pPr>
            <a:r>
              <a:rPr lang="de-DE" sz="2800" i="0" dirty="0" smtClean="0">
                <a:solidFill>
                  <a:srgbClr val="000000"/>
                </a:solidFill>
                <a:latin typeface="+mj-lt"/>
                <a:ea typeface="+mn-ea"/>
                <a:cs typeface="Calibri"/>
              </a:rPr>
              <a:t>Proof of </a:t>
            </a:r>
            <a:r>
              <a:rPr lang="de-DE" sz="2800" b="1" i="0" dirty="0" smtClean="0">
                <a:solidFill>
                  <a:srgbClr val="000000"/>
                </a:solidFill>
                <a:latin typeface="+mj-lt"/>
                <a:ea typeface="+mn-ea"/>
                <a:cs typeface="Calibri"/>
              </a:rPr>
              <a:t>“similarity“</a:t>
            </a:r>
            <a:endParaRPr lang="de-DE" sz="2800" b="1" i="0" dirty="0">
              <a:solidFill>
                <a:srgbClr val="000000"/>
              </a:solidFill>
              <a:latin typeface="+mj-lt"/>
              <a:ea typeface="+mn-ea"/>
              <a:cs typeface="Calibri"/>
            </a:endParaRPr>
          </a:p>
        </p:txBody>
      </p:sp>
    </p:spTree>
    <p:extLst>
      <p:ext uri="{BB962C8B-B14F-4D97-AF65-F5344CB8AC3E}">
        <p14:creationId xmlns:p14="http://schemas.microsoft.com/office/powerpoint/2010/main" val="2006032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Requirements for Biosimilar Antibody Clinical Trials</a:t>
            </a:r>
            <a:endParaRPr lang="en-US" dirty="0"/>
          </a:p>
        </p:txBody>
      </p:sp>
    </p:spTree>
    <p:extLst>
      <p:ext uri="{BB962C8B-B14F-4D97-AF65-F5344CB8AC3E}">
        <p14:creationId xmlns:p14="http://schemas.microsoft.com/office/powerpoint/2010/main" val="63530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efault Design">
  <a:themeElements>
    <a:clrScheme name="Default Design 14">
      <a:dk1>
        <a:srgbClr val="000000"/>
      </a:dk1>
      <a:lt1>
        <a:srgbClr val="FFFFFF"/>
      </a:lt1>
      <a:dk2>
        <a:srgbClr val="000066"/>
      </a:dk2>
      <a:lt2>
        <a:srgbClr val="F09828"/>
      </a:lt2>
      <a:accent1>
        <a:srgbClr val="DDDA68"/>
      </a:accent1>
      <a:accent2>
        <a:srgbClr val="99D0D7"/>
      </a:accent2>
      <a:accent3>
        <a:srgbClr val="AAAAB8"/>
      </a:accent3>
      <a:accent4>
        <a:srgbClr val="DADADA"/>
      </a:accent4>
      <a:accent5>
        <a:srgbClr val="EBEAB9"/>
      </a:accent5>
      <a:accent6>
        <a:srgbClr val="8ABCC3"/>
      </a:accent6>
      <a:hlink>
        <a:srgbClr val="7FE258"/>
      </a:hlink>
      <a:folHlink>
        <a:srgbClr val="DF9189"/>
      </a:folHlink>
    </a:clrScheme>
    <a:fontScheme name="Default Design">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6A737B"/>
        </a:dk2>
        <a:lt2>
          <a:srgbClr val="F09828"/>
        </a:lt2>
        <a:accent1>
          <a:srgbClr val="DDDA68"/>
        </a:accent1>
        <a:accent2>
          <a:srgbClr val="99D0D7"/>
        </a:accent2>
        <a:accent3>
          <a:srgbClr val="B9BCBF"/>
        </a:accent3>
        <a:accent4>
          <a:srgbClr val="DADADA"/>
        </a:accent4>
        <a:accent5>
          <a:srgbClr val="EBEAB9"/>
        </a:accent5>
        <a:accent6>
          <a:srgbClr val="8ABCC3"/>
        </a:accent6>
        <a:hlink>
          <a:srgbClr val="7FE258"/>
        </a:hlink>
        <a:folHlink>
          <a:srgbClr val="DF9189"/>
        </a:folHlink>
      </a:clrScheme>
      <a:clrMap bg1="dk2" tx1="lt1" bg2="dk1" tx2="lt2" accent1="accent1" accent2="accent2" accent3="accent3" accent4="accent4" accent5="accent5" accent6="accent6" hlink="hlink" folHlink="folHlink"/>
    </a:extraClrScheme>
    <a:extraClrScheme>
      <a:clrScheme name="Default Design 14">
        <a:dk1>
          <a:srgbClr val="000000"/>
        </a:dk1>
        <a:lt1>
          <a:srgbClr val="FFFFFF"/>
        </a:lt1>
        <a:dk2>
          <a:srgbClr val="000066"/>
        </a:dk2>
        <a:lt2>
          <a:srgbClr val="F09828"/>
        </a:lt2>
        <a:accent1>
          <a:srgbClr val="DDDA68"/>
        </a:accent1>
        <a:accent2>
          <a:srgbClr val="99D0D7"/>
        </a:accent2>
        <a:accent3>
          <a:srgbClr val="AAAAB8"/>
        </a:accent3>
        <a:accent4>
          <a:srgbClr val="DADADA"/>
        </a:accent4>
        <a:accent5>
          <a:srgbClr val="EBEAB9"/>
        </a:accent5>
        <a:accent6>
          <a:srgbClr val="8ABCC3"/>
        </a:accent6>
        <a:hlink>
          <a:srgbClr val="7FE258"/>
        </a:hlink>
        <a:folHlink>
          <a:srgbClr val="DF918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Default Design">
  <a:themeElements>
    <a:clrScheme name="Default Design 14">
      <a:dk1>
        <a:srgbClr val="000000"/>
      </a:dk1>
      <a:lt1>
        <a:srgbClr val="FFFFFF"/>
      </a:lt1>
      <a:dk2>
        <a:srgbClr val="000066"/>
      </a:dk2>
      <a:lt2>
        <a:srgbClr val="F09828"/>
      </a:lt2>
      <a:accent1>
        <a:srgbClr val="DDDA68"/>
      </a:accent1>
      <a:accent2>
        <a:srgbClr val="99D0D7"/>
      </a:accent2>
      <a:accent3>
        <a:srgbClr val="AAAAB8"/>
      </a:accent3>
      <a:accent4>
        <a:srgbClr val="DADADA"/>
      </a:accent4>
      <a:accent5>
        <a:srgbClr val="EBEAB9"/>
      </a:accent5>
      <a:accent6>
        <a:srgbClr val="8ABCC3"/>
      </a:accent6>
      <a:hlink>
        <a:srgbClr val="7FE258"/>
      </a:hlink>
      <a:folHlink>
        <a:srgbClr val="DF9189"/>
      </a:folHlink>
    </a:clrScheme>
    <a:fontScheme name="Default Design">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6A737B"/>
        </a:dk2>
        <a:lt2>
          <a:srgbClr val="F09828"/>
        </a:lt2>
        <a:accent1>
          <a:srgbClr val="DDDA68"/>
        </a:accent1>
        <a:accent2>
          <a:srgbClr val="99D0D7"/>
        </a:accent2>
        <a:accent3>
          <a:srgbClr val="B9BCBF"/>
        </a:accent3>
        <a:accent4>
          <a:srgbClr val="DADADA"/>
        </a:accent4>
        <a:accent5>
          <a:srgbClr val="EBEAB9"/>
        </a:accent5>
        <a:accent6>
          <a:srgbClr val="8ABCC3"/>
        </a:accent6>
        <a:hlink>
          <a:srgbClr val="7FE258"/>
        </a:hlink>
        <a:folHlink>
          <a:srgbClr val="DF9189"/>
        </a:folHlink>
      </a:clrScheme>
      <a:clrMap bg1="dk2" tx1="lt1" bg2="dk1" tx2="lt2" accent1="accent1" accent2="accent2" accent3="accent3" accent4="accent4" accent5="accent5" accent6="accent6" hlink="hlink" folHlink="folHlink"/>
    </a:extraClrScheme>
    <a:extraClrScheme>
      <a:clrScheme name="Default Design 14">
        <a:dk1>
          <a:srgbClr val="000000"/>
        </a:dk1>
        <a:lt1>
          <a:srgbClr val="FFFFFF"/>
        </a:lt1>
        <a:dk2>
          <a:srgbClr val="000066"/>
        </a:dk2>
        <a:lt2>
          <a:srgbClr val="F09828"/>
        </a:lt2>
        <a:accent1>
          <a:srgbClr val="DDDA68"/>
        </a:accent1>
        <a:accent2>
          <a:srgbClr val="99D0D7"/>
        </a:accent2>
        <a:accent3>
          <a:srgbClr val="AAAAB8"/>
        </a:accent3>
        <a:accent4>
          <a:srgbClr val="DADADA"/>
        </a:accent4>
        <a:accent5>
          <a:srgbClr val="EBEAB9"/>
        </a:accent5>
        <a:accent6>
          <a:srgbClr val="8ABCC3"/>
        </a:accent6>
        <a:hlink>
          <a:srgbClr val="7FE258"/>
        </a:hlink>
        <a:folHlink>
          <a:srgbClr val="DF9189"/>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6_Default Design">
  <a:themeElements>
    <a:clrScheme name="Default Design 14">
      <a:dk1>
        <a:srgbClr val="000000"/>
      </a:dk1>
      <a:lt1>
        <a:srgbClr val="FFFFFF"/>
      </a:lt1>
      <a:dk2>
        <a:srgbClr val="000066"/>
      </a:dk2>
      <a:lt2>
        <a:srgbClr val="F09828"/>
      </a:lt2>
      <a:accent1>
        <a:srgbClr val="DDDA68"/>
      </a:accent1>
      <a:accent2>
        <a:srgbClr val="99D0D7"/>
      </a:accent2>
      <a:accent3>
        <a:srgbClr val="AAAAB8"/>
      </a:accent3>
      <a:accent4>
        <a:srgbClr val="DADADA"/>
      </a:accent4>
      <a:accent5>
        <a:srgbClr val="EBEAB9"/>
      </a:accent5>
      <a:accent6>
        <a:srgbClr val="8ABCC3"/>
      </a:accent6>
      <a:hlink>
        <a:srgbClr val="7FE258"/>
      </a:hlink>
      <a:folHlink>
        <a:srgbClr val="DF9189"/>
      </a:folHlink>
    </a:clrScheme>
    <a:fontScheme name="Default Design">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6A737B"/>
        </a:dk2>
        <a:lt2>
          <a:srgbClr val="F09828"/>
        </a:lt2>
        <a:accent1>
          <a:srgbClr val="DDDA68"/>
        </a:accent1>
        <a:accent2>
          <a:srgbClr val="99D0D7"/>
        </a:accent2>
        <a:accent3>
          <a:srgbClr val="B9BCBF"/>
        </a:accent3>
        <a:accent4>
          <a:srgbClr val="DADADA"/>
        </a:accent4>
        <a:accent5>
          <a:srgbClr val="EBEAB9"/>
        </a:accent5>
        <a:accent6>
          <a:srgbClr val="8ABCC3"/>
        </a:accent6>
        <a:hlink>
          <a:srgbClr val="7FE258"/>
        </a:hlink>
        <a:folHlink>
          <a:srgbClr val="DF9189"/>
        </a:folHlink>
      </a:clrScheme>
      <a:clrMap bg1="dk2" tx1="lt1" bg2="dk1" tx2="lt2" accent1="accent1" accent2="accent2" accent3="accent3" accent4="accent4" accent5="accent5" accent6="accent6" hlink="hlink" folHlink="folHlink"/>
    </a:extraClrScheme>
    <a:extraClrScheme>
      <a:clrScheme name="Default Design 14">
        <a:dk1>
          <a:srgbClr val="000000"/>
        </a:dk1>
        <a:lt1>
          <a:srgbClr val="FFFFFF"/>
        </a:lt1>
        <a:dk2>
          <a:srgbClr val="000066"/>
        </a:dk2>
        <a:lt2>
          <a:srgbClr val="F09828"/>
        </a:lt2>
        <a:accent1>
          <a:srgbClr val="DDDA68"/>
        </a:accent1>
        <a:accent2>
          <a:srgbClr val="99D0D7"/>
        </a:accent2>
        <a:accent3>
          <a:srgbClr val="AAAAB8"/>
        </a:accent3>
        <a:accent4>
          <a:srgbClr val="DADADA"/>
        </a:accent4>
        <a:accent5>
          <a:srgbClr val="EBEAB9"/>
        </a:accent5>
        <a:accent6>
          <a:srgbClr val="8ABCC3"/>
        </a:accent6>
        <a:hlink>
          <a:srgbClr val="7FE258"/>
        </a:hlink>
        <a:folHlink>
          <a:srgbClr val="DF9189"/>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Default Design">
  <a:themeElements>
    <a:clrScheme name="Default Design 14">
      <a:dk1>
        <a:srgbClr val="000000"/>
      </a:dk1>
      <a:lt1>
        <a:srgbClr val="FFFFFF"/>
      </a:lt1>
      <a:dk2>
        <a:srgbClr val="000066"/>
      </a:dk2>
      <a:lt2>
        <a:srgbClr val="F09828"/>
      </a:lt2>
      <a:accent1>
        <a:srgbClr val="DDDA68"/>
      </a:accent1>
      <a:accent2>
        <a:srgbClr val="99D0D7"/>
      </a:accent2>
      <a:accent3>
        <a:srgbClr val="AAAAB8"/>
      </a:accent3>
      <a:accent4>
        <a:srgbClr val="DADADA"/>
      </a:accent4>
      <a:accent5>
        <a:srgbClr val="EBEAB9"/>
      </a:accent5>
      <a:accent6>
        <a:srgbClr val="8ABCC3"/>
      </a:accent6>
      <a:hlink>
        <a:srgbClr val="7FE258"/>
      </a:hlink>
      <a:folHlink>
        <a:srgbClr val="DF9189"/>
      </a:folHlink>
    </a:clrScheme>
    <a:fontScheme name="Default Design">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6A737B"/>
        </a:dk2>
        <a:lt2>
          <a:srgbClr val="F09828"/>
        </a:lt2>
        <a:accent1>
          <a:srgbClr val="DDDA68"/>
        </a:accent1>
        <a:accent2>
          <a:srgbClr val="99D0D7"/>
        </a:accent2>
        <a:accent3>
          <a:srgbClr val="B9BCBF"/>
        </a:accent3>
        <a:accent4>
          <a:srgbClr val="DADADA"/>
        </a:accent4>
        <a:accent5>
          <a:srgbClr val="EBEAB9"/>
        </a:accent5>
        <a:accent6>
          <a:srgbClr val="8ABCC3"/>
        </a:accent6>
        <a:hlink>
          <a:srgbClr val="7FE258"/>
        </a:hlink>
        <a:folHlink>
          <a:srgbClr val="DF9189"/>
        </a:folHlink>
      </a:clrScheme>
      <a:clrMap bg1="dk2" tx1="lt1" bg2="dk1" tx2="lt2" accent1="accent1" accent2="accent2" accent3="accent3" accent4="accent4" accent5="accent5" accent6="accent6" hlink="hlink" folHlink="folHlink"/>
    </a:extraClrScheme>
    <a:extraClrScheme>
      <a:clrScheme name="Default Design 14">
        <a:dk1>
          <a:srgbClr val="000000"/>
        </a:dk1>
        <a:lt1>
          <a:srgbClr val="FFFFFF"/>
        </a:lt1>
        <a:dk2>
          <a:srgbClr val="000066"/>
        </a:dk2>
        <a:lt2>
          <a:srgbClr val="F09828"/>
        </a:lt2>
        <a:accent1>
          <a:srgbClr val="DDDA68"/>
        </a:accent1>
        <a:accent2>
          <a:srgbClr val="99D0D7"/>
        </a:accent2>
        <a:accent3>
          <a:srgbClr val="AAAAB8"/>
        </a:accent3>
        <a:accent4>
          <a:srgbClr val="DADADA"/>
        </a:accent4>
        <a:accent5>
          <a:srgbClr val="EBEAB9"/>
        </a:accent5>
        <a:accent6>
          <a:srgbClr val="8ABCC3"/>
        </a:accent6>
        <a:hlink>
          <a:srgbClr val="7FE258"/>
        </a:hlink>
        <a:folHlink>
          <a:srgbClr val="DF9189"/>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8_Default Design">
  <a:themeElements>
    <a:clrScheme name="1_Default Design 26">
      <a:dk1>
        <a:srgbClr val="000000"/>
      </a:dk1>
      <a:lt1>
        <a:srgbClr val="FFFFFF"/>
      </a:lt1>
      <a:dk2>
        <a:srgbClr val="000066"/>
      </a:dk2>
      <a:lt2>
        <a:srgbClr val="F09828"/>
      </a:lt2>
      <a:accent1>
        <a:srgbClr val="DDDA68"/>
      </a:accent1>
      <a:accent2>
        <a:srgbClr val="99D0D7"/>
      </a:accent2>
      <a:accent3>
        <a:srgbClr val="AAAAB8"/>
      </a:accent3>
      <a:accent4>
        <a:srgbClr val="DADADA"/>
      </a:accent4>
      <a:accent5>
        <a:srgbClr val="EBEAB9"/>
      </a:accent5>
      <a:accent6>
        <a:srgbClr val="8ABCC3"/>
      </a:accent6>
      <a:hlink>
        <a:srgbClr val="7FE258"/>
      </a:hlink>
      <a:folHlink>
        <a:srgbClr val="DF9189"/>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14">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15">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16">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17">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18">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19">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20">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2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22">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23">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24">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Default Design 25">
        <a:dk1>
          <a:srgbClr val="000000"/>
        </a:dk1>
        <a:lt1>
          <a:srgbClr val="FFFFFF"/>
        </a:lt1>
        <a:dk2>
          <a:srgbClr val="6A737B"/>
        </a:dk2>
        <a:lt2>
          <a:srgbClr val="F09828"/>
        </a:lt2>
        <a:accent1>
          <a:srgbClr val="DDDA68"/>
        </a:accent1>
        <a:accent2>
          <a:srgbClr val="99D0D7"/>
        </a:accent2>
        <a:accent3>
          <a:srgbClr val="B9BCBF"/>
        </a:accent3>
        <a:accent4>
          <a:srgbClr val="DADADA"/>
        </a:accent4>
        <a:accent5>
          <a:srgbClr val="EBEAB9"/>
        </a:accent5>
        <a:accent6>
          <a:srgbClr val="8ABCC3"/>
        </a:accent6>
        <a:hlink>
          <a:srgbClr val="7FE258"/>
        </a:hlink>
        <a:folHlink>
          <a:srgbClr val="DF9189"/>
        </a:folHlink>
      </a:clrScheme>
      <a:clrMap bg1="dk2" tx1="lt1" bg2="dk1" tx2="lt2" accent1="accent1" accent2="accent2" accent3="accent3" accent4="accent4" accent5="accent5" accent6="accent6" hlink="hlink" folHlink="folHlink"/>
    </a:extraClrScheme>
    <a:extraClrScheme>
      <a:clrScheme name="1_Default Design 26">
        <a:dk1>
          <a:srgbClr val="000000"/>
        </a:dk1>
        <a:lt1>
          <a:srgbClr val="FFFFFF"/>
        </a:lt1>
        <a:dk2>
          <a:srgbClr val="000066"/>
        </a:dk2>
        <a:lt2>
          <a:srgbClr val="F09828"/>
        </a:lt2>
        <a:accent1>
          <a:srgbClr val="DDDA68"/>
        </a:accent1>
        <a:accent2>
          <a:srgbClr val="99D0D7"/>
        </a:accent2>
        <a:accent3>
          <a:srgbClr val="AAAAB8"/>
        </a:accent3>
        <a:accent4>
          <a:srgbClr val="DADADA"/>
        </a:accent4>
        <a:accent5>
          <a:srgbClr val="EBEAB9"/>
        </a:accent5>
        <a:accent6>
          <a:srgbClr val="8ABCC3"/>
        </a:accent6>
        <a:hlink>
          <a:srgbClr val="7FE258"/>
        </a:hlink>
        <a:folHlink>
          <a:srgbClr val="DF9189"/>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9_Default Design">
  <a:themeElements>
    <a:clrScheme name="1_Default Design 26">
      <a:dk1>
        <a:srgbClr val="000000"/>
      </a:dk1>
      <a:lt1>
        <a:srgbClr val="FFFFFF"/>
      </a:lt1>
      <a:dk2>
        <a:srgbClr val="000066"/>
      </a:dk2>
      <a:lt2>
        <a:srgbClr val="F09828"/>
      </a:lt2>
      <a:accent1>
        <a:srgbClr val="DDDA68"/>
      </a:accent1>
      <a:accent2>
        <a:srgbClr val="99D0D7"/>
      </a:accent2>
      <a:accent3>
        <a:srgbClr val="AAAAB8"/>
      </a:accent3>
      <a:accent4>
        <a:srgbClr val="DADADA"/>
      </a:accent4>
      <a:accent5>
        <a:srgbClr val="EBEAB9"/>
      </a:accent5>
      <a:accent6>
        <a:srgbClr val="8ABCC3"/>
      </a:accent6>
      <a:hlink>
        <a:srgbClr val="7FE258"/>
      </a:hlink>
      <a:folHlink>
        <a:srgbClr val="DF9189"/>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14">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15">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16">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17">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18">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19">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20">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2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22">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23">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24">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Default Design 25">
        <a:dk1>
          <a:srgbClr val="000000"/>
        </a:dk1>
        <a:lt1>
          <a:srgbClr val="FFFFFF"/>
        </a:lt1>
        <a:dk2>
          <a:srgbClr val="6A737B"/>
        </a:dk2>
        <a:lt2>
          <a:srgbClr val="F09828"/>
        </a:lt2>
        <a:accent1>
          <a:srgbClr val="DDDA68"/>
        </a:accent1>
        <a:accent2>
          <a:srgbClr val="99D0D7"/>
        </a:accent2>
        <a:accent3>
          <a:srgbClr val="B9BCBF"/>
        </a:accent3>
        <a:accent4>
          <a:srgbClr val="DADADA"/>
        </a:accent4>
        <a:accent5>
          <a:srgbClr val="EBEAB9"/>
        </a:accent5>
        <a:accent6>
          <a:srgbClr val="8ABCC3"/>
        </a:accent6>
        <a:hlink>
          <a:srgbClr val="7FE258"/>
        </a:hlink>
        <a:folHlink>
          <a:srgbClr val="DF9189"/>
        </a:folHlink>
      </a:clrScheme>
      <a:clrMap bg1="dk2" tx1="lt1" bg2="dk1" tx2="lt2" accent1="accent1" accent2="accent2" accent3="accent3" accent4="accent4" accent5="accent5" accent6="accent6" hlink="hlink" folHlink="folHlink"/>
    </a:extraClrScheme>
    <a:extraClrScheme>
      <a:clrScheme name="1_Default Design 26">
        <a:dk1>
          <a:srgbClr val="000000"/>
        </a:dk1>
        <a:lt1>
          <a:srgbClr val="FFFFFF"/>
        </a:lt1>
        <a:dk2>
          <a:srgbClr val="000066"/>
        </a:dk2>
        <a:lt2>
          <a:srgbClr val="F09828"/>
        </a:lt2>
        <a:accent1>
          <a:srgbClr val="DDDA68"/>
        </a:accent1>
        <a:accent2>
          <a:srgbClr val="99D0D7"/>
        </a:accent2>
        <a:accent3>
          <a:srgbClr val="AAAAB8"/>
        </a:accent3>
        <a:accent4>
          <a:srgbClr val="DADADA"/>
        </a:accent4>
        <a:accent5>
          <a:srgbClr val="EBEAB9"/>
        </a:accent5>
        <a:accent6>
          <a:srgbClr val="8ABCC3"/>
        </a:accent6>
        <a:hlink>
          <a:srgbClr val="7FE258"/>
        </a:hlink>
        <a:folHlink>
          <a:srgbClr val="DF9189"/>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0_Default Design">
  <a:themeElements>
    <a:clrScheme name="1_Default Design 26">
      <a:dk1>
        <a:srgbClr val="000000"/>
      </a:dk1>
      <a:lt1>
        <a:srgbClr val="FFFFFF"/>
      </a:lt1>
      <a:dk2>
        <a:srgbClr val="000066"/>
      </a:dk2>
      <a:lt2>
        <a:srgbClr val="F09828"/>
      </a:lt2>
      <a:accent1>
        <a:srgbClr val="DDDA68"/>
      </a:accent1>
      <a:accent2>
        <a:srgbClr val="99D0D7"/>
      </a:accent2>
      <a:accent3>
        <a:srgbClr val="AAAAB8"/>
      </a:accent3>
      <a:accent4>
        <a:srgbClr val="DADADA"/>
      </a:accent4>
      <a:accent5>
        <a:srgbClr val="EBEAB9"/>
      </a:accent5>
      <a:accent6>
        <a:srgbClr val="8ABCC3"/>
      </a:accent6>
      <a:hlink>
        <a:srgbClr val="7FE258"/>
      </a:hlink>
      <a:folHlink>
        <a:srgbClr val="DF9189"/>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99CC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sv-SE" sz="36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99CC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sv-SE" sz="36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14">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15">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16">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17">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18">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19">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20">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2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22">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23">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24">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Default Design 25">
        <a:dk1>
          <a:srgbClr val="000000"/>
        </a:dk1>
        <a:lt1>
          <a:srgbClr val="FFFFFF"/>
        </a:lt1>
        <a:dk2>
          <a:srgbClr val="6A737B"/>
        </a:dk2>
        <a:lt2>
          <a:srgbClr val="F09828"/>
        </a:lt2>
        <a:accent1>
          <a:srgbClr val="DDDA68"/>
        </a:accent1>
        <a:accent2>
          <a:srgbClr val="99D0D7"/>
        </a:accent2>
        <a:accent3>
          <a:srgbClr val="B9BCBF"/>
        </a:accent3>
        <a:accent4>
          <a:srgbClr val="DADADA"/>
        </a:accent4>
        <a:accent5>
          <a:srgbClr val="EBEAB9"/>
        </a:accent5>
        <a:accent6>
          <a:srgbClr val="8ABCC3"/>
        </a:accent6>
        <a:hlink>
          <a:srgbClr val="7FE258"/>
        </a:hlink>
        <a:folHlink>
          <a:srgbClr val="DF9189"/>
        </a:folHlink>
      </a:clrScheme>
      <a:clrMap bg1="dk2" tx1="lt1" bg2="dk1" tx2="lt2" accent1="accent1" accent2="accent2" accent3="accent3" accent4="accent4" accent5="accent5" accent6="accent6" hlink="hlink" folHlink="folHlink"/>
    </a:extraClrScheme>
    <a:extraClrScheme>
      <a:clrScheme name="1_Default Design 26">
        <a:dk1>
          <a:srgbClr val="000000"/>
        </a:dk1>
        <a:lt1>
          <a:srgbClr val="FFFFFF"/>
        </a:lt1>
        <a:dk2>
          <a:srgbClr val="000066"/>
        </a:dk2>
        <a:lt2>
          <a:srgbClr val="F09828"/>
        </a:lt2>
        <a:accent1>
          <a:srgbClr val="DDDA68"/>
        </a:accent1>
        <a:accent2>
          <a:srgbClr val="99D0D7"/>
        </a:accent2>
        <a:accent3>
          <a:srgbClr val="AAAAB8"/>
        </a:accent3>
        <a:accent4>
          <a:srgbClr val="DADADA"/>
        </a:accent4>
        <a:accent5>
          <a:srgbClr val="EBEAB9"/>
        </a:accent5>
        <a:accent6>
          <a:srgbClr val="8ABCC3"/>
        </a:accent6>
        <a:hlink>
          <a:srgbClr val="7FE258"/>
        </a:hlink>
        <a:folHlink>
          <a:srgbClr val="DF9189"/>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Larissa">
  <a:themeElements>
    <a:clrScheme name="Lariss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Arial"/>
        <a:ea typeface="MS PGothic"/>
        <a:cs typeface=""/>
      </a:majorFont>
      <a:minorFont>
        <a:latin typeface="Arial"/>
        <a:ea typeface="MS PGothic"/>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altLang="de-DE" sz="3200" b="1" i="0" u="none" strike="noStrike" cap="none" normalizeH="0" baseline="0" smtClean="0">
            <a:ln>
              <a:noFill/>
            </a:ln>
            <a:solidFill>
              <a:schemeClr val="bg1"/>
            </a:solidFill>
            <a:effectLst/>
            <a:latin typeface="Arial" pitchFamily="34" charset="0"/>
            <a:ea typeface="MS PGothic"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altLang="de-DE" sz="3200" b="1" i="0" u="none" strike="noStrike" cap="none" normalizeH="0" baseline="0" smtClean="0">
            <a:ln>
              <a:noFill/>
            </a:ln>
            <a:solidFill>
              <a:schemeClr val="bg1"/>
            </a:solidFill>
            <a:effectLst/>
            <a:latin typeface="Arial" pitchFamily="34" charset="0"/>
            <a:ea typeface="MS PGothic" pitchFamily="34" charset="-128"/>
          </a:defRPr>
        </a:defPPr>
      </a:lstStyle>
    </a:lnDef>
  </a:objectDefaults>
  <a:extraClrSchemeLst>
    <a:extraClrScheme>
      <a:clrScheme name="Lariss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ariss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ariss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ariss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ariss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ariss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ariss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1354</TotalTime>
  <Words>4769</Words>
  <Application>Microsoft Office PowerPoint</Application>
  <PresentationFormat>On-screen Show (4:3)</PresentationFormat>
  <Paragraphs>1084</Paragraphs>
  <Slides>37</Slides>
  <Notes>15</Notes>
  <HiddenSlides>0</HiddenSlides>
  <MMClips>0</MMClips>
  <ScaleCrop>false</ScaleCrop>
  <HeadingPairs>
    <vt:vector size="4" baseType="variant">
      <vt:variant>
        <vt:lpstr>Theme</vt:lpstr>
      </vt:variant>
      <vt:variant>
        <vt:i4>8</vt:i4>
      </vt:variant>
      <vt:variant>
        <vt:lpstr>Slide Titles</vt:lpstr>
      </vt:variant>
      <vt:variant>
        <vt:i4>37</vt:i4>
      </vt:variant>
    </vt:vector>
  </HeadingPairs>
  <TitlesOfParts>
    <vt:vector size="45" baseType="lpstr">
      <vt:lpstr>Default Design</vt:lpstr>
      <vt:lpstr>3_Default Design</vt:lpstr>
      <vt:lpstr>6_Default Design</vt:lpstr>
      <vt:lpstr>5_Default Design</vt:lpstr>
      <vt:lpstr>8_Default Design</vt:lpstr>
      <vt:lpstr>9_Default Design</vt:lpstr>
      <vt:lpstr>10_Default Design</vt:lpstr>
      <vt:lpstr>Larissa</vt:lpstr>
      <vt:lpstr>Topic 2: Development of Biosimilars for Breast Cancer</vt:lpstr>
      <vt:lpstr>PowerPoint Presentation</vt:lpstr>
      <vt:lpstr>PowerPoint Presentation</vt:lpstr>
      <vt:lpstr>PowerPoint Presentation</vt:lpstr>
      <vt:lpstr>Generics, Biosimilars, &amp; Biosimilar Antibodies Differences in Size and Complexity</vt:lpstr>
      <vt:lpstr>Biosimilars</vt:lpstr>
      <vt:lpstr>PowerPoint Presentation</vt:lpstr>
      <vt:lpstr>Regulatory Conditions: Shortened Approval for Biosimilar Antibodies</vt:lpstr>
      <vt:lpstr>Requirements for Biosimilar Antibody Clinical Trials</vt:lpstr>
      <vt:lpstr>Clinical Trials of Biosimilars Are Different From Those of Originators</vt:lpstr>
      <vt:lpstr>Biosimilar Antibody Clinical Trials</vt:lpstr>
      <vt:lpstr>What Is a Sensitive and Homogenous Study Population?</vt:lpstr>
      <vt:lpstr>Sensitive Endpoints for Biosimilar Antibody Clinical Trials</vt:lpstr>
      <vt:lpstr>Why is Neoadjuvant/Adjuvant a Sensitive Population to Study Similarity of Herceptin® and Biosimilar Trastuzumab? </vt:lpstr>
      <vt:lpstr>PowerPoint Presentation</vt:lpstr>
      <vt:lpstr> Immunogenicity: Important Component of the Safety Profile and Clinical Trial of a Biosimilar Antibody</vt:lpstr>
      <vt:lpstr>Clinical Trials of  Biosimilar Trastuzumab</vt:lpstr>
      <vt:lpstr>PowerPoint Presentation</vt:lpstr>
      <vt:lpstr>Phase I/IIb Trial Comparing Herceptin® and its Biosimilar CT-P6 in MBC: Results</vt:lpstr>
      <vt:lpstr>Compare Trial: Double-Blind, Randomized, Parallel Group, Phase III Study to Demonstrate Equivalence in Efficacy and Safety of  CT-P6/Paclitaxel vs Trastuzumab/Paclitaxel in MBC</vt:lpstr>
      <vt:lpstr>PowerPoint Presentation</vt:lpstr>
      <vt:lpstr>PowerPoint Presentation</vt:lpstr>
      <vt:lpstr>PowerPoint Presentation</vt:lpstr>
      <vt:lpstr>Safety</vt:lpstr>
      <vt:lpstr>Nonhematologic Adverse Events</vt:lpstr>
      <vt:lpstr>Current Status: CT-P6</vt:lpstr>
      <vt:lpstr>A Phase I Pharmacokinetics Trial Comparing PF-05280014 and Trastuzumab in Healthy Volunteers</vt:lpstr>
      <vt:lpstr>PF-05280014 Phase I Results</vt:lpstr>
      <vt:lpstr>PF-05280014 Safety</vt:lpstr>
      <vt:lpstr>Current Status: PF-05280014</vt:lpstr>
      <vt:lpstr>PowerPoint Presentation</vt:lpstr>
      <vt:lpstr>PowerPoint Presentation</vt:lpstr>
      <vt:lpstr> Monoclonal Antibody Herceptin®</vt:lpstr>
      <vt:lpstr>PowerPoint Presentation</vt:lpstr>
      <vt:lpstr>PowerPoint Presentation</vt:lpstr>
      <vt:lpstr>Conclusions</vt:lpstr>
      <vt:lpstr> Thank You!</vt:lpstr>
    </vt:vector>
  </TitlesOfParts>
  <Company>prIME Oncology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Chelsey Goins</dc:creator>
  <cp:lastModifiedBy>Chelsey Goins</cp:lastModifiedBy>
  <cp:revision>81</cp:revision>
  <dcterms:created xsi:type="dcterms:W3CDTF">2013-12-17T20:23:25Z</dcterms:created>
  <dcterms:modified xsi:type="dcterms:W3CDTF">2014-10-15T17:23:47Z</dcterms:modified>
</cp:coreProperties>
</file>